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6151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6135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966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11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4186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6135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966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08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6135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966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55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7932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8516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2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0467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2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4860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5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4216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501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6135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966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18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23071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6135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966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2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7072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6135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966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83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685</Words>
  <Application>Microsoft Office PowerPoint</Application>
  <PresentationFormat>와이드스크린</PresentationFormat>
  <Paragraphs>679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145</cp:revision>
  <dcterms:created xsi:type="dcterms:W3CDTF">2022-08-09T12:12:25Z</dcterms:created>
  <dcterms:modified xsi:type="dcterms:W3CDTF">2022-09-22T09:48:30Z</dcterms:modified>
</cp:coreProperties>
</file>