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337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264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505050"/>
    <a:srgbClr val="F1A116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A8FB-4E91-CD6C-C1BC-76478DCA4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42B52B-EBEA-E88C-DE57-1135865C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5C73D-43C5-6B5B-7B77-FCD6B694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A1627-396E-7158-57F0-855690A1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3F3EF-9FF6-F207-AA3B-450B8E5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13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591BC-1DCC-353C-B3E9-2527B241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FC751-F686-FD47-953B-12F00DAE5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45DF6-A54D-9C40-350A-53099900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16DCA8-B9F2-18E9-936B-067A9DD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783BDE-2AAF-EEF5-FAF9-D6F84EF3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9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E034E-58CC-D33A-03DE-799B33220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8AC8EE-8907-8B8B-B977-E6C5EBA2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318B9-F372-F738-E6B1-38C5440A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2CCD3-E84D-78FC-A801-7F9380DC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14C9B-4D49-299F-C69E-E4B1E5889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7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7B524-496E-BE22-EFF2-9B9BC9D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DBF9-4D94-0087-EE44-0FFC811D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0AB30-6D66-58F8-8303-087E056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84509-186D-0030-8D6C-848FD620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F237B-3AC5-DB23-5824-C1D442A2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73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17104-F39A-194F-1E0C-36C8709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2CDF53-38B6-983B-0AA8-DA3E955C3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D9E67-1288-1CB1-3157-8F65B56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FC1F9-7FDB-1D0C-7085-334B4C07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6BDF9-0C49-5861-3111-790E5769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B22-7FAA-2626-4462-A2F9D0D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92E91C-D819-71FB-FA58-A4FDFDEE2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C5DD0-455E-141B-92E7-F9079A64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F6EF9-AF33-2A53-F9E9-49344B50A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49EC9-B2BB-ED56-27E1-4AB57CF5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6BF56-83BC-A650-762C-D269DD4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49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99D7E-FAA9-0682-3642-1C5E44A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675FA-C46D-9B40-F837-01F7E0294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90AD1-F615-C753-CC0A-0F2E71FC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3F220-2375-6344-4003-D4F7BE432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5A6BA7-7DBD-BD47-A250-9A6856F9C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249326-88BE-7A81-DE90-C4E7BE22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BCD85F-9352-757E-6494-B210C69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A2BD2-C016-FE39-F3F6-FC2E1CEF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56E51-F44E-D627-774A-9E7DD789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B6E5AF-F418-C976-7FB4-DEB2FAE3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9BECB9-8942-0668-98C4-DFA9BFE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F1D3DA-F8DF-9447-F0A9-679F0728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8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504A48-D4AE-034F-E0F5-F9EA1E53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A4CE11-4A0F-9FB8-401D-3CEC6BB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3F99E-2552-A0E7-D418-6C7E4A89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2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377D-EFDD-634F-795E-A23025F7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E4BC1-5F7F-29F0-D8E5-4587CCD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AC45F1-4F5D-E405-BC3E-C772010B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061B2C-1026-0557-56D6-6A8D6E3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CE041-0F52-0A17-920C-A62CE43D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D69178-A5ED-93BB-86E9-7D3CE485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387A4-88C2-27BD-175D-2ACC6460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2710C5-5019-832E-D4E7-7715CB07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BEF4F-D613-F027-FE13-AF09BCA8A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DA65D4-D90A-DEEF-DBDE-1EE45113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4126-684F-F1B4-B321-46E86203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321411-F33A-55CE-FAAE-751EBFD0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8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038501-DBF1-604E-9245-2449C6E2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CE59C-34C6-6A4F-84B0-78FAC275E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95446-F3C6-8076-0EDF-19B46D260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24D7A-9CF3-4E78-A2C4-FBFAA96AA998}" type="datetimeFigureOut">
              <a:rPr lang="ko-KR" altLang="en-US" smtClean="0"/>
              <a:t>2022-09-18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0B8C0-AECA-0E18-E4B2-30ACB5171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F4E17-646F-4A2A-1DC2-31EE9965F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89C6-B99B-432C-A6B6-351E84051A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0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8976064" y="4086124"/>
            <a:ext cx="150040" cy="12449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964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A9EB06F-F17C-4EF2-AB3D-46F9D7BDDA80}"/>
              </a:ext>
            </a:extLst>
          </p:cNvPr>
          <p:cNvSpPr/>
          <p:nvPr/>
        </p:nvSpPr>
        <p:spPr>
          <a:xfrm rot="16350766">
            <a:off x="5469872" y="-2531776"/>
            <a:ext cx="1050501" cy="66538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229B3EC-DCAE-41E2-B397-F8C0C81568F5}"/>
              </a:ext>
            </a:extLst>
          </p:cNvPr>
          <p:cNvSpPr/>
          <p:nvPr/>
        </p:nvSpPr>
        <p:spPr>
          <a:xfrm>
            <a:off x="8254599" y="3775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104EF71-367F-46CA-B31E-8696F377F1C4}"/>
              </a:ext>
            </a:extLst>
          </p:cNvPr>
          <p:cNvSpPr/>
          <p:nvPr/>
        </p:nvSpPr>
        <p:spPr>
          <a:xfrm rot="17529810">
            <a:off x="4154508" y="-875644"/>
            <a:ext cx="1050501" cy="42872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59F66B8-B9E4-478A-9806-40F4293DD626}"/>
              </a:ext>
            </a:extLst>
          </p:cNvPr>
          <p:cNvSpPr/>
          <p:nvPr/>
        </p:nvSpPr>
        <p:spPr>
          <a:xfrm>
            <a:off x="2653289" y="1340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834C04-E7BF-4A3D-8D7A-DA81E883CBDB}"/>
              </a:ext>
            </a:extLst>
          </p:cNvPr>
          <p:cNvSpPr/>
          <p:nvPr/>
        </p:nvSpPr>
        <p:spPr>
          <a:xfrm rot="15093053">
            <a:off x="3250591" y="2426212"/>
            <a:ext cx="1050501" cy="41060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C9F3BF-8EFE-4529-B7A2-26A408CE00E4}"/>
              </a:ext>
            </a:extLst>
          </p:cNvPr>
          <p:cNvSpPr/>
          <p:nvPr/>
        </p:nvSpPr>
        <p:spPr>
          <a:xfrm>
            <a:off x="1820893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98003" y="5228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72217" cy="2252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67119" y="1261113"/>
            <a:ext cx="358985" cy="2086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53001"/>
            <a:ext cx="3040512" cy="2672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64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6F6B4DF-21F8-4D62-B2DA-7270E0A537A3}"/>
              </a:ext>
            </a:extLst>
          </p:cNvPr>
          <p:cNvSpPr/>
          <p:nvPr/>
        </p:nvSpPr>
        <p:spPr>
          <a:xfrm rot="15934335">
            <a:off x="4875640" y="4181344"/>
            <a:ext cx="1050501" cy="360394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8AFE61F-921B-44B3-920C-97EF408C98BB}"/>
              </a:ext>
            </a:extLst>
          </p:cNvPr>
          <p:cNvSpPr/>
          <p:nvPr/>
        </p:nvSpPr>
        <p:spPr>
          <a:xfrm>
            <a:off x="3626011" y="5535583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AA9EB06F-F17C-4EF2-AB3D-46F9D7BDDA80}"/>
              </a:ext>
            </a:extLst>
          </p:cNvPr>
          <p:cNvSpPr/>
          <p:nvPr/>
        </p:nvSpPr>
        <p:spPr>
          <a:xfrm rot="16350766">
            <a:off x="5469872" y="-2531776"/>
            <a:ext cx="1050501" cy="66538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229B3EC-DCAE-41E2-B397-F8C0C81568F5}"/>
              </a:ext>
            </a:extLst>
          </p:cNvPr>
          <p:cNvSpPr/>
          <p:nvPr/>
        </p:nvSpPr>
        <p:spPr>
          <a:xfrm>
            <a:off x="8254599" y="37750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104EF71-367F-46CA-B31E-8696F377F1C4}"/>
              </a:ext>
            </a:extLst>
          </p:cNvPr>
          <p:cNvSpPr/>
          <p:nvPr/>
        </p:nvSpPr>
        <p:spPr>
          <a:xfrm rot="17529810">
            <a:off x="4154508" y="-875644"/>
            <a:ext cx="1050501" cy="42872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59F66B8-B9E4-478A-9806-40F4293DD626}"/>
              </a:ext>
            </a:extLst>
          </p:cNvPr>
          <p:cNvSpPr/>
          <p:nvPr/>
        </p:nvSpPr>
        <p:spPr>
          <a:xfrm>
            <a:off x="2653289" y="1340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834C04-E7BF-4A3D-8D7A-DA81E883CBDB}"/>
              </a:ext>
            </a:extLst>
          </p:cNvPr>
          <p:cNvSpPr/>
          <p:nvPr/>
        </p:nvSpPr>
        <p:spPr>
          <a:xfrm rot="15093053">
            <a:off x="3250591" y="2426212"/>
            <a:ext cx="1050501" cy="41060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C9F3BF-8EFE-4529-B7A2-26A408CE00E4}"/>
              </a:ext>
            </a:extLst>
          </p:cNvPr>
          <p:cNvSpPr/>
          <p:nvPr/>
        </p:nvSpPr>
        <p:spPr>
          <a:xfrm>
            <a:off x="1820893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98003" y="522881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72217" cy="2252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67119" y="1261113"/>
            <a:ext cx="358985" cy="2086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53001"/>
            <a:ext cx="3040512" cy="2672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943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1861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8542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77309" y="1871914"/>
            <a:ext cx="39188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7467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34315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69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22960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(8, 7)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889106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280991" y="1871914"/>
            <a:ext cx="588203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679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57527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068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798727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26881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58096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EDDEF22-61E0-4017-A0BD-90AA96AF0A67}"/>
              </a:ext>
            </a:extLst>
          </p:cNvPr>
          <p:cNvSpPr/>
          <p:nvPr/>
        </p:nvSpPr>
        <p:spPr>
          <a:xfrm>
            <a:off x="4209716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6E9AC2F-885D-4997-B5C1-EB36D6FFA486}"/>
              </a:ext>
            </a:extLst>
          </p:cNvPr>
          <p:cNvCxnSpPr>
            <a:cxnSpLocks/>
            <a:stCxn id="25" idx="3"/>
            <a:endCxn id="16" idx="0"/>
          </p:cNvCxnSpPr>
          <p:nvPr/>
        </p:nvCxnSpPr>
        <p:spPr>
          <a:xfrm flipH="1">
            <a:off x="4601601" y="3088004"/>
            <a:ext cx="119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55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2280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54414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695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8839" y="1871914"/>
            <a:ext cx="36035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31973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23404" y="1871914"/>
            <a:ext cx="28821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63469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302657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49666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594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2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05279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3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CFE5629-7E9A-48DE-B258-8CC96A14840A}"/>
              </a:ext>
            </a:extLst>
          </p:cNvPr>
          <p:cNvSpPr/>
          <p:nvPr/>
        </p:nvSpPr>
        <p:spPr>
          <a:xfrm>
            <a:off x="50472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8EA754E-B441-4977-AD91-9CC694F35C83}"/>
              </a:ext>
            </a:extLst>
          </p:cNvPr>
          <p:cNvCxnSpPr>
            <a:cxnSpLocks/>
            <a:stCxn id="25" idx="5"/>
            <a:endCxn id="16" idx="0"/>
          </p:cNvCxnSpPr>
          <p:nvPr/>
        </p:nvCxnSpPr>
        <p:spPr>
          <a:xfrm>
            <a:off x="5272338" y="3088004"/>
            <a:ext cx="16678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264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21871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(1, 4)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19578" y="120292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71914"/>
            <a:ext cx="61770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488568" y="1871914"/>
            <a:ext cx="50666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70A8FD61-81EC-4631-B0D1-D5A41B2B4EF5}"/>
              </a:ext>
            </a:extLst>
          </p:cNvPr>
          <p:cNvSpPr/>
          <p:nvPr/>
        </p:nvSpPr>
        <p:spPr>
          <a:xfrm>
            <a:off x="41852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94A9E6-8288-45E3-ACC1-497D1799DE50}"/>
              </a:ext>
            </a:extLst>
          </p:cNvPr>
          <p:cNvCxnSpPr>
            <a:cxnSpLocks/>
            <a:stCxn id="25" idx="3"/>
            <a:endCxn id="14" idx="0"/>
          </p:cNvCxnSpPr>
          <p:nvPr/>
        </p:nvCxnSpPr>
        <p:spPr>
          <a:xfrm flipH="1">
            <a:off x="4577156" y="3088004"/>
            <a:ext cx="14097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91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48277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(4, 1)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6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D13B1F34-9910-4952-9FC3-41FD44983491}"/>
              </a:ext>
            </a:extLst>
          </p:cNvPr>
          <p:cNvSpPr/>
          <p:nvPr/>
        </p:nvSpPr>
        <p:spPr>
          <a:xfrm>
            <a:off x="330447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F1A6462-8185-4A6C-98FF-AC1624ED062A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0260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5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407325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(8, 5)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9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72808"/>
              </p:ext>
            </p:extLst>
          </p:nvPr>
        </p:nvGraphicFramePr>
        <p:xfrm>
          <a:off x="8129678" y="695451"/>
          <a:ext cx="3471810" cy="56062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59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70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708534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506665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60334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377524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3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6874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55114"/>
              </p:ext>
            </p:extLst>
          </p:nvPr>
        </p:nvGraphicFramePr>
        <p:xfrm>
          <a:off x="8091583" y="629174"/>
          <a:ext cx="3471810" cy="602721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12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985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24764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16649" y="1893909"/>
            <a:ext cx="659357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4756040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617709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4250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34385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31664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593754" y="308800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25311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644996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127260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425030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39501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31386" y="4304094"/>
            <a:ext cx="125894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1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715915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(2, 6)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81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20159"/>
              </p:ext>
            </p:extLst>
          </p:nvPr>
        </p:nvGraphicFramePr>
        <p:xfrm>
          <a:off x="8200639" y="553672"/>
          <a:ext cx="3471810" cy="5883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60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524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(2, 3)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3861226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64395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530216" y="1893909"/>
            <a:ext cx="1121032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5484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43757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8549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75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62031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(5, 8)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(3, 2)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4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52BD97D-6372-490B-A160-B337D5A10796}"/>
              </a:ext>
            </a:extLst>
          </p:cNvPr>
          <p:cNvSpPr/>
          <p:nvPr/>
        </p:nvSpPr>
        <p:spPr>
          <a:xfrm>
            <a:off x="4147397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0EA083-140D-4584-8360-8627F2DC5F41}"/>
              </a:ext>
            </a:extLst>
          </p:cNvPr>
          <p:cNvCxnSpPr>
            <a:cxnSpLocks/>
            <a:stCxn id="11" idx="5"/>
            <a:endCxn id="28" idx="0"/>
          </p:cNvCxnSpPr>
          <p:nvPr/>
        </p:nvCxnSpPr>
        <p:spPr>
          <a:xfrm>
            <a:off x="4417674" y="4304094"/>
            <a:ext cx="12160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9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25002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(3, 6)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(6, 5)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5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294016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332053" y="1893909"/>
            <a:ext cx="85874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259363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906241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05388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445766" y="3088004"/>
            <a:ext cx="60918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74868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609158" y="3088004"/>
            <a:ext cx="53141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75643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148319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63058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928353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155767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1949560" y="4304094"/>
            <a:ext cx="21910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CB552A30-1203-42A0-9B00-46427A1C091C}"/>
              </a:ext>
            </a:extLst>
          </p:cNvPr>
          <p:cNvSpPr/>
          <p:nvPr/>
        </p:nvSpPr>
        <p:spPr>
          <a:xfrm>
            <a:off x="2421365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093CE-345F-4A8C-A3D0-9052B80A1A94}"/>
              </a:ext>
            </a:extLst>
          </p:cNvPr>
          <p:cNvCxnSpPr>
            <a:cxnSpLocks/>
            <a:stCxn id="31" idx="5"/>
            <a:endCxn id="19" idx="0"/>
          </p:cNvCxnSpPr>
          <p:nvPr/>
        </p:nvCxnSpPr>
        <p:spPr>
          <a:xfrm>
            <a:off x="2722871" y="4304094"/>
            <a:ext cx="9037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71F649B8-ADDA-4129-9494-CBA390EB07A4}"/>
              </a:ext>
            </a:extLst>
          </p:cNvPr>
          <p:cNvSpPr/>
          <p:nvPr/>
        </p:nvSpPr>
        <p:spPr>
          <a:xfrm>
            <a:off x="3292248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7183ED1-B0E8-4083-900E-6EF0DB72775A}"/>
              </a:ext>
            </a:extLst>
          </p:cNvPr>
          <p:cNvCxnSpPr>
            <a:cxnSpLocks/>
            <a:stCxn id="11" idx="3"/>
            <a:endCxn id="33" idx="0"/>
          </p:cNvCxnSpPr>
          <p:nvPr/>
        </p:nvCxnSpPr>
        <p:spPr>
          <a:xfrm flipH="1">
            <a:off x="3684133" y="4304094"/>
            <a:ext cx="179331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79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479832"/>
              </p:ext>
            </p:extLst>
          </p:nvPr>
        </p:nvGraphicFramePr>
        <p:xfrm>
          <a:off x="8099206" y="333102"/>
          <a:ext cx="3471810" cy="61917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59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19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accent6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34352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113317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505202" y="1893909"/>
            <a:ext cx="643930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017061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03342" y="1893909"/>
            <a:ext cx="705604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59354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51239" y="3088004"/>
            <a:ext cx="27685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2467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82307" y="3088004"/>
            <a:ext cx="25204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52566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4917553" y="3088004"/>
            <a:ext cx="21428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6333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686051" y="3088004"/>
            <a:ext cx="269167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167469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559354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8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24426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(6, 3)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7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9FA92229-F4BF-4C7F-9E64-A93543480FA8}"/>
              </a:ext>
            </a:extLst>
          </p:cNvPr>
          <p:cNvSpPr/>
          <p:nvPr/>
        </p:nvSpPr>
        <p:spPr>
          <a:xfrm>
            <a:off x="2090053" y="485119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D9A5E6-1E69-464B-BC5C-A9E45FAB1A7E}"/>
              </a:ext>
            </a:extLst>
          </p:cNvPr>
          <p:cNvCxnSpPr>
            <a:cxnSpLocks/>
            <a:stCxn id="31" idx="3"/>
            <a:endCxn id="23" idx="0"/>
          </p:cNvCxnSpPr>
          <p:nvPr/>
        </p:nvCxnSpPr>
        <p:spPr>
          <a:xfrm flipH="1">
            <a:off x="2481938" y="4304094"/>
            <a:ext cx="114780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4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06304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(5, 8)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8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4819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873823" y="3088004"/>
            <a:ext cx="33405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647742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277538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34989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26874" y="3088004"/>
            <a:ext cx="20515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EF66FE5A-F9FC-472C-92D8-DFA95B4CB8DD}"/>
              </a:ext>
            </a:extLst>
          </p:cNvPr>
          <p:cNvSpPr/>
          <p:nvPr/>
        </p:nvSpPr>
        <p:spPr>
          <a:xfrm>
            <a:off x="550913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7BEDE87-C740-42AC-A04F-48DA61CAB81A}"/>
              </a:ext>
            </a:extLst>
          </p:cNvPr>
          <p:cNvCxnSpPr>
            <a:cxnSpLocks/>
            <a:stCxn id="25" idx="5"/>
            <a:endCxn id="15" idx="0"/>
          </p:cNvCxnSpPr>
          <p:nvPr/>
        </p:nvCxnSpPr>
        <p:spPr>
          <a:xfrm>
            <a:off x="5806908" y="3088004"/>
            <a:ext cx="94115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651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CA8E04AD-09B6-E702-E882-D53C5EEA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4749"/>
              </p:ext>
            </p:extLst>
          </p:nvPr>
        </p:nvGraphicFramePr>
        <p:xfrm>
          <a:off x="8115984" y="518313"/>
          <a:ext cx="3471810" cy="606920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18937">
                  <a:extLst>
                    <a:ext uri="{9D8B030D-6E8A-4147-A177-3AD203B41FA5}">
                      <a16:colId xmlns:a16="http://schemas.microsoft.com/office/drawing/2014/main" val="1883004635"/>
                    </a:ext>
                  </a:extLst>
                </a:gridCol>
                <a:gridCol w="1063690">
                  <a:extLst>
                    <a:ext uri="{9D8B030D-6E8A-4147-A177-3AD203B41FA5}">
                      <a16:colId xmlns:a16="http://schemas.microsoft.com/office/drawing/2014/main" val="108779926"/>
                    </a:ext>
                  </a:extLst>
                </a:gridCol>
                <a:gridCol w="989183">
                  <a:extLst>
                    <a:ext uri="{9D8B030D-6E8A-4147-A177-3AD203B41FA5}">
                      <a16:colId xmlns:a16="http://schemas.microsoft.com/office/drawing/2014/main" val="3705952191"/>
                    </a:ext>
                  </a:extLst>
                </a:gridCol>
              </a:tblGrid>
              <a:tr h="602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Heap</a:t>
                      </a:r>
                      <a:r>
                        <a:rPr lang="ko-KR" altLang="en-US" dirty="0"/>
                        <a:t>배열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인덱스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가중치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6485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874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5587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056468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106832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882095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(8, 7)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8667003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668170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(3, 4)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737567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(4, 3)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862219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742551"/>
                  </a:ext>
                </a:extLst>
              </a:tr>
              <a:tr h="493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(6, 7)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7440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E4E73ED-6CBF-8AAC-D56A-F938217980FE}"/>
              </a:ext>
            </a:extLst>
          </p:cNvPr>
          <p:cNvSpPr txBox="1"/>
          <p:nvPr/>
        </p:nvSpPr>
        <p:spPr>
          <a:xfrm>
            <a:off x="1692957" y="452320"/>
            <a:ext cx="43524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“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가중치 기준으로 구성된 </a:t>
            </a:r>
            <a:r>
              <a:rPr lang="ko-KR" altLang="en-US" sz="2500" dirty="0" err="1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최소힙</a:t>
            </a:r>
            <a:r>
              <a:rPr lang="ko-KR" altLang="en-US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 트리</a:t>
            </a:r>
            <a:r>
              <a:rPr lang="en-US" altLang="ko-KR" sz="2500" dirty="0">
                <a:latin typeface="210 하얀분필 R" panose="02020603020101020101" pitchFamily="18" charset="-127"/>
                <a:ea typeface="210 하얀분필 R" panose="02020603020101020101" pitchFamily="18" charset="-127"/>
              </a:rPr>
              <a:t>”</a:t>
            </a:r>
            <a:endParaRPr lang="ko-KR" altLang="en-US" sz="2500" dirty="0">
              <a:latin typeface="210 하얀분필 R" panose="02020603020101020101" pitchFamily="18" charset="-127"/>
              <a:ea typeface="210 하얀분필 R" panose="0202060302010102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22FCFD-51A9-7A28-B020-590BA52B91E2}"/>
              </a:ext>
            </a:extLst>
          </p:cNvPr>
          <p:cNvSpPr/>
          <p:nvPr/>
        </p:nvSpPr>
        <p:spPr>
          <a:xfrm>
            <a:off x="4076017" y="1224919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9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4EACBCD-65F9-A4F8-99A6-9EEB4C955D47}"/>
              </a:ext>
            </a:extLst>
          </p:cNvPr>
          <p:cNvSpPr/>
          <p:nvPr/>
        </p:nvSpPr>
        <p:spPr>
          <a:xfrm>
            <a:off x="3093099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9227712-B036-B11D-32D6-B7F3B9A4568C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3484984" y="1893909"/>
            <a:ext cx="705813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97B5EC2-5969-4218-A11A-21FC3353CE29}"/>
              </a:ext>
            </a:extLst>
          </p:cNvPr>
          <p:cNvSpPr/>
          <p:nvPr/>
        </p:nvSpPr>
        <p:spPr>
          <a:xfrm>
            <a:off x="5137918" y="241901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12FE250-26B0-448B-A4D9-09DEA2EADAB2}"/>
              </a:ext>
            </a:extLst>
          </p:cNvPr>
          <p:cNvCxnSpPr>
            <a:cxnSpLocks/>
            <a:stCxn id="35" idx="5"/>
            <a:endCxn id="25" idx="0"/>
          </p:cNvCxnSpPr>
          <p:nvPr/>
        </p:nvCxnSpPr>
        <p:spPr>
          <a:xfrm>
            <a:off x="4745007" y="1893909"/>
            <a:ext cx="784796" cy="525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073B1E17-B8EC-41DB-9939-1D9295C0F5B5}"/>
              </a:ext>
            </a:extLst>
          </p:cNvPr>
          <p:cNvSpPr/>
          <p:nvPr/>
        </p:nvSpPr>
        <p:spPr>
          <a:xfrm>
            <a:off x="2599488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11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3B5E08-6464-4008-84BA-FDD1F849F257}"/>
              </a:ext>
            </a:extLst>
          </p:cNvPr>
          <p:cNvCxnSpPr>
            <a:cxnSpLocks/>
            <a:stCxn id="36" idx="3"/>
            <a:endCxn id="31" idx="0"/>
          </p:cNvCxnSpPr>
          <p:nvPr/>
        </p:nvCxnSpPr>
        <p:spPr>
          <a:xfrm flipH="1">
            <a:off x="2991373" y="3088004"/>
            <a:ext cx="216506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5C6DB996-F89A-43E8-9D85-D3A40DCB28B4}"/>
              </a:ext>
            </a:extLst>
          </p:cNvPr>
          <p:cNvSpPr/>
          <p:nvPr/>
        </p:nvSpPr>
        <p:spPr>
          <a:xfrm>
            <a:off x="3562673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10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AC98AE-C787-41BD-BB88-3075F664DC0C}"/>
              </a:ext>
            </a:extLst>
          </p:cNvPr>
          <p:cNvCxnSpPr>
            <a:cxnSpLocks/>
            <a:stCxn id="36" idx="5"/>
            <a:endCxn id="11" idx="0"/>
          </p:cNvCxnSpPr>
          <p:nvPr/>
        </p:nvCxnSpPr>
        <p:spPr>
          <a:xfrm>
            <a:off x="3762089" y="3088004"/>
            <a:ext cx="192469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8369F64-3540-4CF9-974F-1E8F8E46827A}"/>
              </a:ext>
            </a:extLst>
          </p:cNvPr>
          <p:cNvSpPr/>
          <p:nvPr/>
        </p:nvSpPr>
        <p:spPr>
          <a:xfrm>
            <a:off x="4659821" y="3635104"/>
            <a:ext cx="783770" cy="783770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>
                <a:solidFill>
                  <a:sysClr val="windowText" lastClr="000000"/>
                </a:solidFill>
              </a:rPr>
              <a:t>12</a:t>
            </a:r>
            <a:endParaRPr lang="ko-KR" altLang="en-US" sz="25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6BF271-06D0-4890-A356-3327477B1BEB}"/>
              </a:ext>
            </a:extLst>
          </p:cNvPr>
          <p:cNvCxnSpPr>
            <a:cxnSpLocks/>
            <a:stCxn id="25" idx="3"/>
            <a:endCxn id="13" idx="0"/>
          </p:cNvCxnSpPr>
          <p:nvPr/>
        </p:nvCxnSpPr>
        <p:spPr>
          <a:xfrm flipH="1">
            <a:off x="5051706" y="3088004"/>
            <a:ext cx="200992" cy="5471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95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5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22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45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834C04-E7BF-4A3D-8D7A-DA81E883CBDB}"/>
              </a:ext>
            </a:extLst>
          </p:cNvPr>
          <p:cNvSpPr/>
          <p:nvPr/>
        </p:nvSpPr>
        <p:spPr>
          <a:xfrm rot="15093053">
            <a:off x="3250591" y="2426212"/>
            <a:ext cx="1050501" cy="41060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C9F3BF-8EFE-4529-B7A2-26A408CE00E4}"/>
              </a:ext>
            </a:extLst>
          </p:cNvPr>
          <p:cNvSpPr/>
          <p:nvPr/>
        </p:nvSpPr>
        <p:spPr>
          <a:xfrm>
            <a:off x="1820893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53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104EF71-367F-46CA-B31E-8696F377F1C4}"/>
              </a:ext>
            </a:extLst>
          </p:cNvPr>
          <p:cNvSpPr/>
          <p:nvPr/>
        </p:nvSpPr>
        <p:spPr>
          <a:xfrm rot="17529810">
            <a:off x="4154508" y="-875644"/>
            <a:ext cx="1050501" cy="428722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359F66B8-B9E4-478A-9806-40F4293DD626}"/>
              </a:ext>
            </a:extLst>
          </p:cNvPr>
          <p:cNvSpPr/>
          <p:nvPr/>
        </p:nvSpPr>
        <p:spPr>
          <a:xfrm>
            <a:off x="2653289" y="13400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C834C04-E7BF-4A3D-8D7A-DA81E883CBDB}"/>
              </a:ext>
            </a:extLst>
          </p:cNvPr>
          <p:cNvSpPr/>
          <p:nvPr/>
        </p:nvSpPr>
        <p:spPr>
          <a:xfrm rot="15093053">
            <a:off x="3250591" y="2426212"/>
            <a:ext cx="1050501" cy="41060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C9F3BF-8EFE-4529-B7A2-26A408CE00E4}"/>
              </a:ext>
            </a:extLst>
          </p:cNvPr>
          <p:cNvSpPr/>
          <p:nvPr/>
        </p:nvSpPr>
        <p:spPr>
          <a:xfrm>
            <a:off x="1820893" y="442578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42AF947-B4B5-4A3B-A766-59F5C5D9DA25}"/>
              </a:ext>
            </a:extLst>
          </p:cNvPr>
          <p:cNvSpPr/>
          <p:nvPr/>
        </p:nvSpPr>
        <p:spPr>
          <a:xfrm rot="15612423">
            <a:off x="3542291" y="-370313"/>
            <a:ext cx="1050501" cy="5250902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B116E87B-8314-49D5-B061-F56AA5FF1162}"/>
              </a:ext>
            </a:extLst>
          </p:cNvPr>
          <p:cNvSpPr/>
          <p:nvPr/>
        </p:nvSpPr>
        <p:spPr>
          <a:xfrm rot="12252622">
            <a:off x="5144483" y="1290582"/>
            <a:ext cx="1050501" cy="343025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14BE604-D437-4E5B-B579-7F31D2BA8788}"/>
              </a:ext>
            </a:extLst>
          </p:cNvPr>
          <p:cNvSpPr/>
          <p:nvPr/>
        </p:nvSpPr>
        <p:spPr>
          <a:xfrm>
            <a:off x="5629244" y="1348974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34CA61-5363-4EB3-8DC3-B9BADDD2A3E4}"/>
              </a:ext>
            </a:extLst>
          </p:cNvPr>
          <p:cNvSpPr/>
          <p:nvPr/>
        </p:nvSpPr>
        <p:spPr>
          <a:xfrm rot="15934335">
            <a:off x="6596204" y="1451445"/>
            <a:ext cx="1050501" cy="4978821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7D4F0B0-735C-4D83-847B-54D58D03D587}"/>
              </a:ext>
            </a:extLst>
          </p:cNvPr>
          <p:cNvSpPr/>
          <p:nvPr/>
        </p:nvSpPr>
        <p:spPr>
          <a:xfrm>
            <a:off x="4688584" y="3562260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42463FA-A025-4578-9A92-F6E6D8687BD6}"/>
              </a:ext>
            </a:extLst>
          </p:cNvPr>
          <p:cNvSpPr/>
          <p:nvPr/>
        </p:nvSpPr>
        <p:spPr>
          <a:xfrm rot="13693046">
            <a:off x="7426052" y="2699374"/>
            <a:ext cx="1050501" cy="427200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26105AD-C124-4A90-83A7-BB0DF7E96901}"/>
              </a:ext>
            </a:extLst>
          </p:cNvPr>
          <p:cNvSpPr/>
          <p:nvPr/>
        </p:nvSpPr>
        <p:spPr>
          <a:xfrm>
            <a:off x="8611367" y="3210055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D0DD535-A5CF-4079-8F93-A2CA59602878}"/>
              </a:ext>
            </a:extLst>
          </p:cNvPr>
          <p:cNvSpPr/>
          <p:nvPr/>
        </p:nvSpPr>
        <p:spPr>
          <a:xfrm rot="16007639">
            <a:off x="7291682" y="4159860"/>
            <a:ext cx="1050501" cy="3308427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AB16F9A-C653-4325-AAB8-138622B81A68}"/>
              </a:ext>
            </a:extLst>
          </p:cNvPr>
          <p:cNvSpPr/>
          <p:nvPr/>
        </p:nvSpPr>
        <p:spPr>
          <a:xfrm>
            <a:off x="6165496" y="5339331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D289F08-B4EA-4721-8FB2-A120D9E9E73C}"/>
              </a:ext>
            </a:extLst>
          </p:cNvPr>
          <p:cNvSpPr/>
          <p:nvPr/>
        </p:nvSpPr>
        <p:spPr>
          <a:xfrm>
            <a:off x="8433683" y="5234826"/>
            <a:ext cx="1041383" cy="1041383"/>
          </a:xfrm>
          <a:prstGeom prst="ellipse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6CE72D-51F3-4FB4-A311-A18F7C15820D}"/>
              </a:ext>
            </a:extLst>
          </p:cNvPr>
          <p:cNvSpPr/>
          <p:nvPr/>
        </p:nvSpPr>
        <p:spPr>
          <a:xfrm>
            <a:off x="2787554" y="29763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C9E705-3ED6-4500-8579-C453C1939792}"/>
              </a:ext>
            </a:extLst>
          </p:cNvPr>
          <p:cNvSpPr/>
          <p:nvPr/>
        </p:nvSpPr>
        <p:spPr>
          <a:xfrm>
            <a:off x="8387872" y="472362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6CB0A15-720D-4719-80F8-BCA83F9328F6}"/>
              </a:ext>
            </a:extLst>
          </p:cNvPr>
          <p:cNvSpPr/>
          <p:nvPr/>
        </p:nvSpPr>
        <p:spPr>
          <a:xfrm>
            <a:off x="6284541" y="5484653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7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8239B09-15FE-4F9C-86D2-F27A9DEE0851}"/>
              </a:ext>
            </a:extLst>
          </p:cNvPr>
          <p:cNvSpPr/>
          <p:nvPr/>
        </p:nvSpPr>
        <p:spPr>
          <a:xfrm>
            <a:off x="3762439" y="5687160"/>
            <a:ext cx="738232" cy="738232"/>
          </a:xfrm>
          <a:prstGeom prst="ellipse">
            <a:avLst/>
          </a:prstGeom>
          <a:solidFill>
            <a:schemeClr val="bg1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6F69FD-0EB2-407D-922C-70908DD5F305}"/>
              </a:ext>
            </a:extLst>
          </p:cNvPr>
          <p:cNvSpPr/>
          <p:nvPr/>
        </p:nvSpPr>
        <p:spPr>
          <a:xfrm>
            <a:off x="8756988" y="334789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6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9670782-BB50-4D8C-8600-39DFB07D914A}"/>
              </a:ext>
            </a:extLst>
          </p:cNvPr>
          <p:cNvSpPr/>
          <p:nvPr/>
        </p:nvSpPr>
        <p:spPr>
          <a:xfrm>
            <a:off x="4835483" y="3717008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5D94D76-4C86-46AA-A13A-61C347C4311B}"/>
              </a:ext>
            </a:extLst>
          </p:cNvPr>
          <p:cNvSpPr/>
          <p:nvPr/>
        </p:nvSpPr>
        <p:spPr>
          <a:xfrm>
            <a:off x="1658780" y="2274440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428D8E9-775F-4C05-AAD0-82CFEBB57F7B}"/>
              </a:ext>
            </a:extLst>
          </p:cNvPr>
          <p:cNvSpPr txBox="1"/>
          <p:nvPr/>
        </p:nvSpPr>
        <p:spPr>
          <a:xfrm>
            <a:off x="2189527" y="1211423"/>
            <a:ext cx="2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8F2E6A4-7E8D-4B3D-9AF7-2EE1D2D50664}"/>
              </a:ext>
            </a:extLst>
          </p:cNvPr>
          <p:cNvCxnSpPr>
            <a:cxnSpLocks/>
            <a:stCxn id="41" idx="0"/>
            <a:endCxn id="33" idx="3"/>
          </p:cNvCxnSpPr>
          <p:nvPr/>
        </p:nvCxnSpPr>
        <p:spPr>
          <a:xfrm flipV="1">
            <a:off x="2027896" y="927756"/>
            <a:ext cx="867770" cy="13466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738FEBA6-A17F-4C1F-9775-6C777C5B5FCC}"/>
              </a:ext>
            </a:extLst>
          </p:cNvPr>
          <p:cNvSpPr/>
          <p:nvPr/>
        </p:nvSpPr>
        <p:spPr>
          <a:xfrm>
            <a:off x="1956538" y="4592857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8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990A2ED-C8CC-418E-B2CA-6BB3169AB3E2}"/>
              </a:ext>
            </a:extLst>
          </p:cNvPr>
          <p:cNvSpPr/>
          <p:nvPr/>
        </p:nvSpPr>
        <p:spPr>
          <a:xfrm>
            <a:off x="8580228" y="5370342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9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6A460C1-6D25-4250-82DD-45FE4916D693}"/>
              </a:ext>
            </a:extLst>
          </p:cNvPr>
          <p:cNvSpPr/>
          <p:nvPr/>
        </p:nvSpPr>
        <p:spPr>
          <a:xfrm>
            <a:off x="5787815" y="1504926"/>
            <a:ext cx="738232" cy="738232"/>
          </a:xfrm>
          <a:prstGeom prst="ellipse">
            <a:avLst/>
          </a:prstGeom>
          <a:solidFill>
            <a:srgbClr val="FFC000"/>
          </a:solidFill>
          <a:ln w="25400">
            <a:solidFill>
              <a:srgbClr val="F1A1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7012FE3B-F399-4D2A-B453-09E976BFC1CF}"/>
              </a:ext>
            </a:extLst>
          </p:cNvPr>
          <p:cNvCxnSpPr>
            <a:cxnSpLocks/>
            <a:stCxn id="45" idx="1"/>
            <a:endCxn id="33" idx="5"/>
          </p:cNvCxnSpPr>
          <p:nvPr/>
        </p:nvCxnSpPr>
        <p:spPr>
          <a:xfrm flipH="1" flipV="1">
            <a:off x="3417674" y="927756"/>
            <a:ext cx="2478253" cy="68528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319EFB3-07EB-4801-93C1-EA5F9614E128}"/>
              </a:ext>
            </a:extLst>
          </p:cNvPr>
          <p:cNvSpPr txBox="1"/>
          <p:nvPr/>
        </p:nvSpPr>
        <p:spPr>
          <a:xfrm>
            <a:off x="4730257" y="940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0E982-D56F-47E9-9502-A0DED833901D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525786" y="666752"/>
            <a:ext cx="4862086" cy="1747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979CCE6-6D81-4A58-A6CC-8CE67B77A808}"/>
              </a:ext>
            </a:extLst>
          </p:cNvPr>
          <p:cNvSpPr txBox="1"/>
          <p:nvPr/>
        </p:nvSpPr>
        <p:spPr>
          <a:xfrm>
            <a:off x="5406842" y="37657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41DF93C-EAC8-4F4D-9BF0-CD16350A932B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8756988" y="1210594"/>
            <a:ext cx="369116" cy="21372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53D996D7-CD3D-4075-852E-B56718894718}"/>
              </a:ext>
            </a:extLst>
          </p:cNvPr>
          <p:cNvCxnSpPr>
            <a:cxnSpLocks/>
            <a:stCxn id="34" idx="3"/>
            <a:endCxn id="40" idx="7"/>
          </p:cNvCxnSpPr>
          <p:nvPr/>
        </p:nvCxnSpPr>
        <p:spPr>
          <a:xfrm flipH="1">
            <a:off x="5465603" y="1102482"/>
            <a:ext cx="3030381" cy="27226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5CBC9E4-9F91-4284-8D7A-54D4417A1F33}"/>
              </a:ext>
            </a:extLst>
          </p:cNvPr>
          <p:cNvSpPr txBox="1"/>
          <p:nvPr/>
        </p:nvSpPr>
        <p:spPr>
          <a:xfrm>
            <a:off x="8976916" y="195095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4B6CE4-97A1-4D53-9CB4-021FA34861CE}"/>
              </a:ext>
            </a:extLst>
          </p:cNvPr>
          <p:cNvSpPr txBox="1"/>
          <p:nvPr/>
        </p:nvSpPr>
        <p:spPr>
          <a:xfrm>
            <a:off x="6723840" y="20636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2A24F04-AC2E-46B0-AB70-062A8A27924D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5204599" y="2243158"/>
            <a:ext cx="952332" cy="14738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674934-5386-4C27-95C9-0220AA1E0173}"/>
              </a:ext>
            </a:extLst>
          </p:cNvPr>
          <p:cNvSpPr txBox="1"/>
          <p:nvPr/>
        </p:nvSpPr>
        <p:spPr>
          <a:xfrm>
            <a:off x="5406842" y="25532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E813276-54C2-4118-B8BF-B52054892B48}"/>
              </a:ext>
            </a:extLst>
          </p:cNvPr>
          <p:cNvCxnSpPr>
            <a:cxnSpLocks/>
            <a:stCxn id="45" idx="2"/>
            <a:endCxn id="41" idx="6"/>
          </p:cNvCxnSpPr>
          <p:nvPr/>
        </p:nvCxnSpPr>
        <p:spPr>
          <a:xfrm flipH="1">
            <a:off x="2397012" y="1874042"/>
            <a:ext cx="3390803" cy="76951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7987B9-EFB3-469B-A17F-AC1FD0E6189F}"/>
              </a:ext>
            </a:extLst>
          </p:cNvPr>
          <p:cNvSpPr txBox="1"/>
          <p:nvPr/>
        </p:nvSpPr>
        <p:spPr>
          <a:xfrm>
            <a:off x="3314007" y="20795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AE74C1F-823E-425A-BB5F-D3AF7AB3E0C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2027896" y="3012672"/>
            <a:ext cx="297758" cy="15801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724D7C4-36F3-4EFF-8964-F50A08488635}"/>
              </a:ext>
            </a:extLst>
          </p:cNvPr>
          <p:cNvSpPr txBox="1"/>
          <p:nvPr/>
        </p:nvSpPr>
        <p:spPr>
          <a:xfrm>
            <a:off x="1855781" y="35508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7</a:t>
            </a:r>
            <a:endParaRPr lang="ko-KR" altLang="en-US" sz="2000" b="1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E208261-0993-47FA-A256-6E2F84BAB948}"/>
              </a:ext>
            </a:extLst>
          </p:cNvPr>
          <p:cNvCxnSpPr>
            <a:cxnSpLocks/>
            <a:stCxn id="40" idx="2"/>
            <a:endCxn id="42" idx="6"/>
          </p:cNvCxnSpPr>
          <p:nvPr/>
        </p:nvCxnSpPr>
        <p:spPr>
          <a:xfrm flipH="1">
            <a:off x="2694770" y="4086124"/>
            <a:ext cx="2140713" cy="87584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D30EDBE-0EC9-4DC0-B116-9256590DF3D8}"/>
              </a:ext>
            </a:extLst>
          </p:cNvPr>
          <p:cNvSpPr txBox="1"/>
          <p:nvPr/>
        </p:nvSpPr>
        <p:spPr>
          <a:xfrm>
            <a:off x="3762439" y="454636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BF3D6FF-6111-4E58-B48B-A778DB0B89B6}"/>
              </a:ext>
            </a:extLst>
          </p:cNvPr>
          <p:cNvCxnSpPr>
            <a:cxnSpLocks/>
            <a:stCxn id="40" idx="1"/>
            <a:endCxn id="41" idx="5"/>
          </p:cNvCxnSpPr>
          <p:nvPr/>
        </p:nvCxnSpPr>
        <p:spPr>
          <a:xfrm flipH="1" flipV="1">
            <a:off x="2288900" y="2904560"/>
            <a:ext cx="2654695" cy="9205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310A4B6-60B1-4084-8854-2B811AD69C9A}"/>
              </a:ext>
            </a:extLst>
          </p:cNvPr>
          <p:cNvSpPr txBox="1"/>
          <p:nvPr/>
        </p:nvSpPr>
        <p:spPr>
          <a:xfrm>
            <a:off x="3582729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2BEAC9E-2F8C-4B9F-8610-AD389EBBA6B0}"/>
              </a:ext>
            </a:extLst>
          </p:cNvPr>
          <p:cNvCxnSpPr>
            <a:cxnSpLocks/>
            <a:stCxn id="40" idx="5"/>
            <a:endCxn id="37" idx="1"/>
          </p:cNvCxnSpPr>
          <p:nvPr/>
        </p:nvCxnSpPr>
        <p:spPr>
          <a:xfrm>
            <a:off x="5465603" y="4347128"/>
            <a:ext cx="927050" cy="12456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7AAF8C7-8CED-442F-93B6-368F7AFFDE4F}"/>
              </a:ext>
            </a:extLst>
          </p:cNvPr>
          <p:cNvSpPr txBox="1"/>
          <p:nvPr/>
        </p:nvSpPr>
        <p:spPr>
          <a:xfrm>
            <a:off x="6036624" y="4814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8</a:t>
            </a:r>
            <a:endParaRPr lang="ko-KR" altLang="en-US" sz="2000" b="1" dirty="0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F7F71FE2-29DC-4815-A0A4-074C506BB4EC}"/>
              </a:ext>
            </a:extLst>
          </p:cNvPr>
          <p:cNvCxnSpPr>
            <a:cxnSpLocks/>
            <a:stCxn id="39" idx="2"/>
            <a:endCxn id="40" idx="6"/>
          </p:cNvCxnSpPr>
          <p:nvPr/>
        </p:nvCxnSpPr>
        <p:spPr>
          <a:xfrm flipH="1">
            <a:off x="5573715" y="3717008"/>
            <a:ext cx="3183273" cy="36911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036754-03A8-46BC-BAE5-7085058DBF8F}"/>
              </a:ext>
            </a:extLst>
          </p:cNvPr>
          <p:cNvSpPr txBox="1"/>
          <p:nvPr/>
        </p:nvSpPr>
        <p:spPr>
          <a:xfrm>
            <a:off x="7215949" y="351695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56A2A278-FBDB-434D-AA02-204C985702E3}"/>
              </a:ext>
            </a:extLst>
          </p:cNvPr>
          <p:cNvCxnSpPr>
            <a:cxnSpLocks/>
            <a:stCxn id="71" idx="0"/>
            <a:endCxn id="39" idx="4"/>
          </p:cNvCxnSpPr>
          <p:nvPr/>
        </p:nvCxnSpPr>
        <p:spPr>
          <a:xfrm flipV="1">
            <a:off x="8949344" y="4086124"/>
            <a:ext cx="176760" cy="12842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19B70C5-FEA4-48AA-A99C-94C3CD6EC260}"/>
              </a:ext>
            </a:extLst>
          </p:cNvPr>
          <p:cNvSpPr txBox="1"/>
          <p:nvPr/>
        </p:nvSpPr>
        <p:spPr>
          <a:xfrm>
            <a:off x="9051084" y="442424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6</a:t>
            </a:r>
            <a:endParaRPr lang="ko-KR" altLang="en-US" sz="2000" b="1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0AA0AED-CE95-4BFB-B94D-09ECFFD0DA3F}"/>
              </a:ext>
            </a:extLst>
          </p:cNvPr>
          <p:cNvCxnSpPr>
            <a:cxnSpLocks/>
            <a:stCxn id="39" idx="3"/>
            <a:endCxn id="37" idx="7"/>
          </p:cNvCxnSpPr>
          <p:nvPr/>
        </p:nvCxnSpPr>
        <p:spPr>
          <a:xfrm flipH="1">
            <a:off x="6914661" y="3978012"/>
            <a:ext cx="1950439" cy="161475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AF66B-A2AD-45F1-BFB9-835672B84F9C}"/>
              </a:ext>
            </a:extLst>
          </p:cNvPr>
          <p:cNvSpPr txBox="1"/>
          <p:nvPr/>
        </p:nvSpPr>
        <p:spPr>
          <a:xfrm>
            <a:off x="7765234" y="43471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7E86028-0815-4B9C-9CAE-3A07CCBB97DE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 flipV="1">
            <a:off x="4500671" y="5853769"/>
            <a:ext cx="1783870" cy="2025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6A7EE28-B665-4789-B841-D35DC33CF81D}"/>
              </a:ext>
            </a:extLst>
          </p:cNvPr>
          <p:cNvSpPr txBox="1"/>
          <p:nvPr/>
        </p:nvSpPr>
        <p:spPr>
          <a:xfrm>
            <a:off x="5172068" y="558479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4</a:t>
            </a:r>
            <a:endParaRPr lang="ko-KR" altLang="en-US" sz="2000" b="1" dirty="0"/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07B2BE3B-3757-4C7F-BD1C-3C9795866A1C}"/>
              </a:ext>
            </a:extLst>
          </p:cNvPr>
          <p:cNvCxnSpPr>
            <a:cxnSpLocks/>
            <a:stCxn id="38" idx="2"/>
            <a:endCxn id="42" idx="5"/>
          </p:cNvCxnSpPr>
          <p:nvPr/>
        </p:nvCxnSpPr>
        <p:spPr>
          <a:xfrm flipH="1" flipV="1">
            <a:off x="2586658" y="5222977"/>
            <a:ext cx="1175781" cy="83329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CF8D4DD4-F707-4B02-8171-DB786718DB83}"/>
              </a:ext>
            </a:extLst>
          </p:cNvPr>
          <p:cNvSpPr txBox="1"/>
          <p:nvPr/>
        </p:nvSpPr>
        <p:spPr>
          <a:xfrm>
            <a:off x="3292265" y="54395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5</a:t>
            </a:r>
            <a:endParaRPr lang="ko-KR" altLang="en-US" sz="2000" b="1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0E84CF61-A3BE-4A07-AB83-A27E1B41BAD9}"/>
              </a:ext>
            </a:extLst>
          </p:cNvPr>
          <p:cNvCxnSpPr>
            <a:cxnSpLocks/>
            <a:stCxn id="71" idx="2"/>
            <a:endCxn id="37" idx="6"/>
          </p:cNvCxnSpPr>
          <p:nvPr/>
        </p:nvCxnSpPr>
        <p:spPr>
          <a:xfrm flipH="1">
            <a:off x="7022773" y="5739458"/>
            <a:ext cx="1557455" cy="11431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7BEFB64-B258-4431-9419-C880C285D728}"/>
              </a:ext>
            </a:extLst>
          </p:cNvPr>
          <p:cNvSpPr txBox="1"/>
          <p:nvPr/>
        </p:nvSpPr>
        <p:spPr>
          <a:xfrm>
            <a:off x="7761005" y="539752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5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1480</Words>
  <Application>Microsoft Office PowerPoint</Application>
  <PresentationFormat>와이드스크린</PresentationFormat>
  <Paragraphs>889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210 하얀분필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홍수민</dc:creator>
  <cp:lastModifiedBy>USER</cp:lastModifiedBy>
  <cp:revision>141</cp:revision>
  <dcterms:created xsi:type="dcterms:W3CDTF">2022-08-09T12:12:25Z</dcterms:created>
  <dcterms:modified xsi:type="dcterms:W3CDTF">2022-09-18T11:32:26Z</dcterms:modified>
</cp:coreProperties>
</file>