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타원 147">
            <a:extLst>
              <a:ext uri="{FF2B5EF4-FFF2-40B4-BE49-F238E27FC236}">
                <a16:creationId xmlns:a16="http://schemas.microsoft.com/office/drawing/2014/main" id="{56CCBBB0-54D3-4CD5-A921-746144BE466A}"/>
              </a:ext>
            </a:extLst>
          </p:cNvPr>
          <p:cNvSpPr/>
          <p:nvPr/>
        </p:nvSpPr>
        <p:spPr>
          <a:xfrm>
            <a:off x="2214693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58FF00A9-F73E-4778-BA5F-75AA6364A039}"/>
              </a:ext>
            </a:extLst>
          </p:cNvPr>
          <p:cNvSpPr/>
          <p:nvPr/>
        </p:nvSpPr>
        <p:spPr>
          <a:xfrm>
            <a:off x="8214219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800AD14C-F420-4538-9952-274A36D7BBB1}"/>
              </a:ext>
            </a:extLst>
          </p:cNvPr>
          <p:cNvSpPr/>
          <p:nvPr/>
        </p:nvSpPr>
        <p:spPr>
          <a:xfrm>
            <a:off x="2214693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5F611580-7DAF-48FD-B35B-5AE3693BA510}"/>
              </a:ext>
            </a:extLst>
          </p:cNvPr>
          <p:cNvSpPr/>
          <p:nvPr/>
        </p:nvSpPr>
        <p:spPr>
          <a:xfrm>
            <a:off x="8214219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602F6B0B-BE87-497D-A3BB-E0D50E3CCDFB}"/>
              </a:ext>
            </a:extLst>
          </p:cNvPr>
          <p:cNvSpPr/>
          <p:nvPr/>
        </p:nvSpPr>
        <p:spPr>
          <a:xfrm>
            <a:off x="5185794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3D2C9C35-BFE0-48CA-8D1D-0521618448A6}"/>
              </a:ext>
            </a:extLst>
          </p:cNvPr>
          <p:cNvSpPr/>
          <p:nvPr/>
        </p:nvSpPr>
        <p:spPr>
          <a:xfrm>
            <a:off x="5185794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B421EA08-9826-4A83-8029-116A85AF156E}"/>
              </a:ext>
            </a:extLst>
          </p:cNvPr>
          <p:cNvSpPr/>
          <p:nvPr/>
        </p:nvSpPr>
        <p:spPr>
          <a:xfrm>
            <a:off x="6586705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979F61FE-5FF9-403D-8DA9-491E5123212E}"/>
              </a:ext>
            </a:extLst>
          </p:cNvPr>
          <p:cNvSpPr/>
          <p:nvPr/>
        </p:nvSpPr>
        <p:spPr>
          <a:xfrm>
            <a:off x="3768054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1EA644CE-0C56-4EBD-A473-62DC642812D7}"/>
              </a:ext>
            </a:extLst>
          </p:cNvPr>
          <p:cNvCxnSpPr>
            <a:stCxn id="148" idx="6"/>
            <a:endCxn id="149" idx="2"/>
          </p:cNvCxnSpPr>
          <p:nvPr/>
        </p:nvCxnSpPr>
        <p:spPr>
          <a:xfrm>
            <a:off x="2952925" y="1333851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EA0EF3E7-D836-46ED-9DB6-4A5BDAE85E4E}"/>
              </a:ext>
            </a:extLst>
          </p:cNvPr>
          <p:cNvCxnSpPr>
            <a:cxnSpLocks/>
            <a:stCxn id="148" idx="5"/>
            <a:endCxn id="155" idx="1"/>
          </p:cNvCxnSpPr>
          <p:nvPr/>
        </p:nvCxnSpPr>
        <p:spPr>
          <a:xfrm>
            <a:off x="2844813" y="1594855"/>
            <a:ext cx="1031353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D85CF60C-7896-4E6C-A1C9-95F73D216B17}"/>
              </a:ext>
            </a:extLst>
          </p:cNvPr>
          <p:cNvCxnSpPr>
            <a:cxnSpLocks/>
            <a:stCxn id="150" idx="7"/>
            <a:endCxn id="155" idx="3"/>
          </p:cNvCxnSpPr>
          <p:nvPr/>
        </p:nvCxnSpPr>
        <p:spPr>
          <a:xfrm flipV="1">
            <a:off x="2844813" y="3619396"/>
            <a:ext cx="1031353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75C4AC52-223F-4B3E-A9C7-8101CD1A21FC}"/>
              </a:ext>
            </a:extLst>
          </p:cNvPr>
          <p:cNvCxnSpPr>
            <a:cxnSpLocks/>
            <a:stCxn id="150" idx="0"/>
            <a:endCxn id="148" idx="4"/>
          </p:cNvCxnSpPr>
          <p:nvPr/>
        </p:nvCxnSpPr>
        <p:spPr>
          <a:xfrm flipV="1">
            <a:off x="2583809" y="1702967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A89B8D75-85E7-4702-8599-3B111C77F763}"/>
              </a:ext>
            </a:extLst>
          </p:cNvPr>
          <p:cNvCxnSpPr>
            <a:cxnSpLocks/>
            <a:stCxn id="150" idx="6"/>
            <a:endCxn id="151" idx="2"/>
          </p:cNvCxnSpPr>
          <p:nvPr/>
        </p:nvCxnSpPr>
        <p:spPr>
          <a:xfrm>
            <a:off x="2952925" y="5445855"/>
            <a:ext cx="52612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685A61EB-2BBA-4F7A-ADB0-5FF586232F19}"/>
              </a:ext>
            </a:extLst>
          </p:cNvPr>
          <p:cNvCxnSpPr>
            <a:cxnSpLocks/>
            <a:stCxn id="155" idx="5"/>
            <a:endCxn id="153" idx="2"/>
          </p:cNvCxnSpPr>
          <p:nvPr/>
        </p:nvCxnSpPr>
        <p:spPr>
          <a:xfrm>
            <a:off x="4398174" y="3619396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A2E12EC5-AE14-4B7E-B761-EA286B31AC54}"/>
              </a:ext>
            </a:extLst>
          </p:cNvPr>
          <p:cNvCxnSpPr>
            <a:cxnSpLocks/>
            <a:stCxn id="155" idx="7"/>
            <a:endCxn id="152" idx="2"/>
          </p:cNvCxnSpPr>
          <p:nvPr/>
        </p:nvCxnSpPr>
        <p:spPr>
          <a:xfrm flipV="1">
            <a:off x="4398174" y="2509707"/>
            <a:ext cx="787620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8796F0DD-86EC-4AEE-A394-4C8815CE4839}"/>
              </a:ext>
            </a:extLst>
          </p:cNvPr>
          <p:cNvCxnSpPr>
            <a:cxnSpLocks/>
            <a:stCxn id="152" idx="6"/>
            <a:endCxn id="154" idx="1"/>
          </p:cNvCxnSpPr>
          <p:nvPr/>
        </p:nvCxnSpPr>
        <p:spPr>
          <a:xfrm>
            <a:off x="5924026" y="2509707"/>
            <a:ext cx="770791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AE499A48-E11A-40D8-B188-C03553752C92}"/>
              </a:ext>
            </a:extLst>
          </p:cNvPr>
          <p:cNvCxnSpPr>
            <a:cxnSpLocks/>
            <a:stCxn id="154" idx="5"/>
            <a:endCxn id="151" idx="1"/>
          </p:cNvCxnSpPr>
          <p:nvPr/>
        </p:nvCxnSpPr>
        <p:spPr>
          <a:xfrm>
            <a:off x="7216825" y="3619396"/>
            <a:ext cx="1105506" cy="15654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FB8BC769-B120-4D51-BDCA-BEB527B0F470}"/>
              </a:ext>
            </a:extLst>
          </p:cNvPr>
          <p:cNvCxnSpPr>
            <a:cxnSpLocks/>
            <a:stCxn id="154" idx="7"/>
            <a:endCxn id="149" idx="3"/>
          </p:cNvCxnSpPr>
          <p:nvPr/>
        </p:nvCxnSpPr>
        <p:spPr>
          <a:xfrm flipV="1">
            <a:off x="7216825" y="1594855"/>
            <a:ext cx="1105506" cy="1502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02EB405B-0382-4495-B4F9-753A0BB9F439}"/>
              </a:ext>
            </a:extLst>
          </p:cNvPr>
          <p:cNvCxnSpPr>
            <a:cxnSpLocks/>
            <a:stCxn id="151" idx="0"/>
            <a:endCxn id="149" idx="4"/>
          </p:cNvCxnSpPr>
          <p:nvPr/>
        </p:nvCxnSpPr>
        <p:spPr>
          <a:xfrm flipV="1">
            <a:off x="8583335" y="1702967"/>
            <a:ext cx="0" cy="3373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6D32A39A-1B45-4A9B-91D7-B19B5290B9D4}"/>
              </a:ext>
            </a:extLst>
          </p:cNvPr>
          <p:cNvSpPr txBox="1"/>
          <p:nvPr/>
        </p:nvSpPr>
        <p:spPr>
          <a:xfrm>
            <a:off x="5342160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8C8B554-B3F5-45D3-BFFD-B71F72AAB475}"/>
              </a:ext>
            </a:extLst>
          </p:cNvPr>
          <p:cNvSpPr txBox="1"/>
          <p:nvPr/>
        </p:nvSpPr>
        <p:spPr>
          <a:xfrm>
            <a:off x="2085597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F6C49A0-9414-481E-B5AB-A8EBE8CFD638}"/>
              </a:ext>
            </a:extLst>
          </p:cNvPr>
          <p:cNvSpPr txBox="1"/>
          <p:nvPr/>
        </p:nvSpPr>
        <p:spPr>
          <a:xfrm>
            <a:off x="3026743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8DFAD4C-A3B1-4536-B913-147ECB5B3061}"/>
              </a:ext>
            </a:extLst>
          </p:cNvPr>
          <p:cNvSpPr txBox="1"/>
          <p:nvPr/>
        </p:nvSpPr>
        <p:spPr>
          <a:xfrm>
            <a:off x="3018796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ED5A3BC-0438-4ED5-9BC1-5F425930C23F}"/>
              </a:ext>
            </a:extLst>
          </p:cNvPr>
          <p:cNvSpPr txBox="1"/>
          <p:nvPr/>
        </p:nvSpPr>
        <p:spPr>
          <a:xfrm>
            <a:off x="4554673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22429C5-6C76-4764-97E7-45991A166929}"/>
              </a:ext>
            </a:extLst>
          </p:cNvPr>
          <p:cNvSpPr txBox="1"/>
          <p:nvPr/>
        </p:nvSpPr>
        <p:spPr>
          <a:xfrm>
            <a:off x="6173775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4B8331C-AAE5-4606-9C68-6ABE8454DF3B}"/>
              </a:ext>
            </a:extLst>
          </p:cNvPr>
          <p:cNvSpPr txBox="1"/>
          <p:nvPr/>
        </p:nvSpPr>
        <p:spPr>
          <a:xfrm>
            <a:off x="6309421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6C69F8E-A4ED-45DD-BB9D-5AFA94431508}"/>
              </a:ext>
            </a:extLst>
          </p:cNvPr>
          <p:cNvSpPr txBox="1"/>
          <p:nvPr/>
        </p:nvSpPr>
        <p:spPr>
          <a:xfrm>
            <a:off x="4363773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6D5D732-8C87-4A99-B965-F02CDD6E5176}"/>
              </a:ext>
            </a:extLst>
          </p:cNvPr>
          <p:cNvSpPr txBox="1"/>
          <p:nvPr/>
        </p:nvSpPr>
        <p:spPr>
          <a:xfrm>
            <a:off x="5349148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4BC01F5-E02F-4355-88FA-7ADFA9424B63}"/>
              </a:ext>
            </a:extLst>
          </p:cNvPr>
          <p:cNvSpPr txBox="1"/>
          <p:nvPr/>
        </p:nvSpPr>
        <p:spPr>
          <a:xfrm>
            <a:off x="7820743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6BC47A6E-B14F-40F3-9E4A-3E1C102CD43C}"/>
              </a:ext>
            </a:extLst>
          </p:cNvPr>
          <p:cNvSpPr txBox="1"/>
          <p:nvPr/>
        </p:nvSpPr>
        <p:spPr>
          <a:xfrm>
            <a:off x="7653870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69065AB-18E0-4FFD-8DFB-0575BDF78747}"/>
              </a:ext>
            </a:extLst>
          </p:cNvPr>
          <p:cNvSpPr txBox="1"/>
          <p:nvPr/>
        </p:nvSpPr>
        <p:spPr>
          <a:xfrm>
            <a:off x="8558975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4BE1BA0F-8D71-4E5C-9D97-12C2AEB89630}"/>
              </a:ext>
            </a:extLst>
          </p:cNvPr>
          <p:cNvCxnSpPr>
            <a:cxnSpLocks/>
            <a:stCxn id="153" idx="6"/>
            <a:endCxn id="154" idx="3"/>
          </p:cNvCxnSpPr>
          <p:nvPr/>
        </p:nvCxnSpPr>
        <p:spPr>
          <a:xfrm flipV="1">
            <a:off x="5924026" y="3619396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64811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00991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6092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895140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25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733183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67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072867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∞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74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843118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62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637500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64811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00991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420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738989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64811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00991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729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185395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64811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00991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49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355778"/>
              </p:ext>
            </p:extLst>
          </p:nvPr>
        </p:nvGraphicFramePr>
        <p:xfrm>
          <a:off x="8632195" y="976690"/>
          <a:ext cx="2808057" cy="49046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64811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00991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122" name="타원 121">
            <a:extLst>
              <a:ext uri="{FF2B5EF4-FFF2-40B4-BE49-F238E27FC236}">
                <a16:creationId xmlns:a16="http://schemas.microsoft.com/office/drawing/2014/main" id="{D741EBE7-35C0-495E-A3E9-CB258A799D9D}"/>
              </a:ext>
            </a:extLst>
          </p:cNvPr>
          <p:cNvSpPr/>
          <p:nvPr/>
        </p:nvSpPr>
        <p:spPr>
          <a:xfrm>
            <a:off x="989900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1C80212-9E3F-4842-90CB-2C899CD65301}"/>
              </a:ext>
            </a:extLst>
          </p:cNvPr>
          <p:cNvSpPr/>
          <p:nvPr/>
        </p:nvSpPr>
        <p:spPr>
          <a:xfrm>
            <a:off x="6989426" y="96473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B9456948-B021-4FB5-BF75-339537E5D806}"/>
              </a:ext>
            </a:extLst>
          </p:cNvPr>
          <p:cNvSpPr/>
          <p:nvPr/>
        </p:nvSpPr>
        <p:spPr>
          <a:xfrm>
            <a:off x="989900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F34C039-750F-46AC-AF38-F641AE23D34E}"/>
              </a:ext>
            </a:extLst>
          </p:cNvPr>
          <p:cNvSpPr/>
          <p:nvPr/>
        </p:nvSpPr>
        <p:spPr>
          <a:xfrm>
            <a:off x="6989426" y="5076739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195E034-DF9E-4849-B899-1E4B13884377}"/>
              </a:ext>
            </a:extLst>
          </p:cNvPr>
          <p:cNvSpPr/>
          <p:nvPr/>
        </p:nvSpPr>
        <p:spPr>
          <a:xfrm>
            <a:off x="3961001" y="214059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DD1C8B9-233F-4FDD-BF92-6C24943FEED2}"/>
              </a:ext>
            </a:extLst>
          </p:cNvPr>
          <p:cNvSpPr/>
          <p:nvPr/>
        </p:nvSpPr>
        <p:spPr>
          <a:xfrm>
            <a:off x="3961001" y="397917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98E1070-58FD-451D-AA61-B2D58EFD6EA5}"/>
              </a:ext>
            </a:extLst>
          </p:cNvPr>
          <p:cNvSpPr/>
          <p:nvPr/>
        </p:nvSpPr>
        <p:spPr>
          <a:xfrm>
            <a:off x="5361912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AB64D54-AFDB-44A1-A1B7-09790F8B29A6}"/>
              </a:ext>
            </a:extLst>
          </p:cNvPr>
          <p:cNvSpPr/>
          <p:nvPr/>
        </p:nvSpPr>
        <p:spPr>
          <a:xfrm>
            <a:off x="2543261" y="298927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D6C283BE-0428-4A21-BC02-BFFAF331ADA7}"/>
              </a:ext>
            </a:extLst>
          </p:cNvPr>
          <p:cNvCxnSpPr>
            <a:stCxn id="122" idx="6"/>
            <a:endCxn id="123" idx="2"/>
          </p:cNvCxnSpPr>
          <p:nvPr/>
        </p:nvCxnSpPr>
        <p:spPr>
          <a:xfrm>
            <a:off x="1728132" y="1333851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10EA1B0-233D-4520-8F56-E76DFCCB365C}"/>
              </a:ext>
            </a:extLst>
          </p:cNvPr>
          <p:cNvCxnSpPr>
            <a:cxnSpLocks/>
            <a:stCxn id="122" idx="5"/>
            <a:endCxn id="129" idx="1"/>
          </p:cNvCxnSpPr>
          <p:nvPr/>
        </p:nvCxnSpPr>
        <p:spPr>
          <a:xfrm>
            <a:off x="1620020" y="1594855"/>
            <a:ext cx="1031353" cy="150253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5A847BD-5BD7-4F10-8C81-C21CBEACAA05}"/>
              </a:ext>
            </a:extLst>
          </p:cNvPr>
          <p:cNvCxnSpPr>
            <a:cxnSpLocks/>
            <a:stCxn id="124" idx="7"/>
            <a:endCxn id="129" idx="3"/>
          </p:cNvCxnSpPr>
          <p:nvPr/>
        </p:nvCxnSpPr>
        <p:spPr>
          <a:xfrm flipV="1">
            <a:off x="1620020" y="3619396"/>
            <a:ext cx="1031353" cy="1565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07EB52E-8C4D-4F67-BB7C-455ED8048F1A}"/>
              </a:ext>
            </a:extLst>
          </p:cNvPr>
          <p:cNvCxnSpPr>
            <a:cxnSpLocks/>
            <a:stCxn id="124" idx="0"/>
            <a:endCxn id="122" idx="4"/>
          </p:cNvCxnSpPr>
          <p:nvPr/>
        </p:nvCxnSpPr>
        <p:spPr>
          <a:xfrm flipV="1">
            <a:off x="1359016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217F094-BCEB-46BC-8DE6-B5064FA754A1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1728132" y="5445855"/>
            <a:ext cx="526129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CE4BD523-8BD8-418F-98F6-C263907E2588}"/>
              </a:ext>
            </a:extLst>
          </p:cNvPr>
          <p:cNvCxnSpPr>
            <a:cxnSpLocks/>
            <a:stCxn id="129" idx="5"/>
            <a:endCxn id="127" idx="2"/>
          </p:cNvCxnSpPr>
          <p:nvPr/>
        </p:nvCxnSpPr>
        <p:spPr>
          <a:xfrm>
            <a:off x="3173381" y="3619396"/>
            <a:ext cx="787620" cy="7288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BEEAF7BA-8A3F-489F-8C96-56ABDBA062E6}"/>
              </a:ext>
            </a:extLst>
          </p:cNvPr>
          <p:cNvCxnSpPr>
            <a:cxnSpLocks/>
            <a:stCxn id="129" idx="7"/>
            <a:endCxn id="126" idx="2"/>
          </p:cNvCxnSpPr>
          <p:nvPr/>
        </p:nvCxnSpPr>
        <p:spPr>
          <a:xfrm flipV="1">
            <a:off x="3173381" y="2509707"/>
            <a:ext cx="787620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5B926FBF-3811-44CA-8EA3-BD73391E68FB}"/>
              </a:ext>
            </a:extLst>
          </p:cNvPr>
          <p:cNvCxnSpPr>
            <a:cxnSpLocks/>
            <a:stCxn id="126" idx="6"/>
            <a:endCxn id="128" idx="1"/>
          </p:cNvCxnSpPr>
          <p:nvPr/>
        </p:nvCxnSpPr>
        <p:spPr>
          <a:xfrm>
            <a:off x="4699233" y="2509707"/>
            <a:ext cx="770791" cy="58768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5E5423D5-FA5D-40B6-99F7-C517497B1770}"/>
              </a:ext>
            </a:extLst>
          </p:cNvPr>
          <p:cNvCxnSpPr>
            <a:cxnSpLocks/>
            <a:stCxn id="128" idx="5"/>
            <a:endCxn id="125" idx="1"/>
          </p:cNvCxnSpPr>
          <p:nvPr/>
        </p:nvCxnSpPr>
        <p:spPr>
          <a:xfrm>
            <a:off x="5992032" y="3619396"/>
            <a:ext cx="1105506" cy="1565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F583B16-A0D4-4270-954D-05FE331AF791}"/>
              </a:ext>
            </a:extLst>
          </p:cNvPr>
          <p:cNvCxnSpPr>
            <a:cxnSpLocks/>
            <a:stCxn id="128" idx="7"/>
            <a:endCxn id="123" idx="3"/>
          </p:cNvCxnSpPr>
          <p:nvPr/>
        </p:nvCxnSpPr>
        <p:spPr>
          <a:xfrm flipV="1">
            <a:off x="5992032" y="1594855"/>
            <a:ext cx="1105506" cy="1502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439E46-AAD9-4920-8D81-5D363BAF278A}"/>
              </a:ext>
            </a:extLst>
          </p:cNvPr>
          <p:cNvCxnSpPr>
            <a:cxnSpLocks/>
            <a:stCxn id="125" idx="0"/>
            <a:endCxn id="123" idx="4"/>
          </p:cNvCxnSpPr>
          <p:nvPr/>
        </p:nvCxnSpPr>
        <p:spPr>
          <a:xfrm flipV="1">
            <a:off x="7358542" y="1702967"/>
            <a:ext cx="0" cy="33737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25B102F-1205-4D14-89F6-C392A08511DA}"/>
              </a:ext>
            </a:extLst>
          </p:cNvPr>
          <p:cNvSpPr txBox="1"/>
          <p:nvPr/>
        </p:nvSpPr>
        <p:spPr>
          <a:xfrm>
            <a:off x="4117367" y="9340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3A9762-C9E6-49E3-8B6B-AF6DB66DA578}"/>
              </a:ext>
            </a:extLst>
          </p:cNvPr>
          <p:cNvSpPr txBox="1"/>
          <p:nvPr/>
        </p:nvSpPr>
        <p:spPr>
          <a:xfrm>
            <a:off x="860804" y="31897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D5CFCE1-DC4E-41DA-948C-1C896879BF37}"/>
              </a:ext>
            </a:extLst>
          </p:cNvPr>
          <p:cNvSpPr txBox="1"/>
          <p:nvPr/>
        </p:nvSpPr>
        <p:spPr>
          <a:xfrm>
            <a:off x="1801950" y="23461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7727571-2A82-40B4-9101-0748508BEA7A}"/>
              </a:ext>
            </a:extLst>
          </p:cNvPr>
          <p:cNvSpPr txBox="1"/>
          <p:nvPr/>
        </p:nvSpPr>
        <p:spPr>
          <a:xfrm>
            <a:off x="1794003" y="413554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361218-381C-44AA-83F6-5CB87EB1ED61}"/>
              </a:ext>
            </a:extLst>
          </p:cNvPr>
          <p:cNvSpPr txBox="1"/>
          <p:nvPr/>
        </p:nvSpPr>
        <p:spPr>
          <a:xfrm>
            <a:off x="3329880" y="243978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7E9C44-0F53-4BBA-9798-6E13963FBF8C}"/>
              </a:ext>
            </a:extLst>
          </p:cNvPr>
          <p:cNvSpPr txBox="1"/>
          <p:nvPr/>
        </p:nvSpPr>
        <p:spPr>
          <a:xfrm>
            <a:off x="4948982" y="24787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74024BF-7996-4053-A9D7-95DA70216C8E}"/>
              </a:ext>
            </a:extLst>
          </p:cNvPr>
          <p:cNvSpPr txBox="1"/>
          <p:nvPr/>
        </p:nvSpPr>
        <p:spPr>
          <a:xfrm>
            <a:off x="5084628" y="393548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3A5128-7817-4650-A18A-5D3CD68045C8}"/>
              </a:ext>
            </a:extLst>
          </p:cNvPr>
          <p:cNvSpPr txBox="1"/>
          <p:nvPr/>
        </p:nvSpPr>
        <p:spPr>
          <a:xfrm>
            <a:off x="3138980" y="397917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12</a:t>
            </a:r>
            <a:endParaRPr lang="ko-KR" altLang="en-US" sz="20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6DB574B-5F60-493C-8C8C-7BB5F92B87A9}"/>
              </a:ext>
            </a:extLst>
          </p:cNvPr>
          <p:cNvSpPr txBox="1"/>
          <p:nvPr/>
        </p:nvSpPr>
        <p:spPr>
          <a:xfrm>
            <a:off x="4124355" y="545261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11</a:t>
            </a:r>
            <a:endParaRPr lang="ko-KR" altLang="en-US" sz="20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73E3381-62EA-460E-A47A-A140F2B1770B}"/>
              </a:ext>
            </a:extLst>
          </p:cNvPr>
          <p:cNvSpPr txBox="1"/>
          <p:nvPr/>
        </p:nvSpPr>
        <p:spPr>
          <a:xfrm>
            <a:off x="6595950" y="22786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45C4E5A-A70A-412E-B70E-EAF7FA9D74F8}"/>
              </a:ext>
            </a:extLst>
          </p:cNvPr>
          <p:cNvSpPr txBox="1"/>
          <p:nvPr/>
        </p:nvSpPr>
        <p:spPr>
          <a:xfrm>
            <a:off x="6429077" y="40715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2B350F-3768-4121-ACC0-1D656FFCCEC7}"/>
              </a:ext>
            </a:extLst>
          </p:cNvPr>
          <p:cNvSpPr txBox="1"/>
          <p:nvPr/>
        </p:nvSpPr>
        <p:spPr>
          <a:xfrm>
            <a:off x="7334182" y="317501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C3FA66E-0039-4A2C-895D-D8B7C7741DA8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4699233" y="3619396"/>
            <a:ext cx="770791" cy="7288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537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2948</TotalTime>
  <Words>442</Words>
  <Application>Microsoft Office PowerPoint</Application>
  <PresentationFormat>와이드스크린</PresentationFormat>
  <Paragraphs>438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146</cp:revision>
  <dcterms:created xsi:type="dcterms:W3CDTF">2022-08-09T12:12:25Z</dcterms:created>
  <dcterms:modified xsi:type="dcterms:W3CDTF">2022-09-23T12:46:20Z</dcterms:modified>
</cp:coreProperties>
</file>