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45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1695969C-6CD9-47B8-99F8-EEFBA9D9E65F}"/>
              </a:ext>
            </a:extLst>
          </p:cNvPr>
          <p:cNvSpPr/>
          <p:nvPr/>
        </p:nvSpPr>
        <p:spPr>
          <a:xfrm rot="19949583">
            <a:off x="2767339" y="4167881"/>
            <a:ext cx="1003249" cy="268889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002265F-851A-47EE-A116-50022F8658F1}"/>
              </a:ext>
            </a:extLst>
          </p:cNvPr>
          <p:cNvSpPr/>
          <p:nvPr/>
        </p:nvSpPr>
        <p:spPr>
          <a:xfrm>
            <a:off x="2352692" y="4248940"/>
            <a:ext cx="1090165" cy="1090165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E2FE61C1-A421-4F99-ACC5-4755A1E8FF8A}"/>
              </a:ext>
            </a:extLst>
          </p:cNvPr>
          <p:cNvSpPr/>
          <p:nvPr/>
        </p:nvSpPr>
        <p:spPr>
          <a:xfrm rot="16200000">
            <a:off x="5299786" y="3622119"/>
            <a:ext cx="1003249" cy="528531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652A04D-9DCA-49DC-8630-686AAA9FA2F4}"/>
              </a:ext>
            </a:extLst>
          </p:cNvPr>
          <p:cNvSpPr/>
          <p:nvPr/>
        </p:nvSpPr>
        <p:spPr>
          <a:xfrm>
            <a:off x="3140346" y="5704190"/>
            <a:ext cx="1090165" cy="1090165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9609638A-59A6-4837-AC35-82F1A5C210F3}"/>
              </a:ext>
            </a:extLst>
          </p:cNvPr>
          <p:cNvSpPr/>
          <p:nvPr/>
        </p:nvSpPr>
        <p:spPr>
          <a:xfrm rot="14208055">
            <a:off x="8823053" y="3448135"/>
            <a:ext cx="1108269" cy="404083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599E0483-80DA-4543-A484-0AA903FC9F6A}"/>
              </a:ext>
            </a:extLst>
          </p:cNvPr>
          <p:cNvSpPr/>
          <p:nvPr/>
        </p:nvSpPr>
        <p:spPr>
          <a:xfrm>
            <a:off x="7449512" y="5763151"/>
            <a:ext cx="1090165" cy="1090165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C964AE1-5CEF-4A0F-B01D-9A980A5BAA98}"/>
              </a:ext>
            </a:extLst>
          </p:cNvPr>
          <p:cNvSpPr/>
          <p:nvPr/>
        </p:nvSpPr>
        <p:spPr>
          <a:xfrm rot="17168678">
            <a:off x="8411593" y="1705327"/>
            <a:ext cx="1108269" cy="478544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2661E40-D407-405E-916B-B0D0AEBEA23F}"/>
              </a:ext>
            </a:extLst>
          </p:cNvPr>
          <p:cNvSpPr/>
          <p:nvPr/>
        </p:nvSpPr>
        <p:spPr>
          <a:xfrm>
            <a:off x="10131290" y="3994604"/>
            <a:ext cx="1144944" cy="1144944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2FDE11D-4F0B-408B-B1EF-C99C8F3A0F0A}"/>
              </a:ext>
            </a:extLst>
          </p:cNvPr>
          <p:cNvSpPr/>
          <p:nvPr/>
        </p:nvSpPr>
        <p:spPr>
          <a:xfrm rot="16983455">
            <a:off x="4610083" y="460555"/>
            <a:ext cx="1050501" cy="533973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45B8EC5-135F-47A5-9873-FD8C498182FB}"/>
              </a:ext>
            </a:extLst>
          </p:cNvPr>
          <p:cNvSpPr/>
          <p:nvPr/>
        </p:nvSpPr>
        <p:spPr>
          <a:xfrm>
            <a:off x="6660083" y="3050408"/>
            <a:ext cx="1144944" cy="1144944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8C7C149-D97C-4E74-8EBE-FE9978627422}"/>
              </a:ext>
            </a:extLst>
          </p:cNvPr>
          <p:cNvSpPr/>
          <p:nvPr/>
        </p:nvSpPr>
        <p:spPr>
          <a:xfrm rot="19709497">
            <a:off x="1968219" y="72353"/>
            <a:ext cx="1160815" cy="327565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44BE45E-22CE-419E-BE0F-1926046DCC7C}"/>
              </a:ext>
            </a:extLst>
          </p:cNvPr>
          <p:cNvSpPr/>
          <p:nvPr/>
        </p:nvSpPr>
        <p:spPr>
          <a:xfrm>
            <a:off x="2559518" y="2091543"/>
            <a:ext cx="1144944" cy="1144944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9CEF569-4A81-4145-9626-3EF64C4B739A}"/>
              </a:ext>
            </a:extLst>
          </p:cNvPr>
          <p:cNvSpPr/>
          <p:nvPr/>
        </p:nvSpPr>
        <p:spPr>
          <a:xfrm rot="17494553">
            <a:off x="8226150" y="-548728"/>
            <a:ext cx="1107558" cy="355628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49357CB-B7D7-41A8-BB07-F81453D76CC6}"/>
              </a:ext>
            </a:extLst>
          </p:cNvPr>
          <p:cNvSpPr/>
          <p:nvPr/>
        </p:nvSpPr>
        <p:spPr>
          <a:xfrm>
            <a:off x="9288620" y="1110508"/>
            <a:ext cx="1144944" cy="1144944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71A867D-25AB-4644-B0DD-3083458E3520}"/>
              </a:ext>
            </a:extLst>
          </p:cNvPr>
          <p:cNvSpPr/>
          <p:nvPr/>
        </p:nvSpPr>
        <p:spPr>
          <a:xfrm rot="16200000">
            <a:off x="4341243" y="-2664800"/>
            <a:ext cx="1050501" cy="688871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1373640" y="216715"/>
            <a:ext cx="1144944" cy="1144944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98468" y="43778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3400" y="39033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336700" y="759448"/>
            <a:ext cx="4986700" cy="474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228588" y="1067901"/>
            <a:ext cx="637903" cy="13208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1128564"/>
            <a:ext cx="464823" cy="21363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391467" y="37190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5030326" y="140147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8035222" y="933041"/>
            <a:ext cx="1555437" cy="5042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745334" y="77590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311087" y="264249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1020452"/>
            <a:ext cx="4043013" cy="13682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747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540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530031" y="2687447"/>
            <a:ext cx="56405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52A15A1-F51C-474D-BB66-C89B89AAA06A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48296" y="2687447"/>
            <a:ext cx="61336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138145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9077D7B-8AC9-44D6-9A0E-8586ECFCFA86}"/>
              </a:ext>
            </a:extLst>
          </p:cNvPr>
          <p:cNvGrpSpPr/>
          <p:nvPr/>
        </p:nvGrpSpPr>
        <p:grpSpPr>
          <a:xfrm>
            <a:off x="4869775" y="3109315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5065479-96BF-400D-A234-1AB4EE0B7F5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7BFFDD6-C832-4B06-8D8E-9EE918953DE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8153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530031" y="2687447"/>
            <a:ext cx="56405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138145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1397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530031" y="2687447"/>
            <a:ext cx="56405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138145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8B93FC1-4B36-4786-BF6F-8B686477BB66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42146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45C8504-18B4-474A-A47B-3F7E0B51906A}"/>
              </a:ext>
            </a:extLst>
          </p:cNvPr>
          <p:cNvGrpSpPr/>
          <p:nvPr/>
        </p:nvGrpSpPr>
        <p:grpSpPr>
          <a:xfrm>
            <a:off x="4677873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97F59BE-001D-418F-A54B-9175336F496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D0E132F-9910-4421-AA04-0888C25A57C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449AE12-35CE-4669-972E-3CC080849A1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122244" y="2687447"/>
            <a:ext cx="56405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0F79424-EF92-4793-84B8-73222754B3D9}"/>
              </a:ext>
            </a:extLst>
          </p:cNvPr>
          <p:cNvGrpSpPr/>
          <p:nvPr/>
        </p:nvGrpSpPr>
        <p:grpSpPr>
          <a:xfrm>
            <a:off x="6730358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1E25E10-C3BB-4C55-BF04-5562F57B121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D4C63E5-D5C8-4B01-A6C0-A3C602D069B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4469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530031" y="2687447"/>
            <a:ext cx="56405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138145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8B93FC1-4B36-4786-BF6F-8B686477BB66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42146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45C8504-18B4-474A-A47B-3F7E0B51906A}"/>
              </a:ext>
            </a:extLst>
          </p:cNvPr>
          <p:cNvGrpSpPr/>
          <p:nvPr/>
        </p:nvGrpSpPr>
        <p:grpSpPr>
          <a:xfrm>
            <a:off x="4677873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97F59BE-001D-418F-A54B-9175336F496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D0E132F-9910-4421-AA04-0888C25A57C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0870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530031" y="2687447"/>
            <a:ext cx="56405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138145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8B93FC1-4B36-4786-BF6F-8B686477BB66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42146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45C8504-18B4-474A-A47B-3F7E0B51906A}"/>
              </a:ext>
            </a:extLst>
          </p:cNvPr>
          <p:cNvGrpSpPr/>
          <p:nvPr/>
        </p:nvGrpSpPr>
        <p:grpSpPr>
          <a:xfrm>
            <a:off x="4677873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97F59BE-001D-418F-A54B-9175336F496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D0E132F-9910-4421-AA04-0888C25A57C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BC105FC-5BA0-4E9C-B4A7-AE1AB49CC74B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122243" y="2687447"/>
            <a:ext cx="56405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B2CBF39-0B47-43C2-AF64-4C893B2AF007}"/>
              </a:ext>
            </a:extLst>
          </p:cNvPr>
          <p:cNvGrpSpPr/>
          <p:nvPr/>
        </p:nvGrpSpPr>
        <p:grpSpPr>
          <a:xfrm>
            <a:off x="6730357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7304762-5A94-48C8-85B6-C0CF036D277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96E95BE-4829-4F21-9213-6F31F0D509A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2FEC594-E4A8-43A6-8379-60E6600F5599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40508" y="2687447"/>
            <a:ext cx="42146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7001B63-DB47-45C6-93DC-C9FB99554481}"/>
              </a:ext>
            </a:extLst>
          </p:cNvPr>
          <p:cNvGrpSpPr/>
          <p:nvPr/>
        </p:nvGrpSpPr>
        <p:grpSpPr>
          <a:xfrm>
            <a:off x="8270085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FAC043C-6EAA-4DFC-9FF6-3F26F542797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F3E9D34F-4508-44FD-9D8C-126B6C56154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9573C6A-DEE1-42DA-9283-7908061B28A5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879429" y="3940994"/>
            <a:ext cx="373496" cy="3778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4DAFD98-DBB2-470D-B7C5-AA09CDB0E2D5}"/>
              </a:ext>
            </a:extLst>
          </p:cNvPr>
          <p:cNvGrpSpPr/>
          <p:nvPr/>
        </p:nvGrpSpPr>
        <p:grpSpPr>
          <a:xfrm>
            <a:off x="2487543" y="4318854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941ED85A-BCD0-44ED-ACDB-843D8B46114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36A1490-55FD-412C-847B-728D207A43A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96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530031" y="2687447"/>
            <a:ext cx="56405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138145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8B93FC1-4B36-4786-BF6F-8B686477BB66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42146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45C8504-18B4-474A-A47B-3F7E0B51906A}"/>
              </a:ext>
            </a:extLst>
          </p:cNvPr>
          <p:cNvGrpSpPr/>
          <p:nvPr/>
        </p:nvGrpSpPr>
        <p:grpSpPr>
          <a:xfrm>
            <a:off x="4677873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97F59BE-001D-418F-A54B-9175336F496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D0E132F-9910-4421-AA04-0888C25A57C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BC105FC-5BA0-4E9C-B4A7-AE1AB49CC74B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122243" y="2687447"/>
            <a:ext cx="56405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B2CBF39-0B47-43C2-AF64-4C893B2AF007}"/>
              </a:ext>
            </a:extLst>
          </p:cNvPr>
          <p:cNvGrpSpPr/>
          <p:nvPr/>
        </p:nvGrpSpPr>
        <p:grpSpPr>
          <a:xfrm>
            <a:off x="6730357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7304762-5A94-48C8-85B6-C0CF036D277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96E95BE-4829-4F21-9213-6F31F0D509A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2FEC594-E4A8-43A6-8379-60E6600F5599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40508" y="2687447"/>
            <a:ext cx="42146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7001B63-DB47-45C6-93DC-C9FB99554481}"/>
              </a:ext>
            </a:extLst>
          </p:cNvPr>
          <p:cNvGrpSpPr/>
          <p:nvPr/>
        </p:nvGrpSpPr>
        <p:grpSpPr>
          <a:xfrm>
            <a:off x="8270085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FAC043C-6EAA-4DFC-9FF6-3F26F542797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F3E9D34F-4508-44FD-9D8C-126B6C56154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350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530031" y="2687447"/>
            <a:ext cx="56405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138145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8B93FC1-4B36-4786-BF6F-8B686477BB66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42146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45C8504-18B4-474A-A47B-3F7E0B51906A}"/>
              </a:ext>
            </a:extLst>
          </p:cNvPr>
          <p:cNvGrpSpPr/>
          <p:nvPr/>
        </p:nvGrpSpPr>
        <p:grpSpPr>
          <a:xfrm>
            <a:off x="4677873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97F59BE-001D-418F-A54B-9175336F496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D0E132F-9910-4421-AA04-0888C25A57C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BC105FC-5BA0-4E9C-B4A7-AE1AB49CC74B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122243" y="2687447"/>
            <a:ext cx="56405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B2CBF39-0B47-43C2-AF64-4C893B2AF007}"/>
              </a:ext>
            </a:extLst>
          </p:cNvPr>
          <p:cNvGrpSpPr/>
          <p:nvPr/>
        </p:nvGrpSpPr>
        <p:grpSpPr>
          <a:xfrm>
            <a:off x="6730357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7304762-5A94-48C8-85B6-C0CF036D277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96E95BE-4829-4F21-9213-6F31F0D509A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5608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530031" y="2687447"/>
            <a:ext cx="56405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138145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8B93FC1-4B36-4786-BF6F-8B686477BB66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42146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45C8504-18B4-474A-A47B-3F7E0B51906A}"/>
              </a:ext>
            </a:extLst>
          </p:cNvPr>
          <p:cNvGrpSpPr/>
          <p:nvPr/>
        </p:nvGrpSpPr>
        <p:grpSpPr>
          <a:xfrm>
            <a:off x="4677873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97F59BE-001D-418F-A54B-9175336F496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D0E132F-9910-4421-AA04-0888C25A57C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335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1303112" y="146187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96136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530031" y="2687447"/>
            <a:ext cx="56405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138145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8B93FC1-4B36-4786-BF6F-8B686477BB66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811679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45C8504-18B4-474A-A47B-3F7E0B51906A}"/>
              </a:ext>
            </a:extLst>
          </p:cNvPr>
          <p:cNvGrpSpPr/>
          <p:nvPr/>
        </p:nvGrpSpPr>
        <p:grpSpPr>
          <a:xfrm>
            <a:off x="5068089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97F59BE-001D-418F-A54B-9175336F496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D0E132F-9910-4421-AA04-0888C25A57C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37C6532-CB4D-41D7-A528-D2BDDC016B11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122243" y="2687447"/>
            <a:ext cx="56405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780EDBE-55AE-456F-B14E-DF303987597A}"/>
              </a:ext>
            </a:extLst>
          </p:cNvPr>
          <p:cNvGrpSpPr/>
          <p:nvPr/>
        </p:nvGrpSpPr>
        <p:grpSpPr>
          <a:xfrm>
            <a:off x="6730357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CEF64A1-604E-41CA-B24A-5C7FECDDB55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701A8E10-9B09-46CD-BFBD-CF63F56B54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0680F61-EC47-4878-8F03-E9C20D696FD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40508" y="2687447"/>
            <a:ext cx="42146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AFB1D7E-7B9C-49B2-B9BD-C64558B3B102}"/>
              </a:ext>
            </a:extLst>
          </p:cNvPr>
          <p:cNvGrpSpPr/>
          <p:nvPr/>
        </p:nvGrpSpPr>
        <p:grpSpPr>
          <a:xfrm>
            <a:off x="8270085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D282CE1-D9B9-4B74-9835-A51664B68C8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46E0447-3137-43BA-8A00-6EC41A76EF3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C796A88-354F-4F4F-8EA1-4B33A557781C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946809" y="3940994"/>
            <a:ext cx="306116" cy="425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A82E332-6299-412F-8199-F4A19E42334E}"/>
              </a:ext>
            </a:extLst>
          </p:cNvPr>
          <p:cNvGrpSpPr/>
          <p:nvPr/>
        </p:nvGrpSpPr>
        <p:grpSpPr>
          <a:xfrm>
            <a:off x="2554923" y="4366771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276C7D9-6272-456D-8169-F2BC8369E30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9A45B6F-682B-4AF0-AFB2-2509E4740D3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495B8A7-5995-4EED-9A1B-C7A057B8E2A8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807135" y="3940994"/>
            <a:ext cx="172171" cy="425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469F0BD-EB19-4E2C-AC94-463914D4CAD2}"/>
              </a:ext>
            </a:extLst>
          </p:cNvPr>
          <p:cNvGrpSpPr/>
          <p:nvPr/>
        </p:nvGrpSpPr>
        <p:grpSpPr>
          <a:xfrm>
            <a:off x="3587420" y="4366771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3D70E75-93AC-442B-AAC6-6A19B844A4A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BAE9CB5-086E-41DD-AC16-CBA63AC4574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D873DC8-B5CE-4CB5-8203-7F6A216F359C}"/>
              </a:ext>
            </a:extLst>
          </p:cNvPr>
          <p:cNvCxnSpPr>
            <a:cxnSpLocks/>
            <a:stCxn id="24" idx="3"/>
            <a:endCxn id="49" idx="0"/>
          </p:cNvCxnSpPr>
          <p:nvPr/>
        </p:nvCxnSpPr>
        <p:spPr>
          <a:xfrm flipH="1">
            <a:off x="4953309" y="3940994"/>
            <a:ext cx="229560" cy="425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51B7A91-8A40-43D6-AA4C-39E1FF0AE34B}"/>
              </a:ext>
            </a:extLst>
          </p:cNvPr>
          <p:cNvGrpSpPr/>
          <p:nvPr/>
        </p:nvGrpSpPr>
        <p:grpSpPr>
          <a:xfrm>
            <a:off x="4561423" y="4366771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1395EFE-12E4-4470-AEE5-50869A6D8EF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827AFE7-74D6-4834-A567-9F9B41EE52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68AA9F2-3885-4CAD-8B4E-FA1DA7C3CE74}"/>
              </a:ext>
            </a:extLst>
          </p:cNvPr>
          <p:cNvCxnSpPr>
            <a:cxnSpLocks/>
            <a:stCxn id="24" idx="5"/>
            <a:endCxn id="53" idx="0"/>
          </p:cNvCxnSpPr>
          <p:nvPr/>
        </p:nvCxnSpPr>
        <p:spPr>
          <a:xfrm>
            <a:off x="5737079" y="3940994"/>
            <a:ext cx="177484" cy="425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0FB63A6-563D-419C-83D5-C1B14B1698FD}"/>
              </a:ext>
            </a:extLst>
          </p:cNvPr>
          <p:cNvGrpSpPr/>
          <p:nvPr/>
        </p:nvGrpSpPr>
        <p:grpSpPr>
          <a:xfrm>
            <a:off x="5522677" y="4366771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648A1D27-68AB-4E36-8191-53052155FF2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DE225376-99D8-4EA0-8666-6395AEE9357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351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530031" y="2687447"/>
            <a:ext cx="56405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138145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8B93FC1-4B36-4786-BF6F-8B686477BB66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811679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45C8504-18B4-474A-A47B-3F7E0B51906A}"/>
              </a:ext>
            </a:extLst>
          </p:cNvPr>
          <p:cNvGrpSpPr/>
          <p:nvPr/>
        </p:nvGrpSpPr>
        <p:grpSpPr>
          <a:xfrm>
            <a:off x="5068089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97F59BE-001D-418F-A54B-9175336F496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D0E132F-9910-4421-AA04-0888C25A57C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37C6532-CB4D-41D7-A528-D2BDDC016B11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266505" y="2687447"/>
            <a:ext cx="42763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780EDBE-55AE-456F-B14E-DF303987597A}"/>
              </a:ext>
            </a:extLst>
          </p:cNvPr>
          <p:cNvGrpSpPr/>
          <p:nvPr/>
        </p:nvGrpSpPr>
        <p:grpSpPr>
          <a:xfrm>
            <a:off x="6874619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CEF64A1-604E-41CA-B24A-5C7FECDDB55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701A8E10-9B09-46CD-BFBD-CF63F56B54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0680F61-EC47-4878-8F03-E9C20D696FD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40508" y="2687447"/>
            <a:ext cx="42146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AFB1D7E-7B9C-49B2-B9BD-C64558B3B102}"/>
              </a:ext>
            </a:extLst>
          </p:cNvPr>
          <p:cNvGrpSpPr/>
          <p:nvPr/>
        </p:nvGrpSpPr>
        <p:grpSpPr>
          <a:xfrm>
            <a:off x="8270085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D282CE1-D9B9-4B74-9835-A51664B68C8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46E0447-3137-43BA-8A00-6EC41A76EF3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C796A88-354F-4F4F-8EA1-4B33A557781C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946809" y="3940994"/>
            <a:ext cx="306116" cy="425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A82E332-6299-412F-8199-F4A19E42334E}"/>
              </a:ext>
            </a:extLst>
          </p:cNvPr>
          <p:cNvGrpSpPr/>
          <p:nvPr/>
        </p:nvGrpSpPr>
        <p:grpSpPr>
          <a:xfrm>
            <a:off x="2554923" y="4366771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276C7D9-6272-456D-8169-F2BC8369E30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9A45B6F-682B-4AF0-AFB2-2509E4740D3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495B8A7-5995-4EED-9A1B-C7A057B8E2A8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807135" y="3940994"/>
            <a:ext cx="172171" cy="425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469F0BD-EB19-4E2C-AC94-463914D4CAD2}"/>
              </a:ext>
            </a:extLst>
          </p:cNvPr>
          <p:cNvGrpSpPr/>
          <p:nvPr/>
        </p:nvGrpSpPr>
        <p:grpSpPr>
          <a:xfrm>
            <a:off x="3587420" y="4366771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3D70E75-93AC-442B-AAC6-6A19B844A4A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BAE9CB5-086E-41DD-AC16-CBA63AC4574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D873DC8-B5CE-4CB5-8203-7F6A216F359C}"/>
              </a:ext>
            </a:extLst>
          </p:cNvPr>
          <p:cNvCxnSpPr>
            <a:cxnSpLocks/>
            <a:stCxn id="24" idx="3"/>
            <a:endCxn id="49" idx="0"/>
          </p:cNvCxnSpPr>
          <p:nvPr/>
        </p:nvCxnSpPr>
        <p:spPr>
          <a:xfrm flipH="1">
            <a:off x="4953309" y="3940994"/>
            <a:ext cx="229560" cy="425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51B7A91-8A40-43D6-AA4C-39E1FF0AE34B}"/>
              </a:ext>
            </a:extLst>
          </p:cNvPr>
          <p:cNvGrpSpPr/>
          <p:nvPr/>
        </p:nvGrpSpPr>
        <p:grpSpPr>
          <a:xfrm>
            <a:off x="4561423" y="4366771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1395EFE-12E4-4470-AEE5-50869A6D8EF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827AFE7-74D6-4834-A567-9F9B41EE52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68AA9F2-3885-4CAD-8B4E-FA1DA7C3CE74}"/>
              </a:ext>
            </a:extLst>
          </p:cNvPr>
          <p:cNvCxnSpPr>
            <a:cxnSpLocks/>
            <a:stCxn id="24" idx="5"/>
            <a:endCxn id="53" idx="0"/>
          </p:cNvCxnSpPr>
          <p:nvPr/>
        </p:nvCxnSpPr>
        <p:spPr>
          <a:xfrm>
            <a:off x="5737079" y="3940994"/>
            <a:ext cx="177484" cy="425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0FB63A6-563D-419C-83D5-C1B14B1698FD}"/>
              </a:ext>
            </a:extLst>
          </p:cNvPr>
          <p:cNvGrpSpPr/>
          <p:nvPr/>
        </p:nvGrpSpPr>
        <p:grpSpPr>
          <a:xfrm>
            <a:off x="5522677" y="4366771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648A1D27-68AB-4E36-8191-53052155FF2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DE225376-99D8-4EA0-8666-6395AEE9357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92970AA-03F0-4F70-BE46-8D7D749F4F75}"/>
              </a:ext>
            </a:extLst>
          </p:cNvPr>
          <p:cNvCxnSpPr>
            <a:cxnSpLocks/>
            <a:stCxn id="30" idx="3"/>
            <a:endCxn id="57" idx="0"/>
          </p:cNvCxnSpPr>
          <p:nvPr/>
        </p:nvCxnSpPr>
        <p:spPr>
          <a:xfrm flipH="1">
            <a:off x="6768472" y="3940994"/>
            <a:ext cx="220927" cy="425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5AE827F-3C44-44EC-B0B1-4FBD366875DF}"/>
              </a:ext>
            </a:extLst>
          </p:cNvPr>
          <p:cNvGrpSpPr/>
          <p:nvPr/>
        </p:nvGrpSpPr>
        <p:grpSpPr>
          <a:xfrm>
            <a:off x="6376586" y="4366771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38734C4-0DE4-4902-A18E-A7B1B3F566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F770FE8F-9F58-48E0-807D-F47C71382AC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71B5D44-59FC-43F5-B5D7-82F34FA1BDA1}"/>
              </a:ext>
            </a:extLst>
          </p:cNvPr>
          <p:cNvCxnSpPr>
            <a:cxnSpLocks/>
            <a:stCxn id="30" idx="5"/>
            <a:endCxn id="61" idx="0"/>
          </p:cNvCxnSpPr>
          <p:nvPr/>
        </p:nvCxnSpPr>
        <p:spPr>
          <a:xfrm>
            <a:off x="7543609" y="3940994"/>
            <a:ext cx="186117" cy="425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B3C01CC-8318-4678-862E-D010D17D8812}"/>
              </a:ext>
            </a:extLst>
          </p:cNvPr>
          <p:cNvGrpSpPr/>
          <p:nvPr/>
        </p:nvGrpSpPr>
        <p:grpSpPr>
          <a:xfrm>
            <a:off x="7337840" y="4366771"/>
            <a:ext cx="783771" cy="946459"/>
            <a:chOff x="5653546" y="1040235"/>
            <a:chExt cx="783771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F7A203A9-A3D4-4DC1-AB4B-BC0B7A4CF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421C5B50-F6DA-4F82-B38A-9BFC7092B34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4424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530031" y="2687447"/>
            <a:ext cx="56405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138145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8B93FC1-4B36-4786-BF6F-8B686477BB66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811679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45C8504-18B4-474A-A47B-3F7E0B51906A}"/>
              </a:ext>
            </a:extLst>
          </p:cNvPr>
          <p:cNvGrpSpPr/>
          <p:nvPr/>
        </p:nvGrpSpPr>
        <p:grpSpPr>
          <a:xfrm>
            <a:off x="5068089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97F59BE-001D-418F-A54B-9175336F496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D0E132F-9910-4421-AA04-0888C25A57C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37C6532-CB4D-41D7-A528-D2BDDC016B11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266505" y="2687447"/>
            <a:ext cx="42763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780EDBE-55AE-456F-B14E-DF303987597A}"/>
              </a:ext>
            </a:extLst>
          </p:cNvPr>
          <p:cNvGrpSpPr/>
          <p:nvPr/>
        </p:nvGrpSpPr>
        <p:grpSpPr>
          <a:xfrm>
            <a:off x="6874619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CEF64A1-604E-41CA-B24A-5C7FECDDB55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701A8E10-9B09-46CD-BFBD-CF63F56B54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0680F61-EC47-4878-8F03-E9C20D696FD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40508" y="2687447"/>
            <a:ext cx="42146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AFB1D7E-7B9C-49B2-B9BD-C64558B3B102}"/>
              </a:ext>
            </a:extLst>
          </p:cNvPr>
          <p:cNvGrpSpPr/>
          <p:nvPr/>
        </p:nvGrpSpPr>
        <p:grpSpPr>
          <a:xfrm>
            <a:off x="8270085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D282CE1-D9B9-4B74-9835-A51664B68C8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46E0447-3137-43BA-8A00-6EC41A76EF3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C796A88-354F-4F4F-8EA1-4B33A557781C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946809" y="3940994"/>
            <a:ext cx="306116" cy="425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A82E332-6299-412F-8199-F4A19E42334E}"/>
              </a:ext>
            </a:extLst>
          </p:cNvPr>
          <p:cNvGrpSpPr/>
          <p:nvPr/>
        </p:nvGrpSpPr>
        <p:grpSpPr>
          <a:xfrm>
            <a:off x="2554923" y="4366771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276C7D9-6272-456D-8169-F2BC8369E30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9A45B6F-682B-4AF0-AFB2-2509E4740D3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495B8A7-5995-4EED-9A1B-C7A057B8E2A8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807135" y="3940994"/>
            <a:ext cx="172171" cy="425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469F0BD-EB19-4E2C-AC94-463914D4CAD2}"/>
              </a:ext>
            </a:extLst>
          </p:cNvPr>
          <p:cNvGrpSpPr/>
          <p:nvPr/>
        </p:nvGrpSpPr>
        <p:grpSpPr>
          <a:xfrm>
            <a:off x="3587420" y="4366771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3D70E75-93AC-442B-AAC6-6A19B844A4A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BAE9CB5-086E-41DD-AC16-CBA63AC4574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D873DC8-B5CE-4CB5-8203-7F6A216F359C}"/>
              </a:ext>
            </a:extLst>
          </p:cNvPr>
          <p:cNvCxnSpPr>
            <a:cxnSpLocks/>
            <a:stCxn id="24" idx="3"/>
            <a:endCxn id="49" idx="0"/>
          </p:cNvCxnSpPr>
          <p:nvPr/>
        </p:nvCxnSpPr>
        <p:spPr>
          <a:xfrm flipH="1">
            <a:off x="4953309" y="3940994"/>
            <a:ext cx="229560" cy="425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51B7A91-8A40-43D6-AA4C-39E1FF0AE34B}"/>
              </a:ext>
            </a:extLst>
          </p:cNvPr>
          <p:cNvGrpSpPr/>
          <p:nvPr/>
        </p:nvGrpSpPr>
        <p:grpSpPr>
          <a:xfrm>
            <a:off x="4561423" y="4366771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1395EFE-12E4-4470-AEE5-50869A6D8EF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827AFE7-74D6-4834-A567-9F9B41EE52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68AA9F2-3885-4CAD-8B4E-FA1DA7C3CE74}"/>
              </a:ext>
            </a:extLst>
          </p:cNvPr>
          <p:cNvCxnSpPr>
            <a:cxnSpLocks/>
            <a:stCxn id="24" idx="5"/>
            <a:endCxn id="53" idx="0"/>
          </p:cNvCxnSpPr>
          <p:nvPr/>
        </p:nvCxnSpPr>
        <p:spPr>
          <a:xfrm>
            <a:off x="5737079" y="3940994"/>
            <a:ext cx="177484" cy="425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0FB63A6-563D-419C-83D5-C1B14B1698FD}"/>
              </a:ext>
            </a:extLst>
          </p:cNvPr>
          <p:cNvGrpSpPr/>
          <p:nvPr/>
        </p:nvGrpSpPr>
        <p:grpSpPr>
          <a:xfrm>
            <a:off x="5522677" y="4366771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648A1D27-68AB-4E36-8191-53052155FF2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DE225376-99D8-4EA0-8666-6395AEE9357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92970AA-03F0-4F70-BE46-8D7D749F4F75}"/>
              </a:ext>
            </a:extLst>
          </p:cNvPr>
          <p:cNvCxnSpPr>
            <a:cxnSpLocks/>
            <a:stCxn id="30" idx="3"/>
            <a:endCxn id="57" idx="0"/>
          </p:cNvCxnSpPr>
          <p:nvPr/>
        </p:nvCxnSpPr>
        <p:spPr>
          <a:xfrm flipH="1">
            <a:off x="6768472" y="3940994"/>
            <a:ext cx="220927" cy="425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5AE827F-3C44-44EC-B0B1-4FBD366875DF}"/>
              </a:ext>
            </a:extLst>
          </p:cNvPr>
          <p:cNvGrpSpPr/>
          <p:nvPr/>
        </p:nvGrpSpPr>
        <p:grpSpPr>
          <a:xfrm>
            <a:off x="6376586" y="4366771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38734C4-0DE4-4902-A18E-A7B1B3F566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F770FE8F-9F58-48E0-807D-F47C71382AC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4579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975876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06526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530031" y="2687447"/>
            <a:ext cx="56405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138145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8B93FC1-4B36-4786-BF6F-8B686477BB66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811679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45C8504-18B4-474A-A47B-3F7E0B51906A}"/>
              </a:ext>
            </a:extLst>
          </p:cNvPr>
          <p:cNvGrpSpPr/>
          <p:nvPr/>
        </p:nvGrpSpPr>
        <p:grpSpPr>
          <a:xfrm>
            <a:off x="5068089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97F59BE-001D-418F-A54B-9175336F496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D0E132F-9910-4421-AA04-0888C25A57C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37C6532-CB4D-41D7-A528-D2BDDC016B11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266505" y="2687447"/>
            <a:ext cx="754801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780EDBE-55AE-456F-B14E-DF303987597A}"/>
              </a:ext>
            </a:extLst>
          </p:cNvPr>
          <p:cNvGrpSpPr/>
          <p:nvPr/>
        </p:nvGrpSpPr>
        <p:grpSpPr>
          <a:xfrm>
            <a:off x="6874619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CEF64A1-604E-41CA-B24A-5C7FECDDB55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701A8E10-9B09-46CD-BFBD-CF63F56B54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0680F61-EC47-4878-8F03-E9C20D696FD7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575516" y="2687447"/>
            <a:ext cx="66967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AFB1D7E-7B9C-49B2-B9BD-C64558B3B102}"/>
              </a:ext>
            </a:extLst>
          </p:cNvPr>
          <p:cNvGrpSpPr/>
          <p:nvPr/>
        </p:nvGrpSpPr>
        <p:grpSpPr>
          <a:xfrm>
            <a:off x="8853305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D282CE1-D9B9-4B74-9835-A51664B68C8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46E0447-3137-43BA-8A00-6EC41A76EF3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C796A88-354F-4F4F-8EA1-4B33A557781C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946809" y="3940994"/>
            <a:ext cx="306116" cy="425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A82E332-6299-412F-8199-F4A19E42334E}"/>
              </a:ext>
            </a:extLst>
          </p:cNvPr>
          <p:cNvGrpSpPr/>
          <p:nvPr/>
        </p:nvGrpSpPr>
        <p:grpSpPr>
          <a:xfrm>
            <a:off x="2554923" y="4366771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276C7D9-6272-456D-8169-F2BC8369E30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9A45B6F-682B-4AF0-AFB2-2509E4740D3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495B8A7-5995-4EED-9A1B-C7A057B8E2A8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807135" y="3940994"/>
            <a:ext cx="172171" cy="425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469F0BD-EB19-4E2C-AC94-463914D4CAD2}"/>
              </a:ext>
            </a:extLst>
          </p:cNvPr>
          <p:cNvGrpSpPr/>
          <p:nvPr/>
        </p:nvGrpSpPr>
        <p:grpSpPr>
          <a:xfrm>
            <a:off x="3587420" y="4366771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3D70E75-93AC-442B-AAC6-6A19B844A4A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BAE9CB5-086E-41DD-AC16-CBA63AC4574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D873DC8-B5CE-4CB5-8203-7F6A216F359C}"/>
              </a:ext>
            </a:extLst>
          </p:cNvPr>
          <p:cNvCxnSpPr>
            <a:cxnSpLocks/>
            <a:stCxn id="24" idx="3"/>
            <a:endCxn id="49" idx="0"/>
          </p:cNvCxnSpPr>
          <p:nvPr/>
        </p:nvCxnSpPr>
        <p:spPr>
          <a:xfrm flipH="1">
            <a:off x="4953309" y="3940994"/>
            <a:ext cx="229560" cy="425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51B7A91-8A40-43D6-AA4C-39E1FF0AE34B}"/>
              </a:ext>
            </a:extLst>
          </p:cNvPr>
          <p:cNvGrpSpPr/>
          <p:nvPr/>
        </p:nvGrpSpPr>
        <p:grpSpPr>
          <a:xfrm>
            <a:off x="4561423" y="4366771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1395EFE-12E4-4470-AEE5-50869A6D8EF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827AFE7-74D6-4834-A567-9F9B41EE52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68AA9F2-3885-4CAD-8B4E-FA1DA7C3CE74}"/>
              </a:ext>
            </a:extLst>
          </p:cNvPr>
          <p:cNvCxnSpPr>
            <a:cxnSpLocks/>
            <a:stCxn id="24" idx="5"/>
            <a:endCxn id="53" idx="0"/>
          </p:cNvCxnSpPr>
          <p:nvPr/>
        </p:nvCxnSpPr>
        <p:spPr>
          <a:xfrm>
            <a:off x="5737079" y="3940994"/>
            <a:ext cx="177484" cy="425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0FB63A6-563D-419C-83D5-C1B14B1698FD}"/>
              </a:ext>
            </a:extLst>
          </p:cNvPr>
          <p:cNvGrpSpPr/>
          <p:nvPr/>
        </p:nvGrpSpPr>
        <p:grpSpPr>
          <a:xfrm>
            <a:off x="5522677" y="4366771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648A1D27-68AB-4E36-8191-53052155FF2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DE225376-99D8-4EA0-8666-6395AEE9357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92970AA-03F0-4F70-BE46-8D7D749F4F75}"/>
              </a:ext>
            </a:extLst>
          </p:cNvPr>
          <p:cNvCxnSpPr>
            <a:cxnSpLocks/>
            <a:stCxn id="30" idx="3"/>
            <a:endCxn id="57" idx="0"/>
          </p:cNvCxnSpPr>
          <p:nvPr/>
        </p:nvCxnSpPr>
        <p:spPr>
          <a:xfrm flipH="1">
            <a:off x="6768472" y="3940994"/>
            <a:ext cx="220927" cy="425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5AE827F-3C44-44EC-B0B1-4FBD366875DF}"/>
              </a:ext>
            </a:extLst>
          </p:cNvPr>
          <p:cNvGrpSpPr/>
          <p:nvPr/>
        </p:nvGrpSpPr>
        <p:grpSpPr>
          <a:xfrm>
            <a:off x="6376586" y="4366771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38734C4-0DE4-4902-A18E-A7B1B3F566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F770FE8F-9F58-48E0-807D-F47C71382AC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937EAD3-105F-4D0E-9574-40E71A18A6CD}"/>
              </a:ext>
            </a:extLst>
          </p:cNvPr>
          <p:cNvCxnSpPr>
            <a:cxnSpLocks/>
            <a:stCxn id="30" idx="5"/>
            <a:endCxn id="61" idx="0"/>
          </p:cNvCxnSpPr>
          <p:nvPr/>
        </p:nvCxnSpPr>
        <p:spPr>
          <a:xfrm>
            <a:off x="7543609" y="3940994"/>
            <a:ext cx="193209" cy="425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F81D12D-297B-4D8C-9BED-0241A9C867C8}"/>
              </a:ext>
            </a:extLst>
          </p:cNvPr>
          <p:cNvGrpSpPr/>
          <p:nvPr/>
        </p:nvGrpSpPr>
        <p:grpSpPr>
          <a:xfrm>
            <a:off x="7344932" y="4366771"/>
            <a:ext cx="783771" cy="946459"/>
            <a:chOff x="5653546" y="1040235"/>
            <a:chExt cx="783771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FAE5F45-AB00-4380-824C-A8FB39D50FA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876E936A-2BD8-4182-9012-9B9485D4F0A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A7A780E-54A6-402A-88B9-2C79F833D47B}"/>
              </a:ext>
            </a:extLst>
          </p:cNvPr>
          <p:cNvCxnSpPr>
            <a:cxnSpLocks/>
            <a:stCxn id="34" idx="3"/>
            <a:endCxn id="69" idx="0"/>
          </p:cNvCxnSpPr>
          <p:nvPr/>
        </p:nvCxnSpPr>
        <p:spPr>
          <a:xfrm flipH="1">
            <a:off x="8742840" y="3940994"/>
            <a:ext cx="225245" cy="425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DE3EC4F-7052-4079-B04C-EA8E4C39B6F5}"/>
              </a:ext>
            </a:extLst>
          </p:cNvPr>
          <p:cNvGrpSpPr/>
          <p:nvPr/>
        </p:nvGrpSpPr>
        <p:grpSpPr>
          <a:xfrm>
            <a:off x="8350954" y="4366771"/>
            <a:ext cx="783771" cy="946459"/>
            <a:chOff x="5653546" y="1040235"/>
            <a:chExt cx="783771" cy="946459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9F28CC5F-2053-4E62-A11F-3662C440783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01E3C1B1-1F0D-40D7-852D-732A95554B2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24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975876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06526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530031" y="2687447"/>
            <a:ext cx="56405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138145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8B93FC1-4B36-4786-BF6F-8B686477BB66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811679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45C8504-18B4-474A-A47B-3F7E0B51906A}"/>
              </a:ext>
            </a:extLst>
          </p:cNvPr>
          <p:cNvGrpSpPr/>
          <p:nvPr/>
        </p:nvGrpSpPr>
        <p:grpSpPr>
          <a:xfrm>
            <a:off x="5068089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97F59BE-001D-418F-A54B-9175336F496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D0E132F-9910-4421-AA04-0888C25A57C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37C6532-CB4D-41D7-A528-D2BDDC016B11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266505" y="2687447"/>
            <a:ext cx="754801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780EDBE-55AE-456F-B14E-DF303987597A}"/>
              </a:ext>
            </a:extLst>
          </p:cNvPr>
          <p:cNvGrpSpPr/>
          <p:nvPr/>
        </p:nvGrpSpPr>
        <p:grpSpPr>
          <a:xfrm>
            <a:off x="6874619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CEF64A1-604E-41CA-B24A-5C7FECDDB55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701A8E10-9B09-46CD-BFBD-CF63F56B54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0680F61-EC47-4878-8F03-E9C20D696FD7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575516" y="2687447"/>
            <a:ext cx="66967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AFB1D7E-7B9C-49B2-B9BD-C64558B3B102}"/>
              </a:ext>
            </a:extLst>
          </p:cNvPr>
          <p:cNvGrpSpPr/>
          <p:nvPr/>
        </p:nvGrpSpPr>
        <p:grpSpPr>
          <a:xfrm>
            <a:off x="8853305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D282CE1-D9B9-4B74-9835-A51664B68C8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46E0447-3137-43BA-8A00-6EC41A76EF3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C796A88-354F-4F4F-8EA1-4B33A557781C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946809" y="3940994"/>
            <a:ext cx="306116" cy="425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A82E332-6299-412F-8199-F4A19E42334E}"/>
              </a:ext>
            </a:extLst>
          </p:cNvPr>
          <p:cNvGrpSpPr/>
          <p:nvPr/>
        </p:nvGrpSpPr>
        <p:grpSpPr>
          <a:xfrm>
            <a:off x="2554923" y="4366771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276C7D9-6272-456D-8169-F2BC8369E30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9A45B6F-682B-4AF0-AFB2-2509E4740D3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495B8A7-5995-4EED-9A1B-C7A057B8E2A8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807135" y="3940994"/>
            <a:ext cx="172171" cy="425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469F0BD-EB19-4E2C-AC94-463914D4CAD2}"/>
              </a:ext>
            </a:extLst>
          </p:cNvPr>
          <p:cNvGrpSpPr/>
          <p:nvPr/>
        </p:nvGrpSpPr>
        <p:grpSpPr>
          <a:xfrm>
            <a:off x="3587420" y="4366771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3D70E75-93AC-442B-AAC6-6A19B844A4A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BAE9CB5-086E-41DD-AC16-CBA63AC4574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D873DC8-B5CE-4CB5-8203-7F6A216F359C}"/>
              </a:ext>
            </a:extLst>
          </p:cNvPr>
          <p:cNvCxnSpPr>
            <a:cxnSpLocks/>
            <a:stCxn id="24" idx="3"/>
            <a:endCxn id="49" idx="0"/>
          </p:cNvCxnSpPr>
          <p:nvPr/>
        </p:nvCxnSpPr>
        <p:spPr>
          <a:xfrm flipH="1">
            <a:off x="4953309" y="3940994"/>
            <a:ext cx="229560" cy="425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51B7A91-8A40-43D6-AA4C-39E1FF0AE34B}"/>
              </a:ext>
            </a:extLst>
          </p:cNvPr>
          <p:cNvGrpSpPr/>
          <p:nvPr/>
        </p:nvGrpSpPr>
        <p:grpSpPr>
          <a:xfrm>
            <a:off x="4561423" y="4366771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1395EFE-12E4-4470-AEE5-50869A6D8EF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827AFE7-74D6-4834-A567-9F9B41EE52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68AA9F2-3885-4CAD-8B4E-FA1DA7C3CE74}"/>
              </a:ext>
            </a:extLst>
          </p:cNvPr>
          <p:cNvCxnSpPr>
            <a:cxnSpLocks/>
            <a:stCxn id="24" idx="5"/>
            <a:endCxn id="53" idx="0"/>
          </p:cNvCxnSpPr>
          <p:nvPr/>
        </p:nvCxnSpPr>
        <p:spPr>
          <a:xfrm>
            <a:off x="5737079" y="3940994"/>
            <a:ext cx="177484" cy="425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0FB63A6-563D-419C-83D5-C1B14B1698FD}"/>
              </a:ext>
            </a:extLst>
          </p:cNvPr>
          <p:cNvGrpSpPr/>
          <p:nvPr/>
        </p:nvGrpSpPr>
        <p:grpSpPr>
          <a:xfrm>
            <a:off x="5522677" y="4366771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648A1D27-68AB-4E36-8191-53052155FF2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DE225376-99D8-4EA0-8666-6395AEE9357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92970AA-03F0-4F70-BE46-8D7D749F4F75}"/>
              </a:ext>
            </a:extLst>
          </p:cNvPr>
          <p:cNvCxnSpPr>
            <a:cxnSpLocks/>
            <a:stCxn id="30" idx="3"/>
            <a:endCxn id="57" idx="0"/>
          </p:cNvCxnSpPr>
          <p:nvPr/>
        </p:nvCxnSpPr>
        <p:spPr>
          <a:xfrm flipH="1">
            <a:off x="6768472" y="3940994"/>
            <a:ext cx="220927" cy="425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5AE827F-3C44-44EC-B0B1-4FBD366875DF}"/>
              </a:ext>
            </a:extLst>
          </p:cNvPr>
          <p:cNvGrpSpPr/>
          <p:nvPr/>
        </p:nvGrpSpPr>
        <p:grpSpPr>
          <a:xfrm>
            <a:off x="6376586" y="4366771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38734C4-0DE4-4902-A18E-A7B1B3F566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F770FE8F-9F58-48E0-807D-F47C71382AC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937EAD3-105F-4D0E-9574-40E71A18A6CD}"/>
              </a:ext>
            </a:extLst>
          </p:cNvPr>
          <p:cNvCxnSpPr>
            <a:cxnSpLocks/>
            <a:stCxn id="30" idx="5"/>
            <a:endCxn id="61" idx="0"/>
          </p:cNvCxnSpPr>
          <p:nvPr/>
        </p:nvCxnSpPr>
        <p:spPr>
          <a:xfrm>
            <a:off x="7543609" y="3940994"/>
            <a:ext cx="193209" cy="425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F81D12D-297B-4D8C-9BED-0241A9C867C8}"/>
              </a:ext>
            </a:extLst>
          </p:cNvPr>
          <p:cNvGrpSpPr/>
          <p:nvPr/>
        </p:nvGrpSpPr>
        <p:grpSpPr>
          <a:xfrm>
            <a:off x="7344932" y="4366771"/>
            <a:ext cx="783771" cy="946459"/>
            <a:chOff x="5653546" y="1040235"/>
            <a:chExt cx="783771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FAE5F45-AB00-4380-824C-A8FB39D50FA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876E936A-2BD8-4182-9012-9B9485D4F0A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A7A780E-54A6-402A-88B9-2C79F833D47B}"/>
              </a:ext>
            </a:extLst>
          </p:cNvPr>
          <p:cNvCxnSpPr>
            <a:cxnSpLocks/>
            <a:stCxn id="34" idx="3"/>
            <a:endCxn id="69" idx="0"/>
          </p:cNvCxnSpPr>
          <p:nvPr/>
        </p:nvCxnSpPr>
        <p:spPr>
          <a:xfrm flipH="1">
            <a:off x="8742840" y="3940994"/>
            <a:ext cx="225245" cy="425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DE3EC4F-7052-4079-B04C-EA8E4C39B6F5}"/>
              </a:ext>
            </a:extLst>
          </p:cNvPr>
          <p:cNvGrpSpPr/>
          <p:nvPr/>
        </p:nvGrpSpPr>
        <p:grpSpPr>
          <a:xfrm>
            <a:off x="8350954" y="4366771"/>
            <a:ext cx="783771" cy="946459"/>
            <a:chOff x="5653546" y="1040235"/>
            <a:chExt cx="783771" cy="946459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9F28CC5F-2053-4E62-A11F-3662C440783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01E3C1B1-1F0D-40D7-852D-732A95554B2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ADDD944-C52B-4F74-A5A1-36CFBEFFCDB4}"/>
              </a:ext>
            </a:extLst>
          </p:cNvPr>
          <p:cNvCxnSpPr>
            <a:cxnSpLocks/>
            <a:stCxn id="34" idx="5"/>
            <a:endCxn id="65" idx="0"/>
          </p:cNvCxnSpPr>
          <p:nvPr/>
        </p:nvCxnSpPr>
        <p:spPr>
          <a:xfrm>
            <a:off x="9522295" y="3940994"/>
            <a:ext cx="171940" cy="425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659DE6F-D349-4E75-8B54-07F9FB09F033}"/>
              </a:ext>
            </a:extLst>
          </p:cNvPr>
          <p:cNvGrpSpPr/>
          <p:nvPr/>
        </p:nvGrpSpPr>
        <p:grpSpPr>
          <a:xfrm>
            <a:off x="9302349" y="4366771"/>
            <a:ext cx="783771" cy="946459"/>
            <a:chOff x="5653546" y="1040235"/>
            <a:chExt cx="783771" cy="946459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0D098FD-2066-4016-9DD0-002223B367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68777C04-3A0A-4C22-9B0F-9EFAB82CC86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00CCEFB-C7DB-4E8D-932D-7F2472F1C8F5}"/>
              </a:ext>
            </a:extLst>
          </p:cNvPr>
          <p:cNvCxnSpPr>
            <a:cxnSpLocks/>
            <a:stCxn id="40" idx="3"/>
            <a:endCxn id="73" idx="0"/>
          </p:cNvCxnSpPr>
          <p:nvPr/>
        </p:nvCxnSpPr>
        <p:spPr>
          <a:xfrm flipH="1">
            <a:off x="2332671" y="5198450"/>
            <a:ext cx="337032" cy="3856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3CDFDE4-3E8E-4D6A-888F-0B729801B6F4}"/>
              </a:ext>
            </a:extLst>
          </p:cNvPr>
          <p:cNvGrpSpPr/>
          <p:nvPr/>
        </p:nvGrpSpPr>
        <p:grpSpPr>
          <a:xfrm>
            <a:off x="1940785" y="5584128"/>
            <a:ext cx="783771" cy="946459"/>
            <a:chOff x="5653546" y="1040235"/>
            <a:chExt cx="783771" cy="946459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C4829AE-D09E-4091-8721-4C6A734E0FB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5E358C6B-1C08-44BF-AAA0-9E09A036C61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6717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975876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06526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530031" y="2687447"/>
            <a:ext cx="56405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138145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8B93FC1-4B36-4786-BF6F-8B686477BB66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811679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45C8504-18B4-474A-A47B-3F7E0B51906A}"/>
              </a:ext>
            </a:extLst>
          </p:cNvPr>
          <p:cNvGrpSpPr/>
          <p:nvPr/>
        </p:nvGrpSpPr>
        <p:grpSpPr>
          <a:xfrm>
            <a:off x="5068089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97F59BE-001D-418F-A54B-9175336F496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D0E132F-9910-4421-AA04-0888C25A57C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37C6532-CB4D-41D7-A528-D2BDDC016B11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266505" y="2687447"/>
            <a:ext cx="754801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780EDBE-55AE-456F-B14E-DF303987597A}"/>
              </a:ext>
            </a:extLst>
          </p:cNvPr>
          <p:cNvGrpSpPr/>
          <p:nvPr/>
        </p:nvGrpSpPr>
        <p:grpSpPr>
          <a:xfrm>
            <a:off x="6874619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CEF64A1-604E-41CA-B24A-5C7FECDDB55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701A8E10-9B09-46CD-BFBD-CF63F56B54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0680F61-EC47-4878-8F03-E9C20D696FD7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575516" y="2687447"/>
            <a:ext cx="66967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AFB1D7E-7B9C-49B2-B9BD-C64558B3B102}"/>
              </a:ext>
            </a:extLst>
          </p:cNvPr>
          <p:cNvGrpSpPr/>
          <p:nvPr/>
        </p:nvGrpSpPr>
        <p:grpSpPr>
          <a:xfrm>
            <a:off x="8853305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D282CE1-D9B9-4B74-9835-A51664B68C8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46E0447-3137-43BA-8A00-6EC41A76EF3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C796A88-354F-4F4F-8EA1-4B33A557781C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946809" y="3940994"/>
            <a:ext cx="306116" cy="425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A82E332-6299-412F-8199-F4A19E42334E}"/>
              </a:ext>
            </a:extLst>
          </p:cNvPr>
          <p:cNvGrpSpPr/>
          <p:nvPr/>
        </p:nvGrpSpPr>
        <p:grpSpPr>
          <a:xfrm>
            <a:off x="2554923" y="4366771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276C7D9-6272-456D-8169-F2BC8369E30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9A45B6F-682B-4AF0-AFB2-2509E4740D3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495B8A7-5995-4EED-9A1B-C7A057B8E2A8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807135" y="3940994"/>
            <a:ext cx="172171" cy="425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469F0BD-EB19-4E2C-AC94-463914D4CAD2}"/>
              </a:ext>
            </a:extLst>
          </p:cNvPr>
          <p:cNvGrpSpPr/>
          <p:nvPr/>
        </p:nvGrpSpPr>
        <p:grpSpPr>
          <a:xfrm>
            <a:off x="3587420" y="4366771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3D70E75-93AC-442B-AAC6-6A19B844A4A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BAE9CB5-086E-41DD-AC16-CBA63AC4574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D873DC8-B5CE-4CB5-8203-7F6A216F359C}"/>
              </a:ext>
            </a:extLst>
          </p:cNvPr>
          <p:cNvCxnSpPr>
            <a:cxnSpLocks/>
            <a:stCxn id="24" idx="3"/>
            <a:endCxn id="49" idx="0"/>
          </p:cNvCxnSpPr>
          <p:nvPr/>
        </p:nvCxnSpPr>
        <p:spPr>
          <a:xfrm flipH="1">
            <a:off x="4953309" y="3940994"/>
            <a:ext cx="229560" cy="425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51B7A91-8A40-43D6-AA4C-39E1FF0AE34B}"/>
              </a:ext>
            </a:extLst>
          </p:cNvPr>
          <p:cNvGrpSpPr/>
          <p:nvPr/>
        </p:nvGrpSpPr>
        <p:grpSpPr>
          <a:xfrm>
            <a:off x="4561423" y="4366771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1395EFE-12E4-4470-AEE5-50869A6D8EF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827AFE7-74D6-4834-A567-9F9B41EE52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68AA9F2-3885-4CAD-8B4E-FA1DA7C3CE74}"/>
              </a:ext>
            </a:extLst>
          </p:cNvPr>
          <p:cNvCxnSpPr>
            <a:cxnSpLocks/>
            <a:stCxn id="24" idx="5"/>
            <a:endCxn id="53" idx="0"/>
          </p:cNvCxnSpPr>
          <p:nvPr/>
        </p:nvCxnSpPr>
        <p:spPr>
          <a:xfrm>
            <a:off x="5737079" y="3940994"/>
            <a:ext cx="177484" cy="425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0FB63A6-563D-419C-83D5-C1B14B1698FD}"/>
              </a:ext>
            </a:extLst>
          </p:cNvPr>
          <p:cNvGrpSpPr/>
          <p:nvPr/>
        </p:nvGrpSpPr>
        <p:grpSpPr>
          <a:xfrm>
            <a:off x="5522677" y="4366771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648A1D27-68AB-4E36-8191-53052155FF2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DE225376-99D8-4EA0-8666-6395AEE9357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92970AA-03F0-4F70-BE46-8D7D749F4F75}"/>
              </a:ext>
            </a:extLst>
          </p:cNvPr>
          <p:cNvCxnSpPr>
            <a:cxnSpLocks/>
            <a:stCxn id="30" idx="3"/>
            <a:endCxn id="57" idx="0"/>
          </p:cNvCxnSpPr>
          <p:nvPr/>
        </p:nvCxnSpPr>
        <p:spPr>
          <a:xfrm flipH="1">
            <a:off x="6768472" y="3940994"/>
            <a:ext cx="220927" cy="425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5AE827F-3C44-44EC-B0B1-4FBD366875DF}"/>
              </a:ext>
            </a:extLst>
          </p:cNvPr>
          <p:cNvGrpSpPr/>
          <p:nvPr/>
        </p:nvGrpSpPr>
        <p:grpSpPr>
          <a:xfrm>
            <a:off x="6376586" y="4366771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38734C4-0DE4-4902-A18E-A7B1B3F566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F770FE8F-9F58-48E0-807D-F47C71382AC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937EAD3-105F-4D0E-9574-40E71A18A6CD}"/>
              </a:ext>
            </a:extLst>
          </p:cNvPr>
          <p:cNvCxnSpPr>
            <a:cxnSpLocks/>
            <a:stCxn id="30" idx="5"/>
            <a:endCxn id="61" idx="0"/>
          </p:cNvCxnSpPr>
          <p:nvPr/>
        </p:nvCxnSpPr>
        <p:spPr>
          <a:xfrm>
            <a:off x="7543609" y="3940994"/>
            <a:ext cx="193209" cy="425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F81D12D-297B-4D8C-9BED-0241A9C867C8}"/>
              </a:ext>
            </a:extLst>
          </p:cNvPr>
          <p:cNvGrpSpPr/>
          <p:nvPr/>
        </p:nvGrpSpPr>
        <p:grpSpPr>
          <a:xfrm>
            <a:off x="7344932" y="4366771"/>
            <a:ext cx="783771" cy="946459"/>
            <a:chOff x="5653546" y="1040235"/>
            <a:chExt cx="783771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FAE5F45-AB00-4380-824C-A8FB39D50FA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876E936A-2BD8-4182-9012-9B9485D4F0A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A7A780E-54A6-402A-88B9-2C79F833D47B}"/>
              </a:ext>
            </a:extLst>
          </p:cNvPr>
          <p:cNvCxnSpPr>
            <a:cxnSpLocks/>
            <a:stCxn id="34" idx="3"/>
            <a:endCxn id="69" idx="0"/>
          </p:cNvCxnSpPr>
          <p:nvPr/>
        </p:nvCxnSpPr>
        <p:spPr>
          <a:xfrm flipH="1">
            <a:off x="8742840" y="3940994"/>
            <a:ext cx="225245" cy="425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DE3EC4F-7052-4079-B04C-EA8E4C39B6F5}"/>
              </a:ext>
            </a:extLst>
          </p:cNvPr>
          <p:cNvGrpSpPr/>
          <p:nvPr/>
        </p:nvGrpSpPr>
        <p:grpSpPr>
          <a:xfrm>
            <a:off x="8350954" y="4366771"/>
            <a:ext cx="783771" cy="946459"/>
            <a:chOff x="5653546" y="1040235"/>
            <a:chExt cx="783771" cy="946459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9F28CC5F-2053-4E62-A11F-3662C440783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01E3C1B1-1F0D-40D7-852D-732A95554B2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ADDD944-C52B-4F74-A5A1-36CFBEFFCDB4}"/>
              </a:ext>
            </a:extLst>
          </p:cNvPr>
          <p:cNvCxnSpPr>
            <a:cxnSpLocks/>
            <a:stCxn id="34" idx="5"/>
            <a:endCxn id="65" idx="0"/>
          </p:cNvCxnSpPr>
          <p:nvPr/>
        </p:nvCxnSpPr>
        <p:spPr>
          <a:xfrm>
            <a:off x="9522295" y="3940994"/>
            <a:ext cx="171940" cy="425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659DE6F-D349-4E75-8B54-07F9FB09F033}"/>
              </a:ext>
            </a:extLst>
          </p:cNvPr>
          <p:cNvGrpSpPr/>
          <p:nvPr/>
        </p:nvGrpSpPr>
        <p:grpSpPr>
          <a:xfrm>
            <a:off x="9302349" y="4366771"/>
            <a:ext cx="783771" cy="946459"/>
            <a:chOff x="5653546" y="1040235"/>
            <a:chExt cx="783771" cy="946459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0D098FD-2066-4016-9DD0-002223B367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68777C04-3A0A-4C22-9B0F-9EFAB82CC86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102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975876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06526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530031" y="2687447"/>
            <a:ext cx="56405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138145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8B93FC1-4B36-4786-BF6F-8B686477BB66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811679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45C8504-18B4-474A-A47B-3F7E0B51906A}"/>
              </a:ext>
            </a:extLst>
          </p:cNvPr>
          <p:cNvGrpSpPr/>
          <p:nvPr/>
        </p:nvGrpSpPr>
        <p:grpSpPr>
          <a:xfrm>
            <a:off x="5068089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97F59BE-001D-418F-A54B-9175336F496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D0E132F-9910-4421-AA04-0888C25A57C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37C6532-CB4D-41D7-A528-D2BDDC016B11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266505" y="2687447"/>
            <a:ext cx="754801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780EDBE-55AE-456F-B14E-DF303987597A}"/>
              </a:ext>
            </a:extLst>
          </p:cNvPr>
          <p:cNvGrpSpPr/>
          <p:nvPr/>
        </p:nvGrpSpPr>
        <p:grpSpPr>
          <a:xfrm>
            <a:off x="6874619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CEF64A1-604E-41CA-B24A-5C7FECDDB55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701A8E10-9B09-46CD-BFBD-CF63F56B54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0680F61-EC47-4878-8F03-E9C20D696FD7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575516" y="2687447"/>
            <a:ext cx="66967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AFB1D7E-7B9C-49B2-B9BD-C64558B3B102}"/>
              </a:ext>
            </a:extLst>
          </p:cNvPr>
          <p:cNvGrpSpPr/>
          <p:nvPr/>
        </p:nvGrpSpPr>
        <p:grpSpPr>
          <a:xfrm>
            <a:off x="8853305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D282CE1-D9B9-4B74-9835-A51664B68C8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46E0447-3137-43BA-8A00-6EC41A76EF3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C796A88-354F-4F4F-8EA1-4B33A557781C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946809" y="3940994"/>
            <a:ext cx="306116" cy="425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A82E332-6299-412F-8199-F4A19E42334E}"/>
              </a:ext>
            </a:extLst>
          </p:cNvPr>
          <p:cNvGrpSpPr/>
          <p:nvPr/>
        </p:nvGrpSpPr>
        <p:grpSpPr>
          <a:xfrm>
            <a:off x="2554923" y="4366771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276C7D9-6272-456D-8169-F2BC8369E30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9A45B6F-682B-4AF0-AFB2-2509E4740D3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495B8A7-5995-4EED-9A1B-C7A057B8E2A8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807135" y="3940994"/>
            <a:ext cx="172171" cy="425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469F0BD-EB19-4E2C-AC94-463914D4CAD2}"/>
              </a:ext>
            </a:extLst>
          </p:cNvPr>
          <p:cNvGrpSpPr/>
          <p:nvPr/>
        </p:nvGrpSpPr>
        <p:grpSpPr>
          <a:xfrm>
            <a:off x="3587420" y="4366771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3D70E75-93AC-442B-AAC6-6A19B844A4A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BAE9CB5-086E-41DD-AC16-CBA63AC4574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D873DC8-B5CE-4CB5-8203-7F6A216F359C}"/>
              </a:ext>
            </a:extLst>
          </p:cNvPr>
          <p:cNvCxnSpPr>
            <a:cxnSpLocks/>
            <a:stCxn id="24" idx="3"/>
            <a:endCxn id="49" idx="0"/>
          </p:cNvCxnSpPr>
          <p:nvPr/>
        </p:nvCxnSpPr>
        <p:spPr>
          <a:xfrm flipH="1">
            <a:off x="4953309" y="3940994"/>
            <a:ext cx="229560" cy="425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51B7A91-8A40-43D6-AA4C-39E1FF0AE34B}"/>
              </a:ext>
            </a:extLst>
          </p:cNvPr>
          <p:cNvGrpSpPr/>
          <p:nvPr/>
        </p:nvGrpSpPr>
        <p:grpSpPr>
          <a:xfrm>
            <a:off x="4561423" y="4366771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1395EFE-12E4-4470-AEE5-50869A6D8EF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827AFE7-74D6-4834-A567-9F9B41EE52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68AA9F2-3885-4CAD-8B4E-FA1DA7C3CE74}"/>
              </a:ext>
            </a:extLst>
          </p:cNvPr>
          <p:cNvCxnSpPr>
            <a:cxnSpLocks/>
            <a:stCxn id="24" idx="5"/>
            <a:endCxn id="53" idx="0"/>
          </p:cNvCxnSpPr>
          <p:nvPr/>
        </p:nvCxnSpPr>
        <p:spPr>
          <a:xfrm>
            <a:off x="5737079" y="3940994"/>
            <a:ext cx="177484" cy="425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0FB63A6-563D-419C-83D5-C1B14B1698FD}"/>
              </a:ext>
            </a:extLst>
          </p:cNvPr>
          <p:cNvGrpSpPr/>
          <p:nvPr/>
        </p:nvGrpSpPr>
        <p:grpSpPr>
          <a:xfrm>
            <a:off x="5522677" y="4366771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648A1D27-68AB-4E36-8191-53052155FF2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DE225376-99D8-4EA0-8666-6395AEE9357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92970AA-03F0-4F70-BE46-8D7D749F4F75}"/>
              </a:ext>
            </a:extLst>
          </p:cNvPr>
          <p:cNvCxnSpPr>
            <a:cxnSpLocks/>
            <a:stCxn id="30" idx="3"/>
            <a:endCxn id="57" idx="0"/>
          </p:cNvCxnSpPr>
          <p:nvPr/>
        </p:nvCxnSpPr>
        <p:spPr>
          <a:xfrm flipH="1">
            <a:off x="6768472" y="3940994"/>
            <a:ext cx="220927" cy="425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5AE827F-3C44-44EC-B0B1-4FBD366875DF}"/>
              </a:ext>
            </a:extLst>
          </p:cNvPr>
          <p:cNvGrpSpPr/>
          <p:nvPr/>
        </p:nvGrpSpPr>
        <p:grpSpPr>
          <a:xfrm>
            <a:off x="6376586" y="4366771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38734C4-0DE4-4902-A18E-A7B1B3F566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F770FE8F-9F58-48E0-807D-F47C71382AC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937EAD3-105F-4D0E-9574-40E71A18A6CD}"/>
              </a:ext>
            </a:extLst>
          </p:cNvPr>
          <p:cNvCxnSpPr>
            <a:cxnSpLocks/>
            <a:stCxn id="30" idx="5"/>
            <a:endCxn id="61" idx="0"/>
          </p:cNvCxnSpPr>
          <p:nvPr/>
        </p:nvCxnSpPr>
        <p:spPr>
          <a:xfrm>
            <a:off x="7543609" y="3940994"/>
            <a:ext cx="193209" cy="425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F81D12D-297B-4D8C-9BED-0241A9C867C8}"/>
              </a:ext>
            </a:extLst>
          </p:cNvPr>
          <p:cNvGrpSpPr/>
          <p:nvPr/>
        </p:nvGrpSpPr>
        <p:grpSpPr>
          <a:xfrm>
            <a:off x="7344932" y="4366771"/>
            <a:ext cx="783771" cy="946459"/>
            <a:chOff x="5653546" y="1040235"/>
            <a:chExt cx="783771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FAE5F45-AB00-4380-824C-A8FB39D50FA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876E936A-2BD8-4182-9012-9B9485D4F0A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A7A780E-54A6-402A-88B9-2C79F833D47B}"/>
              </a:ext>
            </a:extLst>
          </p:cNvPr>
          <p:cNvCxnSpPr>
            <a:cxnSpLocks/>
            <a:stCxn id="34" idx="3"/>
            <a:endCxn id="69" idx="0"/>
          </p:cNvCxnSpPr>
          <p:nvPr/>
        </p:nvCxnSpPr>
        <p:spPr>
          <a:xfrm flipH="1">
            <a:off x="8742840" y="3940994"/>
            <a:ext cx="225245" cy="425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DE3EC4F-7052-4079-B04C-EA8E4C39B6F5}"/>
              </a:ext>
            </a:extLst>
          </p:cNvPr>
          <p:cNvGrpSpPr/>
          <p:nvPr/>
        </p:nvGrpSpPr>
        <p:grpSpPr>
          <a:xfrm>
            <a:off x="8350954" y="4366771"/>
            <a:ext cx="783771" cy="946459"/>
            <a:chOff x="5653546" y="1040235"/>
            <a:chExt cx="783771" cy="946459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9F28CC5F-2053-4E62-A11F-3662C440783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01E3C1B1-1F0D-40D7-852D-732A95554B2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0639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71A867D-25AB-4644-B0DD-3083458E3520}"/>
              </a:ext>
            </a:extLst>
          </p:cNvPr>
          <p:cNvSpPr/>
          <p:nvPr/>
        </p:nvSpPr>
        <p:spPr>
          <a:xfrm rot="16200000">
            <a:off x="4341243" y="-2664800"/>
            <a:ext cx="1050501" cy="688871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1373640" y="216715"/>
            <a:ext cx="1144944" cy="1144944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3400" y="39033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2278790" y="741025"/>
            <a:ext cx="5044610" cy="1842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1128564"/>
            <a:ext cx="464823" cy="21363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391467" y="37190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5030326" y="140147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1632" y="759448"/>
            <a:ext cx="1529027" cy="6778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745334" y="77590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1020452"/>
            <a:ext cx="4043013" cy="13682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35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9CEF569-4A81-4145-9626-3EF64C4B739A}"/>
              </a:ext>
            </a:extLst>
          </p:cNvPr>
          <p:cNvSpPr/>
          <p:nvPr/>
        </p:nvSpPr>
        <p:spPr>
          <a:xfrm rot="17494553">
            <a:off x="8226150" y="-548728"/>
            <a:ext cx="1107558" cy="355628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49357CB-B7D7-41A8-BB07-F81453D76CC6}"/>
              </a:ext>
            </a:extLst>
          </p:cNvPr>
          <p:cNvSpPr/>
          <p:nvPr/>
        </p:nvSpPr>
        <p:spPr>
          <a:xfrm>
            <a:off x="9288620" y="1110508"/>
            <a:ext cx="1144944" cy="1144944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71A867D-25AB-4644-B0DD-3083458E3520}"/>
              </a:ext>
            </a:extLst>
          </p:cNvPr>
          <p:cNvSpPr/>
          <p:nvPr/>
        </p:nvSpPr>
        <p:spPr>
          <a:xfrm rot="16200000">
            <a:off x="4341243" y="-2664800"/>
            <a:ext cx="1050501" cy="688871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1373640" y="216715"/>
            <a:ext cx="1144944" cy="1144944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98468" y="43778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3400" y="39033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336700" y="759448"/>
            <a:ext cx="4986700" cy="474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228588" y="1067901"/>
            <a:ext cx="637903" cy="13208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1128564"/>
            <a:ext cx="464823" cy="21363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391467" y="37190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5030326" y="140147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8035222" y="933041"/>
            <a:ext cx="1555437" cy="5042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745334" y="77590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1020452"/>
            <a:ext cx="4043013" cy="13682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6877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8C7C149-D97C-4E74-8EBE-FE9978627422}"/>
              </a:ext>
            </a:extLst>
          </p:cNvPr>
          <p:cNvSpPr/>
          <p:nvPr/>
        </p:nvSpPr>
        <p:spPr>
          <a:xfrm rot="19709497">
            <a:off x="1968219" y="72353"/>
            <a:ext cx="1160815" cy="327565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44BE45E-22CE-419E-BE0F-1926046DCC7C}"/>
              </a:ext>
            </a:extLst>
          </p:cNvPr>
          <p:cNvSpPr/>
          <p:nvPr/>
        </p:nvSpPr>
        <p:spPr>
          <a:xfrm>
            <a:off x="2559518" y="2091543"/>
            <a:ext cx="1144944" cy="1144944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9CEF569-4A81-4145-9626-3EF64C4B739A}"/>
              </a:ext>
            </a:extLst>
          </p:cNvPr>
          <p:cNvSpPr/>
          <p:nvPr/>
        </p:nvSpPr>
        <p:spPr>
          <a:xfrm rot="17494553">
            <a:off x="8226150" y="-548728"/>
            <a:ext cx="1107558" cy="355628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49357CB-B7D7-41A8-BB07-F81453D76CC6}"/>
              </a:ext>
            </a:extLst>
          </p:cNvPr>
          <p:cNvSpPr/>
          <p:nvPr/>
        </p:nvSpPr>
        <p:spPr>
          <a:xfrm>
            <a:off x="9288620" y="1110508"/>
            <a:ext cx="1144944" cy="1144944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71A867D-25AB-4644-B0DD-3083458E3520}"/>
              </a:ext>
            </a:extLst>
          </p:cNvPr>
          <p:cNvSpPr/>
          <p:nvPr/>
        </p:nvSpPr>
        <p:spPr>
          <a:xfrm rot="16200000">
            <a:off x="4341243" y="-2664800"/>
            <a:ext cx="1050501" cy="688871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1373640" y="216715"/>
            <a:ext cx="1144944" cy="1144944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98468" y="43778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3400" y="39033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336700" y="759448"/>
            <a:ext cx="4986700" cy="474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228588" y="1067901"/>
            <a:ext cx="637903" cy="13208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1128564"/>
            <a:ext cx="464823" cy="21363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391467" y="37190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5030326" y="140147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8035222" y="933041"/>
            <a:ext cx="1555437" cy="5042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745334" y="77590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1020452"/>
            <a:ext cx="4043013" cy="13682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6161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2FDE11D-4F0B-408B-B1EF-C99C8F3A0F0A}"/>
              </a:ext>
            </a:extLst>
          </p:cNvPr>
          <p:cNvSpPr/>
          <p:nvPr/>
        </p:nvSpPr>
        <p:spPr>
          <a:xfrm rot="16983455">
            <a:off x="4610083" y="460555"/>
            <a:ext cx="1050501" cy="533973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45B8EC5-135F-47A5-9873-FD8C498182FB}"/>
              </a:ext>
            </a:extLst>
          </p:cNvPr>
          <p:cNvSpPr/>
          <p:nvPr/>
        </p:nvSpPr>
        <p:spPr>
          <a:xfrm>
            <a:off x="6660083" y="3050408"/>
            <a:ext cx="1144944" cy="1144944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8C7C149-D97C-4E74-8EBE-FE9978627422}"/>
              </a:ext>
            </a:extLst>
          </p:cNvPr>
          <p:cNvSpPr/>
          <p:nvPr/>
        </p:nvSpPr>
        <p:spPr>
          <a:xfrm rot="19709497">
            <a:off x="1968219" y="72353"/>
            <a:ext cx="1160815" cy="327565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44BE45E-22CE-419E-BE0F-1926046DCC7C}"/>
              </a:ext>
            </a:extLst>
          </p:cNvPr>
          <p:cNvSpPr/>
          <p:nvPr/>
        </p:nvSpPr>
        <p:spPr>
          <a:xfrm>
            <a:off x="2559518" y="2091543"/>
            <a:ext cx="1144944" cy="1144944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9CEF569-4A81-4145-9626-3EF64C4B739A}"/>
              </a:ext>
            </a:extLst>
          </p:cNvPr>
          <p:cNvSpPr/>
          <p:nvPr/>
        </p:nvSpPr>
        <p:spPr>
          <a:xfrm rot="17494553">
            <a:off x="8226150" y="-548728"/>
            <a:ext cx="1107558" cy="355628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49357CB-B7D7-41A8-BB07-F81453D76CC6}"/>
              </a:ext>
            </a:extLst>
          </p:cNvPr>
          <p:cNvSpPr/>
          <p:nvPr/>
        </p:nvSpPr>
        <p:spPr>
          <a:xfrm>
            <a:off x="9288620" y="1110508"/>
            <a:ext cx="1144944" cy="1144944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71A867D-25AB-4644-B0DD-3083458E3520}"/>
              </a:ext>
            </a:extLst>
          </p:cNvPr>
          <p:cNvSpPr/>
          <p:nvPr/>
        </p:nvSpPr>
        <p:spPr>
          <a:xfrm rot="16200000">
            <a:off x="4341243" y="-2664800"/>
            <a:ext cx="1050501" cy="688871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1373640" y="216715"/>
            <a:ext cx="1144944" cy="1144944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98468" y="43778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3400" y="39033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336700" y="759448"/>
            <a:ext cx="4986700" cy="474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228588" y="1067901"/>
            <a:ext cx="637903" cy="13208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1128564"/>
            <a:ext cx="464823" cy="21363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391467" y="37190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5030326" y="140147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8035222" y="933041"/>
            <a:ext cx="1555437" cy="5042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745334" y="77590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311087" y="264249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1020452"/>
            <a:ext cx="4043013" cy="13682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8475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C964AE1-5CEF-4A0F-B01D-9A980A5BAA98}"/>
              </a:ext>
            </a:extLst>
          </p:cNvPr>
          <p:cNvSpPr/>
          <p:nvPr/>
        </p:nvSpPr>
        <p:spPr>
          <a:xfrm rot="17168678">
            <a:off x="8411593" y="1705327"/>
            <a:ext cx="1108269" cy="478544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2661E40-D407-405E-916B-B0D0AEBEA23F}"/>
              </a:ext>
            </a:extLst>
          </p:cNvPr>
          <p:cNvSpPr/>
          <p:nvPr/>
        </p:nvSpPr>
        <p:spPr>
          <a:xfrm>
            <a:off x="10131290" y="3994604"/>
            <a:ext cx="1144944" cy="1144944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2FDE11D-4F0B-408B-B1EF-C99C8F3A0F0A}"/>
              </a:ext>
            </a:extLst>
          </p:cNvPr>
          <p:cNvSpPr/>
          <p:nvPr/>
        </p:nvSpPr>
        <p:spPr>
          <a:xfrm rot="16983455">
            <a:off x="4610083" y="460555"/>
            <a:ext cx="1050501" cy="533973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45B8EC5-135F-47A5-9873-FD8C498182FB}"/>
              </a:ext>
            </a:extLst>
          </p:cNvPr>
          <p:cNvSpPr/>
          <p:nvPr/>
        </p:nvSpPr>
        <p:spPr>
          <a:xfrm>
            <a:off x="6660083" y="3050408"/>
            <a:ext cx="1144944" cy="1144944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8C7C149-D97C-4E74-8EBE-FE9978627422}"/>
              </a:ext>
            </a:extLst>
          </p:cNvPr>
          <p:cNvSpPr/>
          <p:nvPr/>
        </p:nvSpPr>
        <p:spPr>
          <a:xfrm rot="19709497">
            <a:off x="1968219" y="72353"/>
            <a:ext cx="1160815" cy="327565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44BE45E-22CE-419E-BE0F-1926046DCC7C}"/>
              </a:ext>
            </a:extLst>
          </p:cNvPr>
          <p:cNvSpPr/>
          <p:nvPr/>
        </p:nvSpPr>
        <p:spPr>
          <a:xfrm>
            <a:off x="2559518" y="2091543"/>
            <a:ext cx="1144944" cy="1144944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9CEF569-4A81-4145-9626-3EF64C4B739A}"/>
              </a:ext>
            </a:extLst>
          </p:cNvPr>
          <p:cNvSpPr/>
          <p:nvPr/>
        </p:nvSpPr>
        <p:spPr>
          <a:xfrm rot="17494553">
            <a:off x="8226150" y="-548728"/>
            <a:ext cx="1107558" cy="355628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49357CB-B7D7-41A8-BB07-F81453D76CC6}"/>
              </a:ext>
            </a:extLst>
          </p:cNvPr>
          <p:cNvSpPr/>
          <p:nvPr/>
        </p:nvSpPr>
        <p:spPr>
          <a:xfrm>
            <a:off x="9288620" y="1110508"/>
            <a:ext cx="1144944" cy="1144944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71A867D-25AB-4644-B0DD-3083458E3520}"/>
              </a:ext>
            </a:extLst>
          </p:cNvPr>
          <p:cNvSpPr/>
          <p:nvPr/>
        </p:nvSpPr>
        <p:spPr>
          <a:xfrm rot="16200000">
            <a:off x="4341243" y="-2664800"/>
            <a:ext cx="1050501" cy="688871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1373640" y="216715"/>
            <a:ext cx="1144944" cy="1144944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98468" y="43778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3400" y="39033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336700" y="759448"/>
            <a:ext cx="4986700" cy="474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228588" y="1067901"/>
            <a:ext cx="637903" cy="13208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1128564"/>
            <a:ext cx="464823" cy="21363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391467" y="37190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5030326" y="140147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8035222" y="933041"/>
            <a:ext cx="1555437" cy="5042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745334" y="77590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311087" y="264249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1020452"/>
            <a:ext cx="4043013" cy="13682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04706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9609638A-59A6-4837-AC35-82F1A5C210F3}"/>
              </a:ext>
            </a:extLst>
          </p:cNvPr>
          <p:cNvSpPr/>
          <p:nvPr/>
        </p:nvSpPr>
        <p:spPr>
          <a:xfrm rot="14208055">
            <a:off x="8823053" y="3448135"/>
            <a:ext cx="1108269" cy="404083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599E0483-80DA-4543-A484-0AA903FC9F6A}"/>
              </a:ext>
            </a:extLst>
          </p:cNvPr>
          <p:cNvSpPr/>
          <p:nvPr/>
        </p:nvSpPr>
        <p:spPr>
          <a:xfrm>
            <a:off x="7449512" y="5763151"/>
            <a:ext cx="1090165" cy="1090165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C964AE1-5CEF-4A0F-B01D-9A980A5BAA98}"/>
              </a:ext>
            </a:extLst>
          </p:cNvPr>
          <p:cNvSpPr/>
          <p:nvPr/>
        </p:nvSpPr>
        <p:spPr>
          <a:xfrm rot="17168678">
            <a:off x="8411593" y="1705327"/>
            <a:ext cx="1108269" cy="478544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2661E40-D407-405E-916B-B0D0AEBEA23F}"/>
              </a:ext>
            </a:extLst>
          </p:cNvPr>
          <p:cNvSpPr/>
          <p:nvPr/>
        </p:nvSpPr>
        <p:spPr>
          <a:xfrm>
            <a:off x="10131290" y="3994604"/>
            <a:ext cx="1144944" cy="1144944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2FDE11D-4F0B-408B-B1EF-C99C8F3A0F0A}"/>
              </a:ext>
            </a:extLst>
          </p:cNvPr>
          <p:cNvSpPr/>
          <p:nvPr/>
        </p:nvSpPr>
        <p:spPr>
          <a:xfrm rot="16983455">
            <a:off x="4610083" y="460555"/>
            <a:ext cx="1050501" cy="533973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45B8EC5-135F-47A5-9873-FD8C498182FB}"/>
              </a:ext>
            </a:extLst>
          </p:cNvPr>
          <p:cNvSpPr/>
          <p:nvPr/>
        </p:nvSpPr>
        <p:spPr>
          <a:xfrm>
            <a:off x="6660083" y="3050408"/>
            <a:ext cx="1144944" cy="1144944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8C7C149-D97C-4E74-8EBE-FE9978627422}"/>
              </a:ext>
            </a:extLst>
          </p:cNvPr>
          <p:cNvSpPr/>
          <p:nvPr/>
        </p:nvSpPr>
        <p:spPr>
          <a:xfrm rot="19709497">
            <a:off x="1968219" y="72353"/>
            <a:ext cx="1160815" cy="327565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44BE45E-22CE-419E-BE0F-1926046DCC7C}"/>
              </a:ext>
            </a:extLst>
          </p:cNvPr>
          <p:cNvSpPr/>
          <p:nvPr/>
        </p:nvSpPr>
        <p:spPr>
          <a:xfrm>
            <a:off x="2559518" y="2091543"/>
            <a:ext cx="1144944" cy="1144944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9CEF569-4A81-4145-9626-3EF64C4B739A}"/>
              </a:ext>
            </a:extLst>
          </p:cNvPr>
          <p:cNvSpPr/>
          <p:nvPr/>
        </p:nvSpPr>
        <p:spPr>
          <a:xfrm rot="17494553">
            <a:off x="8226150" y="-548728"/>
            <a:ext cx="1107558" cy="355628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49357CB-B7D7-41A8-BB07-F81453D76CC6}"/>
              </a:ext>
            </a:extLst>
          </p:cNvPr>
          <p:cNvSpPr/>
          <p:nvPr/>
        </p:nvSpPr>
        <p:spPr>
          <a:xfrm>
            <a:off x="9288620" y="1110508"/>
            <a:ext cx="1144944" cy="1144944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71A867D-25AB-4644-B0DD-3083458E3520}"/>
              </a:ext>
            </a:extLst>
          </p:cNvPr>
          <p:cNvSpPr/>
          <p:nvPr/>
        </p:nvSpPr>
        <p:spPr>
          <a:xfrm rot="16200000">
            <a:off x="4341243" y="-2664800"/>
            <a:ext cx="1050501" cy="688871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1373640" y="216715"/>
            <a:ext cx="1144944" cy="1144944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98468" y="43778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3400" y="39033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336700" y="759448"/>
            <a:ext cx="4986700" cy="474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228588" y="1067901"/>
            <a:ext cx="637903" cy="13208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1128564"/>
            <a:ext cx="464823" cy="21363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391467" y="37190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5030326" y="140147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8035222" y="933041"/>
            <a:ext cx="1555437" cy="5042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745334" y="77590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311087" y="264249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1020452"/>
            <a:ext cx="4043013" cy="13682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4456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E2FE61C1-A421-4F99-ACC5-4755A1E8FF8A}"/>
              </a:ext>
            </a:extLst>
          </p:cNvPr>
          <p:cNvSpPr/>
          <p:nvPr/>
        </p:nvSpPr>
        <p:spPr>
          <a:xfrm rot="16200000">
            <a:off x="5299786" y="3622119"/>
            <a:ext cx="1003249" cy="528531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652A04D-9DCA-49DC-8630-686AAA9FA2F4}"/>
              </a:ext>
            </a:extLst>
          </p:cNvPr>
          <p:cNvSpPr/>
          <p:nvPr/>
        </p:nvSpPr>
        <p:spPr>
          <a:xfrm>
            <a:off x="3140346" y="5704190"/>
            <a:ext cx="1090165" cy="1090165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9609638A-59A6-4837-AC35-82F1A5C210F3}"/>
              </a:ext>
            </a:extLst>
          </p:cNvPr>
          <p:cNvSpPr/>
          <p:nvPr/>
        </p:nvSpPr>
        <p:spPr>
          <a:xfrm rot="14208055">
            <a:off x="8823053" y="3448135"/>
            <a:ext cx="1108269" cy="404083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599E0483-80DA-4543-A484-0AA903FC9F6A}"/>
              </a:ext>
            </a:extLst>
          </p:cNvPr>
          <p:cNvSpPr/>
          <p:nvPr/>
        </p:nvSpPr>
        <p:spPr>
          <a:xfrm>
            <a:off x="7449512" y="5763151"/>
            <a:ext cx="1090165" cy="1090165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C964AE1-5CEF-4A0F-B01D-9A980A5BAA98}"/>
              </a:ext>
            </a:extLst>
          </p:cNvPr>
          <p:cNvSpPr/>
          <p:nvPr/>
        </p:nvSpPr>
        <p:spPr>
          <a:xfrm rot="17168678">
            <a:off x="8411593" y="1705327"/>
            <a:ext cx="1108269" cy="478544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2661E40-D407-405E-916B-B0D0AEBEA23F}"/>
              </a:ext>
            </a:extLst>
          </p:cNvPr>
          <p:cNvSpPr/>
          <p:nvPr/>
        </p:nvSpPr>
        <p:spPr>
          <a:xfrm>
            <a:off x="10131290" y="3994604"/>
            <a:ext cx="1144944" cy="1144944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2FDE11D-4F0B-408B-B1EF-C99C8F3A0F0A}"/>
              </a:ext>
            </a:extLst>
          </p:cNvPr>
          <p:cNvSpPr/>
          <p:nvPr/>
        </p:nvSpPr>
        <p:spPr>
          <a:xfrm rot="16983455">
            <a:off x="4610083" y="460555"/>
            <a:ext cx="1050501" cy="533973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45B8EC5-135F-47A5-9873-FD8C498182FB}"/>
              </a:ext>
            </a:extLst>
          </p:cNvPr>
          <p:cNvSpPr/>
          <p:nvPr/>
        </p:nvSpPr>
        <p:spPr>
          <a:xfrm>
            <a:off x="6660083" y="3050408"/>
            <a:ext cx="1144944" cy="1144944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8C7C149-D97C-4E74-8EBE-FE9978627422}"/>
              </a:ext>
            </a:extLst>
          </p:cNvPr>
          <p:cNvSpPr/>
          <p:nvPr/>
        </p:nvSpPr>
        <p:spPr>
          <a:xfrm rot="19709497">
            <a:off x="1968219" y="72353"/>
            <a:ext cx="1160815" cy="327565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44BE45E-22CE-419E-BE0F-1926046DCC7C}"/>
              </a:ext>
            </a:extLst>
          </p:cNvPr>
          <p:cNvSpPr/>
          <p:nvPr/>
        </p:nvSpPr>
        <p:spPr>
          <a:xfrm>
            <a:off x="2559518" y="2091543"/>
            <a:ext cx="1144944" cy="1144944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9CEF569-4A81-4145-9626-3EF64C4B739A}"/>
              </a:ext>
            </a:extLst>
          </p:cNvPr>
          <p:cNvSpPr/>
          <p:nvPr/>
        </p:nvSpPr>
        <p:spPr>
          <a:xfrm rot="17494553">
            <a:off x="8226150" y="-548728"/>
            <a:ext cx="1107558" cy="355628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49357CB-B7D7-41A8-BB07-F81453D76CC6}"/>
              </a:ext>
            </a:extLst>
          </p:cNvPr>
          <p:cNvSpPr/>
          <p:nvPr/>
        </p:nvSpPr>
        <p:spPr>
          <a:xfrm>
            <a:off x="9288620" y="1110508"/>
            <a:ext cx="1144944" cy="1144944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71A867D-25AB-4644-B0DD-3083458E3520}"/>
              </a:ext>
            </a:extLst>
          </p:cNvPr>
          <p:cNvSpPr/>
          <p:nvPr/>
        </p:nvSpPr>
        <p:spPr>
          <a:xfrm rot="16200000">
            <a:off x="4341243" y="-2664800"/>
            <a:ext cx="1050501" cy="688871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1373640" y="216715"/>
            <a:ext cx="1144944" cy="1144944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98468" y="43778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3400" y="39033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336700" y="759448"/>
            <a:ext cx="4986700" cy="474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228588" y="1067901"/>
            <a:ext cx="637903" cy="13208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1128564"/>
            <a:ext cx="464823" cy="21363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391467" y="37190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5030326" y="140147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8035222" y="933041"/>
            <a:ext cx="1555437" cy="5042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745334" y="77590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311087" y="264249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1020452"/>
            <a:ext cx="4043013" cy="13682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9402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1220</Words>
  <Application>Microsoft Office PowerPoint</Application>
  <PresentationFormat>와이드스크린</PresentationFormat>
  <Paragraphs>552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210 하얀분필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131</cp:revision>
  <dcterms:created xsi:type="dcterms:W3CDTF">2022-08-09T12:12:25Z</dcterms:created>
  <dcterms:modified xsi:type="dcterms:W3CDTF">2022-09-19T10:50:14Z</dcterms:modified>
</cp:coreProperties>
</file>