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3871EA2-90FC-45C9-A256-618176CD5575}"/>
              </a:ext>
            </a:extLst>
          </p:cNvPr>
          <p:cNvSpPr/>
          <p:nvPr/>
        </p:nvSpPr>
        <p:spPr>
          <a:xfrm rot="8918268">
            <a:off x="2758994" y="4194265"/>
            <a:ext cx="1047941" cy="264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6A0BCC-096D-4239-816B-91EFC37A1FEF}"/>
              </a:ext>
            </a:extLst>
          </p:cNvPr>
          <p:cNvSpPr/>
          <p:nvPr/>
        </p:nvSpPr>
        <p:spPr>
          <a:xfrm>
            <a:off x="2345307" y="426003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3E0EE62-106B-46B7-A7BA-B6CF0D5E020A}"/>
              </a:ext>
            </a:extLst>
          </p:cNvPr>
          <p:cNvSpPr/>
          <p:nvPr/>
        </p:nvSpPr>
        <p:spPr>
          <a:xfrm rot="16200000">
            <a:off x="5347280" y="3572280"/>
            <a:ext cx="1047941" cy="53368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1DE880-6080-4DA8-BFBF-4BDB64685FE9}"/>
              </a:ext>
            </a:extLst>
          </p:cNvPr>
          <p:cNvSpPr/>
          <p:nvPr/>
        </p:nvSpPr>
        <p:spPr>
          <a:xfrm>
            <a:off x="3165130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280D64A-AFE7-49EC-8C9D-75FF50DBF78F}"/>
              </a:ext>
            </a:extLst>
          </p:cNvPr>
          <p:cNvSpPr/>
          <p:nvPr/>
        </p:nvSpPr>
        <p:spPr>
          <a:xfrm rot="14325506">
            <a:off x="8823773" y="3438897"/>
            <a:ext cx="1050501" cy="41435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8971649-BFA9-4356-83A5-3E6FB5FA65E1}"/>
              </a:ext>
            </a:extLst>
          </p:cNvPr>
          <p:cNvSpPr/>
          <p:nvPr/>
        </p:nvSpPr>
        <p:spPr>
          <a:xfrm>
            <a:off x="7487538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6CA92BD-EF8C-4743-866E-9227EE3C06EC}"/>
              </a:ext>
            </a:extLst>
          </p:cNvPr>
          <p:cNvSpPr/>
          <p:nvPr/>
        </p:nvSpPr>
        <p:spPr>
          <a:xfrm rot="17171601">
            <a:off x="8436988" y="1779862"/>
            <a:ext cx="1050501" cy="47095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ECB835-CA1F-40DF-9BEA-2060FE52CAA3}"/>
              </a:ext>
            </a:extLst>
          </p:cNvPr>
          <p:cNvSpPr/>
          <p:nvPr/>
        </p:nvSpPr>
        <p:spPr>
          <a:xfrm>
            <a:off x="10175034" y="410724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45AE643-6275-4FEB-AAEF-7ECF08D0B4CB}"/>
              </a:ext>
            </a:extLst>
          </p:cNvPr>
          <p:cNvSpPr/>
          <p:nvPr/>
        </p:nvSpPr>
        <p:spPr>
          <a:xfrm rot="6166132">
            <a:off x="4717002" y="583959"/>
            <a:ext cx="1004553" cy="51469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4FE802-3AA3-4D6C-B255-55126C9E9FCA}"/>
              </a:ext>
            </a:extLst>
          </p:cNvPr>
          <p:cNvSpPr/>
          <p:nvPr/>
        </p:nvSpPr>
        <p:spPr>
          <a:xfrm>
            <a:off x="6695438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239565" y="265133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52907" y="425388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56098" cy="989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609356" cy="2294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84006"/>
            <a:ext cx="2101949" cy="14508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2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5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35D9E8-A988-4E1B-83DC-D648BD128ADB}"/>
              </a:ext>
            </a:extLst>
          </p:cNvPr>
          <p:cNvCxnSpPr>
            <a:cxnSpLocks/>
            <a:stCxn id="12" idx="5"/>
            <a:endCxn id="31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3BF1864-F18B-448A-B53D-FFC803F8D691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157B0D9-B708-408F-8D33-EE3B502C15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4933DAB-A923-464C-95A4-D841615B53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8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5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5E6DB3-9957-4B9F-975D-F16431F66666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29951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B52B9B-31C4-43BC-A971-0127352210F9}"/>
              </a:ext>
            </a:extLst>
          </p:cNvPr>
          <p:cNvGrpSpPr/>
          <p:nvPr/>
        </p:nvGrpSpPr>
        <p:grpSpPr>
          <a:xfrm>
            <a:off x="683806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A0C8A21-B4A7-41B7-B0E0-C724397BE1B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E68511-2E65-41CD-BB98-EFA7B15516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81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AB2E1-C2FB-49C7-81E9-258C01B7BEB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394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8320DC-AC0C-4925-8F04-CD8E4A947B15}"/>
              </a:ext>
            </a:extLst>
          </p:cNvPr>
          <p:cNvGrpSpPr/>
          <p:nvPr/>
        </p:nvGrpSpPr>
        <p:grpSpPr>
          <a:xfrm>
            <a:off x="686206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F6073EB-6773-40B3-BEA2-F7ED096194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611EBE1-6D42-4190-9254-65315C973A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35DFF-A25E-41FC-8F59-BB3851A3C02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340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10F3953-6D0C-41C8-8519-6AC2ED9D84EE}"/>
              </a:ext>
            </a:extLst>
          </p:cNvPr>
          <p:cNvGrpSpPr/>
          <p:nvPr/>
        </p:nvGrpSpPr>
        <p:grpSpPr>
          <a:xfrm>
            <a:off x="8344638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25CE28-CD92-42A7-A135-9C5E86D90BA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9BA64E3-65B6-45F3-84BB-69CA21F84A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EEDF51-0EE2-4856-9F52-A23602C26A2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850066" y="3896986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8BE4A66-B74D-491F-9FE6-66391F751DCE}"/>
              </a:ext>
            </a:extLst>
          </p:cNvPr>
          <p:cNvGrpSpPr/>
          <p:nvPr/>
        </p:nvGrpSpPr>
        <p:grpSpPr>
          <a:xfrm>
            <a:off x="2458180" y="431885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571F5EE-C59E-4961-A8E5-CC691CA1F7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839FFF-7DB3-482A-9EF6-92B77514F31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61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AB2E1-C2FB-49C7-81E9-258C01B7BEB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394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8320DC-AC0C-4925-8F04-CD8E4A947B15}"/>
              </a:ext>
            </a:extLst>
          </p:cNvPr>
          <p:cNvGrpSpPr/>
          <p:nvPr/>
        </p:nvGrpSpPr>
        <p:grpSpPr>
          <a:xfrm>
            <a:off x="686206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F6073EB-6773-40B3-BEA2-F7ED096194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611EBE1-6D42-4190-9254-65315C973A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35DFF-A25E-41FC-8F59-BB3851A3C02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340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10F3953-6D0C-41C8-8519-6AC2ED9D84EE}"/>
              </a:ext>
            </a:extLst>
          </p:cNvPr>
          <p:cNvGrpSpPr/>
          <p:nvPr/>
        </p:nvGrpSpPr>
        <p:grpSpPr>
          <a:xfrm>
            <a:off x="8344638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25CE28-CD92-42A7-A135-9C5E86D90BA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9BA64E3-65B6-45F3-84BB-69CA21F84A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95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AB2E1-C2FB-49C7-81E9-258C01B7BEB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5394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8320DC-AC0C-4925-8F04-CD8E4A947B15}"/>
              </a:ext>
            </a:extLst>
          </p:cNvPr>
          <p:cNvGrpSpPr/>
          <p:nvPr/>
        </p:nvGrpSpPr>
        <p:grpSpPr>
          <a:xfrm>
            <a:off x="686206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F6073EB-6773-40B3-BEA2-F7ED096194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611EBE1-6D42-4190-9254-65315C973A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02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4720594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7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37168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684528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5556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32786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05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2710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5556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32786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38BC48-018D-4E1B-9D1B-A98C4975F39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88848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5DD014C-A0FD-49D4-9325-9FDB0F0EB786}"/>
              </a:ext>
            </a:extLst>
          </p:cNvPr>
          <p:cNvGrpSpPr/>
          <p:nvPr/>
        </p:nvGrpSpPr>
        <p:grpSpPr>
          <a:xfrm>
            <a:off x="7484042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C204239-4A54-4A31-9E43-5F094117C2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B157670-5B80-4358-B79C-3B58E774CD7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90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2710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5556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32786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2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6858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923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5909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68224" y="2687447"/>
            <a:ext cx="74974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92608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3D3040-34D6-49C4-BDCE-235275F0F803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700160" y="3940994"/>
            <a:ext cx="16351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38A6E5-1426-429D-A849-E1DA465ADBEE}"/>
              </a:ext>
            </a:extLst>
          </p:cNvPr>
          <p:cNvGrpSpPr/>
          <p:nvPr/>
        </p:nvGrpSpPr>
        <p:grpSpPr>
          <a:xfrm>
            <a:off x="7471791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F355915-8A83-4EC7-8623-E28015EEBF0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42BF9E4-FA75-4A97-9917-C9E52E95B2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EBEC97-D82A-41B2-BE73-23569C0DF06F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11300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806D17E-CA87-4EE4-ABA1-DC8CFD14245A}"/>
              </a:ext>
            </a:extLst>
          </p:cNvPr>
          <p:cNvGrpSpPr/>
          <p:nvPr/>
        </p:nvGrpSpPr>
        <p:grpSpPr>
          <a:xfrm>
            <a:off x="8419414" y="4362862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8D7B6B-49FA-4A43-BAA6-AB034F32531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73378FE-A87E-44B9-9F4E-D5C60AF3E8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0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6858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923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5909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68224" y="2687447"/>
            <a:ext cx="74974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92608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3D3040-34D6-49C4-BDCE-235275F0F803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700160" y="3940994"/>
            <a:ext cx="16351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38A6E5-1426-429D-A849-E1DA465ADBEE}"/>
              </a:ext>
            </a:extLst>
          </p:cNvPr>
          <p:cNvGrpSpPr/>
          <p:nvPr/>
        </p:nvGrpSpPr>
        <p:grpSpPr>
          <a:xfrm>
            <a:off x="7471791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F355915-8A83-4EC7-8623-E28015EEBF0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42BF9E4-FA75-4A97-9917-C9E52E95B2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EBEC97-D82A-41B2-BE73-23569C0DF06F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11300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806D17E-CA87-4EE4-ABA1-DC8CFD14245A}"/>
              </a:ext>
            </a:extLst>
          </p:cNvPr>
          <p:cNvGrpSpPr/>
          <p:nvPr/>
        </p:nvGrpSpPr>
        <p:grpSpPr>
          <a:xfrm>
            <a:off x="8419414" y="4362862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8D7B6B-49FA-4A43-BAA6-AB034F32531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73378FE-A87E-44B9-9F4E-D5C60AF3E8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44633F3-EE54-4C64-8897-09B243370E6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595069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579E05A-5A3A-49FD-9663-38D9D66C8457}"/>
              </a:ext>
            </a:extLst>
          </p:cNvPr>
          <p:cNvGrpSpPr/>
          <p:nvPr/>
        </p:nvGrpSpPr>
        <p:grpSpPr>
          <a:xfrm>
            <a:off x="9390263" y="4362862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D876FC0-2B9C-4A81-9074-72595B7294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1BB1DB5-EFF1-46C3-9541-9855749C91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24B8212-14C5-4D68-A2F4-5794AB535EA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2577404" y="5150533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17B2A36-27F4-4A95-AF43-D5E153871660}"/>
              </a:ext>
            </a:extLst>
          </p:cNvPr>
          <p:cNvGrpSpPr/>
          <p:nvPr/>
        </p:nvGrpSpPr>
        <p:grpSpPr>
          <a:xfrm>
            <a:off x="2185518" y="5572401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4F020DE-88FE-4F70-8E6B-41E6EA9BAF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D2C0B90-3F09-4522-9B53-9DFA4A37A6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72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6858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923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5909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68224" y="2687447"/>
            <a:ext cx="74974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92608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3D3040-34D6-49C4-BDCE-235275F0F803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700160" y="3940994"/>
            <a:ext cx="16351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38A6E5-1426-429D-A849-E1DA465ADBEE}"/>
              </a:ext>
            </a:extLst>
          </p:cNvPr>
          <p:cNvGrpSpPr/>
          <p:nvPr/>
        </p:nvGrpSpPr>
        <p:grpSpPr>
          <a:xfrm>
            <a:off x="7471791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F355915-8A83-4EC7-8623-E28015EEBF0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42BF9E4-FA75-4A97-9917-C9E52E95B2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EBEC97-D82A-41B2-BE73-23569C0DF06F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11300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806D17E-CA87-4EE4-ABA1-DC8CFD14245A}"/>
              </a:ext>
            </a:extLst>
          </p:cNvPr>
          <p:cNvGrpSpPr/>
          <p:nvPr/>
        </p:nvGrpSpPr>
        <p:grpSpPr>
          <a:xfrm>
            <a:off x="8419414" y="4362862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8D7B6B-49FA-4A43-BAA6-AB034F32531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73378FE-A87E-44B9-9F4E-D5C60AF3E8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44633F3-EE54-4C64-8897-09B243370E6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595069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579E05A-5A3A-49FD-9663-38D9D66C8457}"/>
              </a:ext>
            </a:extLst>
          </p:cNvPr>
          <p:cNvGrpSpPr/>
          <p:nvPr/>
        </p:nvGrpSpPr>
        <p:grpSpPr>
          <a:xfrm>
            <a:off x="9390263" y="4362862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D876FC0-2B9C-4A81-9074-72595B7294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1BB1DB5-EFF1-46C3-9541-9855749C91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5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39916" y="1578299"/>
            <a:ext cx="112841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6858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8030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923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7329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328ECF-F0E7-4EFA-8320-B57BD0788699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7020" y="2687447"/>
            <a:ext cx="61112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F38589-EB38-4385-B309-D5BE6884A178}"/>
              </a:ext>
            </a:extLst>
          </p:cNvPr>
          <p:cNvGrpSpPr/>
          <p:nvPr/>
        </p:nvGrpSpPr>
        <p:grpSpPr>
          <a:xfrm>
            <a:off x="513625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241A55D-C589-4AE4-825B-B1E9AAC69E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34E61A-EB73-47F1-9F0F-34C90DC7902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4D2FF9-342D-41A4-A096-234EB2B0FD1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23056" y="2687447"/>
            <a:ext cx="5909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78753-97DF-4F66-AC77-E87644ED2568}"/>
              </a:ext>
            </a:extLst>
          </p:cNvPr>
          <p:cNvGrpSpPr/>
          <p:nvPr/>
        </p:nvGrpSpPr>
        <p:grpSpPr>
          <a:xfrm>
            <a:off x="7031170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867A11-CC73-44AE-A9A6-01BC69CE04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6FEB6-4C4A-4561-87EB-7C49A4F6070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1AB12A-E2C7-4D96-9047-423D19962B9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68224" y="2687447"/>
            <a:ext cx="74974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47E77-2A09-4F6F-A26D-D2CC6CDD371A}"/>
              </a:ext>
            </a:extLst>
          </p:cNvPr>
          <p:cNvGrpSpPr/>
          <p:nvPr/>
        </p:nvGrpSpPr>
        <p:grpSpPr>
          <a:xfrm>
            <a:off x="892608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FB1821B-CAED-4CCE-B04A-77C324588F2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D15498-445A-4819-B3D7-133386D757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266BD8-CAF2-488A-BAEC-A643A454F3EF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23236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016D37-8E78-4855-91B2-CBA14D9AD36D}"/>
              </a:ext>
            </a:extLst>
          </p:cNvPr>
          <p:cNvGrpSpPr/>
          <p:nvPr/>
        </p:nvGrpSpPr>
        <p:grpSpPr>
          <a:xfrm>
            <a:off x="2731350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68E955-559B-463D-92C2-72AD58952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13A8C67-FF3C-4DDC-AE60-3042DDA5EC5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1102D5-90E6-4375-A79D-F2712ECC182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907006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A1842-7458-45FF-8CB8-499ADA1CA677}"/>
              </a:ext>
            </a:extLst>
          </p:cNvPr>
          <p:cNvGrpSpPr/>
          <p:nvPr/>
        </p:nvGrpSpPr>
        <p:grpSpPr>
          <a:xfrm>
            <a:off x="3702200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5758AB-2909-49CD-80FF-757256F227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13FE9D-EB46-4B76-B174-16890C1F87C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1A7E3-4BD7-4EA0-B00D-F44DA229375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31802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BF53AF-5CCD-42D7-828A-7FFE281E8E33}"/>
              </a:ext>
            </a:extLst>
          </p:cNvPr>
          <p:cNvGrpSpPr/>
          <p:nvPr/>
        </p:nvGrpSpPr>
        <p:grpSpPr>
          <a:xfrm>
            <a:off x="4639916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A3E3A77-E615-4447-936C-EBBDDA7E356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F9BD98-0B2D-4BF3-8FA7-F53F178773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9D8D7D-FADE-4661-9EB4-51E4303D2C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815572" y="3940994"/>
            <a:ext cx="1870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3EC9F2-2CBD-4CF7-A171-ECE3BC1999CB}"/>
              </a:ext>
            </a:extLst>
          </p:cNvPr>
          <p:cNvGrpSpPr/>
          <p:nvPr/>
        </p:nvGrpSpPr>
        <p:grpSpPr>
          <a:xfrm>
            <a:off x="5610766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5364B1-00D4-44CF-86FE-966B756354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130833-6C8E-40E5-A478-9149A3EF1BF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7710C2-7389-416C-8F5C-CBC869E3A4A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05078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573BCC-F56C-499C-913C-19B021B91ABD}"/>
              </a:ext>
            </a:extLst>
          </p:cNvPr>
          <p:cNvGrpSpPr/>
          <p:nvPr/>
        </p:nvGrpSpPr>
        <p:grpSpPr>
          <a:xfrm>
            <a:off x="651319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F5B7ADB-6583-487D-8542-49F26A0E4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49CC022-AA83-4612-B055-D010CAB7115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3D3040-34D6-49C4-BDCE-235275F0F803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700160" y="3940994"/>
            <a:ext cx="16351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38A6E5-1426-429D-A849-E1DA465ADBEE}"/>
              </a:ext>
            </a:extLst>
          </p:cNvPr>
          <p:cNvGrpSpPr/>
          <p:nvPr/>
        </p:nvGrpSpPr>
        <p:grpSpPr>
          <a:xfrm>
            <a:off x="7471791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F355915-8A83-4EC7-8623-E28015EEBF0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42BF9E4-FA75-4A97-9917-C9E52E95B26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EBEC97-D82A-41B2-BE73-23569C0DF06F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11300" y="3940994"/>
            <a:ext cx="2295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806D17E-CA87-4EE4-ABA1-DC8CFD14245A}"/>
              </a:ext>
            </a:extLst>
          </p:cNvPr>
          <p:cNvGrpSpPr/>
          <p:nvPr/>
        </p:nvGrpSpPr>
        <p:grpSpPr>
          <a:xfrm>
            <a:off x="8419414" y="4362862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48D7B6B-49FA-4A43-BAA6-AB034F32531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73378FE-A87E-44B9-9F4E-D5C60AF3E8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6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89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88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74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45AE643-6275-4FEB-AAEF-7ECF08D0B4CB}"/>
              </a:ext>
            </a:extLst>
          </p:cNvPr>
          <p:cNvSpPr/>
          <p:nvPr/>
        </p:nvSpPr>
        <p:spPr>
          <a:xfrm rot="6166132">
            <a:off x="4717002" y="583959"/>
            <a:ext cx="1004553" cy="51469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4FE802-3AA3-4D6C-B255-55126C9E9FCA}"/>
              </a:ext>
            </a:extLst>
          </p:cNvPr>
          <p:cNvSpPr/>
          <p:nvPr/>
        </p:nvSpPr>
        <p:spPr>
          <a:xfrm>
            <a:off x="6695438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239565" y="265133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162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6CA92BD-EF8C-4743-866E-9227EE3C06EC}"/>
              </a:ext>
            </a:extLst>
          </p:cNvPr>
          <p:cNvSpPr/>
          <p:nvPr/>
        </p:nvSpPr>
        <p:spPr>
          <a:xfrm rot="17171601">
            <a:off x="8436988" y="1779862"/>
            <a:ext cx="1050501" cy="47095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ECB835-CA1F-40DF-9BEA-2060FE52CAA3}"/>
              </a:ext>
            </a:extLst>
          </p:cNvPr>
          <p:cNvSpPr/>
          <p:nvPr/>
        </p:nvSpPr>
        <p:spPr>
          <a:xfrm>
            <a:off x="10175034" y="410724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45AE643-6275-4FEB-AAEF-7ECF08D0B4CB}"/>
              </a:ext>
            </a:extLst>
          </p:cNvPr>
          <p:cNvSpPr/>
          <p:nvPr/>
        </p:nvSpPr>
        <p:spPr>
          <a:xfrm rot="6166132">
            <a:off x="4717002" y="583959"/>
            <a:ext cx="1004553" cy="51469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4FE802-3AA3-4D6C-B255-55126C9E9FCA}"/>
              </a:ext>
            </a:extLst>
          </p:cNvPr>
          <p:cNvSpPr/>
          <p:nvPr/>
        </p:nvSpPr>
        <p:spPr>
          <a:xfrm>
            <a:off x="6695438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239565" y="265133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52907" y="425388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56098" cy="989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609356" cy="2294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84006"/>
            <a:ext cx="2101949" cy="14508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09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280D64A-AFE7-49EC-8C9D-75FF50DBF78F}"/>
              </a:ext>
            </a:extLst>
          </p:cNvPr>
          <p:cNvSpPr/>
          <p:nvPr/>
        </p:nvSpPr>
        <p:spPr>
          <a:xfrm rot="14325506">
            <a:off x="8823773" y="3438897"/>
            <a:ext cx="1050501" cy="41435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8971649-BFA9-4356-83A5-3E6FB5FA65E1}"/>
              </a:ext>
            </a:extLst>
          </p:cNvPr>
          <p:cNvSpPr/>
          <p:nvPr/>
        </p:nvSpPr>
        <p:spPr>
          <a:xfrm>
            <a:off x="7487538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6CA92BD-EF8C-4743-866E-9227EE3C06EC}"/>
              </a:ext>
            </a:extLst>
          </p:cNvPr>
          <p:cNvSpPr/>
          <p:nvPr/>
        </p:nvSpPr>
        <p:spPr>
          <a:xfrm rot="17171601">
            <a:off x="8436988" y="1779862"/>
            <a:ext cx="1050501" cy="47095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ECB835-CA1F-40DF-9BEA-2060FE52CAA3}"/>
              </a:ext>
            </a:extLst>
          </p:cNvPr>
          <p:cNvSpPr/>
          <p:nvPr/>
        </p:nvSpPr>
        <p:spPr>
          <a:xfrm>
            <a:off x="10175034" y="410724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45AE643-6275-4FEB-AAEF-7ECF08D0B4CB}"/>
              </a:ext>
            </a:extLst>
          </p:cNvPr>
          <p:cNvSpPr/>
          <p:nvPr/>
        </p:nvSpPr>
        <p:spPr>
          <a:xfrm rot="6166132">
            <a:off x="4717002" y="583959"/>
            <a:ext cx="1004553" cy="51469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4FE802-3AA3-4D6C-B255-55126C9E9FCA}"/>
              </a:ext>
            </a:extLst>
          </p:cNvPr>
          <p:cNvSpPr/>
          <p:nvPr/>
        </p:nvSpPr>
        <p:spPr>
          <a:xfrm>
            <a:off x="6695438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239565" y="265133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52907" y="425388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56098" cy="989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609356" cy="2294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84006"/>
            <a:ext cx="2101949" cy="14508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20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3E0EE62-106B-46B7-A7BA-B6CF0D5E020A}"/>
              </a:ext>
            </a:extLst>
          </p:cNvPr>
          <p:cNvSpPr/>
          <p:nvPr/>
        </p:nvSpPr>
        <p:spPr>
          <a:xfrm rot="16200000">
            <a:off x="5347280" y="3572280"/>
            <a:ext cx="1047941" cy="53368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1DE880-6080-4DA8-BFBF-4BDB64685FE9}"/>
              </a:ext>
            </a:extLst>
          </p:cNvPr>
          <p:cNvSpPr/>
          <p:nvPr/>
        </p:nvSpPr>
        <p:spPr>
          <a:xfrm>
            <a:off x="3165130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280D64A-AFE7-49EC-8C9D-75FF50DBF78F}"/>
              </a:ext>
            </a:extLst>
          </p:cNvPr>
          <p:cNvSpPr/>
          <p:nvPr/>
        </p:nvSpPr>
        <p:spPr>
          <a:xfrm rot="14325506">
            <a:off x="8823773" y="3438897"/>
            <a:ext cx="1050501" cy="41435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8971649-BFA9-4356-83A5-3E6FB5FA65E1}"/>
              </a:ext>
            </a:extLst>
          </p:cNvPr>
          <p:cNvSpPr/>
          <p:nvPr/>
        </p:nvSpPr>
        <p:spPr>
          <a:xfrm>
            <a:off x="7487538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6CA92BD-EF8C-4743-866E-9227EE3C06EC}"/>
              </a:ext>
            </a:extLst>
          </p:cNvPr>
          <p:cNvSpPr/>
          <p:nvPr/>
        </p:nvSpPr>
        <p:spPr>
          <a:xfrm rot="17171601">
            <a:off x="8436988" y="1779862"/>
            <a:ext cx="1050501" cy="47095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ECB835-CA1F-40DF-9BEA-2060FE52CAA3}"/>
              </a:ext>
            </a:extLst>
          </p:cNvPr>
          <p:cNvSpPr/>
          <p:nvPr/>
        </p:nvSpPr>
        <p:spPr>
          <a:xfrm>
            <a:off x="10175034" y="410724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45AE643-6275-4FEB-AAEF-7ECF08D0B4CB}"/>
              </a:ext>
            </a:extLst>
          </p:cNvPr>
          <p:cNvSpPr/>
          <p:nvPr/>
        </p:nvSpPr>
        <p:spPr>
          <a:xfrm rot="6166132">
            <a:off x="4717002" y="583959"/>
            <a:ext cx="1004553" cy="51469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4FE802-3AA3-4D6C-B255-55126C9E9FCA}"/>
              </a:ext>
            </a:extLst>
          </p:cNvPr>
          <p:cNvSpPr/>
          <p:nvPr/>
        </p:nvSpPr>
        <p:spPr>
          <a:xfrm>
            <a:off x="6695438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7497B8-8296-4F5A-AC6B-E1F0DAE90B4A}"/>
              </a:ext>
            </a:extLst>
          </p:cNvPr>
          <p:cNvSpPr/>
          <p:nvPr/>
        </p:nvSpPr>
        <p:spPr>
          <a:xfrm rot="8850462">
            <a:off x="1921075" y="-95187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67B8F44-BFE2-4EDE-ADD3-68429909AE3D}"/>
              </a:ext>
            </a:extLst>
          </p:cNvPr>
          <p:cNvSpPr/>
          <p:nvPr/>
        </p:nvSpPr>
        <p:spPr>
          <a:xfrm>
            <a:off x="2598420" y="211136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D9FC3F-5223-4130-8FAE-705ED6C86ECF}"/>
              </a:ext>
            </a:extLst>
          </p:cNvPr>
          <p:cNvSpPr/>
          <p:nvPr/>
        </p:nvSpPr>
        <p:spPr>
          <a:xfrm rot="17744866">
            <a:off x="8249280" y="-633032"/>
            <a:ext cx="1050501" cy="35127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DDE248-C627-4D54-BF17-D08A412CCA0C}"/>
              </a:ext>
            </a:extLst>
          </p:cNvPr>
          <p:cNvSpPr/>
          <p:nvPr/>
        </p:nvSpPr>
        <p:spPr>
          <a:xfrm>
            <a:off x="9336497" y="11624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2FA193-DD58-4260-9EC1-EA732870203F}"/>
              </a:ext>
            </a:extLst>
          </p:cNvPr>
          <p:cNvSpPr/>
          <p:nvPr/>
        </p:nvSpPr>
        <p:spPr>
          <a:xfrm rot="16200000">
            <a:off x="4196536" y="-2814409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164782" y="711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13501" y="27730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51733" y="593782"/>
            <a:ext cx="5072661" cy="52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43621" y="907426"/>
            <a:ext cx="722870" cy="14812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239565" y="265133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52907" y="425388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56098" cy="989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609356" cy="2294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84006"/>
            <a:ext cx="2101949" cy="14508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87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1235</Words>
  <Application>Microsoft Office PowerPoint</Application>
  <PresentationFormat>와이드스크린</PresentationFormat>
  <Paragraphs>559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2022-09-19T11:23:41Z</dcterms:modified>
</cp:coreProperties>
</file>