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45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1A116"/>
    <a:srgbClr val="FFFFFF"/>
    <a:srgbClr val="50505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3F99969-A8F2-44AA-B000-F8443415AC39}"/>
              </a:ext>
            </a:extLst>
          </p:cNvPr>
          <p:cNvSpPr/>
          <p:nvPr/>
        </p:nvSpPr>
        <p:spPr>
          <a:xfrm rot="19705419">
            <a:off x="2781547" y="4106415"/>
            <a:ext cx="1050549" cy="27386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0EF7F77-5703-4095-91D0-0EBBC046D45E}"/>
              </a:ext>
            </a:extLst>
          </p:cNvPr>
          <p:cNvSpPr/>
          <p:nvPr/>
        </p:nvSpPr>
        <p:spPr>
          <a:xfrm>
            <a:off x="2340762" y="424503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51190C3-0573-488C-B704-7C81829B907E}"/>
              </a:ext>
            </a:extLst>
          </p:cNvPr>
          <p:cNvSpPr/>
          <p:nvPr/>
        </p:nvSpPr>
        <p:spPr>
          <a:xfrm rot="16200000">
            <a:off x="5266745" y="3734615"/>
            <a:ext cx="980294" cy="50796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9BEA8DB-2D14-4077-BD0C-3CF982C7C29A}"/>
              </a:ext>
            </a:extLst>
          </p:cNvPr>
          <p:cNvSpPr/>
          <p:nvPr/>
        </p:nvSpPr>
        <p:spPr>
          <a:xfrm>
            <a:off x="3180471" y="571759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C256397-DD6D-460C-9483-67D7DBC79743}"/>
              </a:ext>
            </a:extLst>
          </p:cNvPr>
          <p:cNvSpPr/>
          <p:nvPr/>
        </p:nvSpPr>
        <p:spPr>
          <a:xfrm rot="14293041">
            <a:off x="8847317" y="3338872"/>
            <a:ext cx="1011807" cy="42497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05B5B81-AE40-491C-BC12-0A380D80B574}"/>
              </a:ext>
            </a:extLst>
          </p:cNvPr>
          <p:cNvSpPr/>
          <p:nvPr/>
        </p:nvSpPr>
        <p:spPr>
          <a:xfrm>
            <a:off x="7457083" y="579866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78E1D8E-4C2F-4AD6-81C9-492BAE4EFE1D}"/>
              </a:ext>
            </a:extLst>
          </p:cNvPr>
          <p:cNvSpPr/>
          <p:nvPr/>
        </p:nvSpPr>
        <p:spPr>
          <a:xfrm rot="17092581">
            <a:off x="8500411" y="1804830"/>
            <a:ext cx="1011807" cy="46566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D10D863-78EC-4FBD-A023-EAF7C9DAAEAF}"/>
              </a:ext>
            </a:extLst>
          </p:cNvPr>
          <p:cNvSpPr/>
          <p:nvPr/>
        </p:nvSpPr>
        <p:spPr>
          <a:xfrm>
            <a:off x="10195194" y="406448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27D5F82-2952-4E9C-84DD-F38296F94A42}"/>
              </a:ext>
            </a:extLst>
          </p:cNvPr>
          <p:cNvSpPr/>
          <p:nvPr/>
        </p:nvSpPr>
        <p:spPr>
          <a:xfrm rot="13973002">
            <a:off x="8049532" y="529092"/>
            <a:ext cx="980294" cy="428268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9B0744C-7E97-4D2D-9510-B2BF903B8C99}"/>
              </a:ext>
            </a:extLst>
          </p:cNvPr>
          <p:cNvSpPr/>
          <p:nvPr/>
        </p:nvSpPr>
        <p:spPr>
          <a:xfrm>
            <a:off x="6684414" y="309108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63D8889-FB1E-4179-AAF2-53E4839BEEF0}"/>
              </a:ext>
            </a:extLst>
          </p:cNvPr>
          <p:cNvSpPr/>
          <p:nvPr/>
        </p:nvSpPr>
        <p:spPr>
          <a:xfrm rot="17760999">
            <a:off x="8218983" y="-528570"/>
            <a:ext cx="1089544" cy="34071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CD52D7B-2939-4904-951C-1119EDFED3B2}"/>
              </a:ext>
            </a:extLst>
          </p:cNvPr>
          <p:cNvSpPr/>
          <p:nvPr/>
        </p:nvSpPr>
        <p:spPr>
          <a:xfrm>
            <a:off x="9322935" y="11666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71DCBCC-11E6-47C3-A975-659692485230}"/>
              </a:ext>
            </a:extLst>
          </p:cNvPr>
          <p:cNvSpPr/>
          <p:nvPr/>
        </p:nvSpPr>
        <p:spPr>
          <a:xfrm rot="16200000">
            <a:off x="4317029" y="-2808031"/>
            <a:ext cx="980294" cy="681816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E224BB7-B7A3-4C89-8D09-8BC53A6B3722}"/>
              </a:ext>
            </a:extLst>
          </p:cNvPr>
          <p:cNvSpPr/>
          <p:nvPr/>
        </p:nvSpPr>
        <p:spPr>
          <a:xfrm>
            <a:off x="7158803" y="548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00DCDF1-5D88-4F6E-8054-F2E6A6D2E6B0}"/>
              </a:ext>
            </a:extLst>
          </p:cNvPr>
          <p:cNvSpPr/>
          <p:nvPr/>
        </p:nvSpPr>
        <p:spPr>
          <a:xfrm rot="19705419">
            <a:off x="1952293" y="-25758"/>
            <a:ext cx="1089544" cy="34071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598767" y="211676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1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629902" y="2687447"/>
            <a:ext cx="46418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23801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95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762122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37023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488502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47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762122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37023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488502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4C87DCA-98B2-4972-A4A3-41D613D51F98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59307" y="3942822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1A253B-1EFE-43FE-9BBB-D9F25BDFBF24}"/>
              </a:ext>
            </a:extLst>
          </p:cNvPr>
          <p:cNvGrpSpPr/>
          <p:nvPr/>
        </p:nvGrpSpPr>
        <p:grpSpPr>
          <a:xfrm>
            <a:off x="2767421" y="4364690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4B04502-1D63-42E0-B4D4-4D7A8AB193D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CEE1FEE-9EE9-4D61-81DD-5A07225857B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67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762122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37023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488502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22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762122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37023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488502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7468198-0F4E-4944-A79A-9C9F3E80642C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67298" y="3940994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03128A7-EF05-418F-94B9-2281029E27AE}"/>
              </a:ext>
            </a:extLst>
          </p:cNvPr>
          <p:cNvGrpSpPr/>
          <p:nvPr/>
        </p:nvGrpSpPr>
        <p:grpSpPr>
          <a:xfrm>
            <a:off x="2775412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C635CF5-B1D6-4F2E-921E-7E71BBB3814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00CC94D-DA5D-46CC-BA0C-01EE5614531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C765097-7E5F-411A-9E2F-BB26EC6CE23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4053472" y="3940994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92B7636-6C7B-46DC-BD7C-2E25E2A7B2A4}"/>
              </a:ext>
            </a:extLst>
          </p:cNvPr>
          <p:cNvGrpSpPr/>
          <p:nvPr/>
        </p:nvGrpSpPr>
        <p:grpSpPr>
          <a:xfrm>
            <a:off x="3893678" y="436286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3007B46-5DD9-4E07-9CA8-389B043210A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03E5419-221B-47E0-A349-FF894C18E8D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8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762122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37023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488502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7468198-0F4E-4944-A79A-9C9F3E80642C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67298" y="3940994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03128A7-EF05-418F-94B9-2281029E27AE}"/>
              </a:ext>
            </a:extLst>
          </p:cNvPr>
          <p:cNvGrpSpPr/>
          <p:nvPr/>
        </p:nvGrpSpPr>
        <p:grpSpPr>
          <a:xfrm>
            <a:off x="2775412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C635CF5-B1D6-4F2E-921E-7E71BBB3814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00CC94D-DA5D-46CC-BA0C-01EE5614531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61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762122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37023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488502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095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762122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37023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488502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769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762122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37023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488502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1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598767" y="211676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6136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354519" y="2687447"/>
            <a:ext cx="73956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962633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66085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917261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8157A7-540A-4744-A414-61D678F15F1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90CC82B-84D0-4045-8803-6C927AB27D3E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C4B0019-8FD5-465B-9CDF-5AB476497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4F8CEF1-C4B8-4B40-81C0-812039DD2DA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95A00F-06B3-4F1B-9E3D-D9A59402283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6D2C12D-6889-4E83-A1AB-C009E4644769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F628BB-3210-48DB-9B54-0344EB2712D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2075F73-8C59-47D9-BA11-61BD443139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4C6AA0-6DFC-4AAC-BB80-842359F3D4E3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25215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BFACE5-FB2B-4389-95F0-5616918F7660}"/>
              </a:ext>
            </a:extLst>
          </p:cNvPr>
          <p:cNvGrpSpPr/>
          <p:nvPr/>
        </p:nvGrpSpPr>
        <p:grpSpPr>
          <a:xfrm>
            <a:off x="2533329" y="437307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9D6883-0501-460F-BBA3-9D6B93FC75F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7F995EC-89F3-4A48-8CCB-F967DDF90F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B59D43-5BA2-4CB8-92D8-D0DC1FB94C5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631623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42C042-08C2-44AC-B35B-ABEB470AA9A3}"/>
              </a:ext>
            </a:extLst>
          </p:cNvPr>
          <p:cNvGrpSpPr/>
          <p:nvPr/>
        </p:nvGrpSpPr>
        <p:grpSpPr>
          <a:xfrm>
            <a:off x="3456922" y="437307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E0F8A5C-FF9E-4871-9B84-54C2AE064C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EF86E40-5544-41E1-A27E-94FCADD74C5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C96784A-5014-44C7-B5BD-B2ADC10DB8DD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909937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4ABFBE0-34E6-414A-A7A4-9970CD2E0B0B}"/>
              </a:ext>
            </a:extLst>
          </p:cNvPr>
          <p:cNvGrpSpPr/>
          <p:nvPr/>
        </p:nvGrpSpPr>
        <p:grpSpPr>
          <a:xfrm>
            <a:off x="4518051" y="437307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2477744-8235-4E6F-90F6-9327A17E0E1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8AD7409-F8E2-4A3E-8218-161BC70D775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FC0467C-4593-42A1-A5B5-B7C1163D513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616345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50545D7-4256-4C2E-AEF9-219D46BD8044}"/>
              </a:ext>
            </a:extLst>
          </p:cNvPr>
          <p:cNvGrpSpPr/>
          <p:nvPr/>
        </p:nvGrpSpPr>
        <p:grpSpPr>
          <a:xfrm>
            <a:off x="5441644" y="4373079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AD6CF14-5819-4D15-B602-6757D96C844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7FC82314-80E4-494F-A300-2D69A7CA2F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333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354519" y="2687447"/>
            <a:ext cx="73956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962633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66085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917261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8157A7-540A-4744-A414-61D678F15F1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90CC82B-84D0-4045-8803-6C927AB27D3E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C4B0019-8FD5-465B-9CDF-5AB476497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4F8CEF1-C4B8-4B40-81C0-812039DD2DA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95A00F-06B3-4F1B-9E3D-D9A59402283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6D2C12D-6889-4E83-A1AB-C009E4644769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F628BB-3210-48DB-9B54-0344EB2712D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2075F73-8C59-47D9-BA11-61BD443139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4C6AA0-6DFC-4AAC-BB80-842359F3D4E3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25215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BFACE5-FB2B-4389-95F0-5616918F7660}"/>
              </a:ext>
            </a:extLst>
          </p:cNvPr>
          <p:cNvGrpSpPr/>
          <p:nvPr/>
        </p:nvGrpSpPr>
        <p:grpSpPr>
          <a:xfrm>
            <a:off x="2533329" y="437307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9D6883-0501-460F-BBA3-9D6B93FC75F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7F995EC-89F3-4A48-8CCB-F967DDF90F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B59D43-5BA2-4CB8-92D8-D0DC1FB94C5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631623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42C042-08C2-44AC-B35B-ABEB470AA9A3}"/>
              </a:ext>
            </a:extLst>
          </p:cNvPr>
          <p:cNvGrpSpPr/>
          <p:nvPr/>
        </p:nvGrpSpPr>
        <p:grpSpPr>
          <a:xfrm>
            <a:off x="3456922" y="437307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E0F8A5C-FF9E-4871-9B84-54C2AE064C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EF86E40-5544-41E1-A27E-94FCADD74C5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C96784A-5014-44C7-B5BD-B2ADC10DB8DD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909937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4ABFBE0-34E6-414A-A7A4-9970CD2E0B0B}"/>
              </a:ext>
            </a:extLst>
          </p:cNvPr>
          <p:cNvGrpSpPr/>
          <p:nvPr/>
        </p:nvGrpSpPr>
        <p:grpSpPr>
          <a:xfrm>
            <a:off x="4518051" y="437307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2477744-8235-4E6F-90F6-9327A17E0E1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8AD7409-F8E2-4A3E-8218-161BC70D775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FC0467C-4593-42A1-A5B5-B7C1163D513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616345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50545D7-4256-4C2E-AEF9-219D46BD8044}"/>
              </a:ext>
            </a:extLst>
          </p:cNvPr>
          <p:cNvGrpSpPr/>
          <p:nvPr/>
        </p:nvGrpSpPr>
        <p:grpSpPr>
          <a:xfrm>
            <a:off x="5441644" y="4373079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AD6CF14-5819-4D15-B602-6757D96C844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7FC82314-80E4-494F-A300-2D69A7CA2F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3854A89-0D6E-448C-B863-C72C90FBC141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977669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B101092-E1B8-41A6-9BCB-CEC030124D90}"/>
              </a:ext>
            </a:extLst>
          </p:cNvPr>
          <p:cNvGrpSpPr/>
          <p:nvPr/>
        </p:nvGrpSpPr>
        <p:grpSpPr>
          <a:xfrm>
            <a:off x="6585783" y="4373079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B77CDE9-BB03-4C5E-A1AA-CA9B843FC3C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381759DB-CD6B-4352-B053-9ED0B7C3A25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A2563AE-3BC9-4DD2-B5A2-0DCE3CF77B7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684077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06A5960-6F68-42C2-A33B-EF3D0AD7A953}"/>
              </a:ext>
            </a:extLst>
          </p:cNvPr>
          <p:cNvGrpSpPr/>
          <p:nvPr/>
        </p:nvGrpSpPr>
        <p:grpSpPr>
          <a:xfrm>
            <a:off x="7509376" y="4373079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38B50B9-A74D-4C72-ACC0-9CD1BD5D27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F5E69E4-3460-48E4-BBCC-5C91CCAD854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420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354519" y="2687447"/>
            <a:ext cx="73956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962633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66085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917261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8157A7-540A-4744-A414-61D678F15F1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90CC82B-84D0-4045-8803-6C927AB27D3E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C4B0019-8FD5-465B-9CDF-5AB476497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4F8CEF1-C4B8-4B40-81C0-812039DD2DA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95A00F-06B3-4F1B-9E3D-D9A59402283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6D2C12D-6889-4E83-A1AB-C009E4644769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F628BB-3210-48DB-9B54-0344EB2712D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2075F73-8C59-47D9-BA11-61BD443139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4C6AA0-6DFC-4AAC-BB80-842359F3D4E3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25215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BFACE5-FB2B-4389-95F0-5616918F7660}"/>
              </a:ext>
            </a:extLst>
          </p:cNvPr>
          <p:cNvGrpSpPr/>
          <p:nvPr/>
        </p:nvGrpSpPr>
        <p:grpSpPr>
          <a:xfrm>
            <a:off x="2533329" y="437307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9D6883-0501-460F-BBA3-9D6B93FC75F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7F995EC-89F3-4A48-8CCB-F967DDF90F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B59D43-5BA2-4CB8-92D8-D0DC1FB94C5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631623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42C042-08C2-44AC-B35B-ABEB470AA9A3}"/>
              </a:ext>
            </a:extLst>
          </p:cNvPr>
          <p:cNvGrpSpPr/>
          <p:nvPr/>
        </p:nvGrpSpPr>
        <p:grpSpPr>
          <a:xfrm>
            <a:off x="3456922" y="437307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E0F8A5C-FF9E-4871-9B84-54C2AE064C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EF86E40-5544-41E1-A27E-94FCADD74C5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C96784A-5014-44C7-B5BD-B2ADC10DB8DD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909937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4ABFBE0-34E6-414A-A7A4-9970CD2E0B0B}"/>
              </a:ext>
            </a:extLst>
          </p:cNvPr>
          <p:cNvGrpSpPr/>
          <p:nvPr/>
        </p:nvGrpSpPr>
        <p:grpSpPr>
          <a:xfrm>
            <a:off x="4518051" y="437307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2477744-8235-4E6F-90F6-9327A17E0E1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8AD7409-F8E2-4A3E-8218-161BC70D775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FC0467C-4593-42A1-A5B5-B7C1163D513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616345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50545D7-4256-4C2E-AEF9-219D46BD8044}"/>
              </a:ext>
            </a:extLst>
          </p:cNvPr>
          <p:cNvGrpSpPr/>
          <p:nvPr/>
        </p:nvGrpSpPr>
        <p:grpSpPr>
          <a:xfrm>
            <a:off x="5441644" y="4373079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AD6CF14-5819-4D15-B602-6757D96C844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7FC82314-80E4-494F-A300-2D69A7CA2F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5C92B5F-6B48-4B71-B5AC-E1C65589B6ED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951795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33C472D-A549-4059-BDC5-804A78D2F792}"/>
              </a:ext>
            </a:extLst>
          </p:cNvPr>
          <p:cNvGrpSpPr/>
          <p:nvPr/>
        </p:nvGrpSpPr>
        <p:grpSpPr>
          <a:xfrm>
            <a:off x="6559909" y="4373079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01F9361-21AD-49FF-BF58-A75FEA2A80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6F8A9C5-5747-434F-A182-9B95E380D9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581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03459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65249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354519" y="2687447"/>
            <a:ext cx="73956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962633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66085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917261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8157A7-540A-4744-A414-61D678F15F1C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86695" y="2687447"/>
            <a:ext cx="69333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90CC82B-84D0-4045-8803-6C927AB27D3E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C4B0019-8FD5-465B-9CDF-5AB476497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4F8CEF1-C4B8-4B40-81C0-812039DD2DA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95A00F-06B3-4F1B-9E3D-D9A594022839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634239" y="2687447"/>
            <a:ext cx="63254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6D2C12D-6889-4E83-A1AB-C009E4644769}"/>
              </a:ext>
            </a:extLst>
          </p:cNvPr>
          <p:cNvGrpSpPr/>
          <p:nvPr/>
        </p:nvGrpSpPr>
        <p:grpSpPr>
          <a:xfrm>
            <a:off x="8874899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F628BB-3210-48DB-9B54-0344EB2712D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2075F73-8C59-47D9-BA11-61BD443139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4C6AA0-6DFC-4AAC-BB80-842359F3D4E3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25215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BFACE5-FB2B-4389-95F0-5616918F7660}"/>
              </a:ext>
            </a:extLst>
          </p:cNvPr>
          <p:cNvGrpSpPr/>
          <p:nvPr/>
        </p:nvGrpSpPr>
        <p:grpSpPr>
          <a:xfrm>
            <a:off x="2533329" y="437307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9D6883-0501-460F-BBA3-9D6B93FC75F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7F995EC-89F3-4A48-8CCB-F967DDF90F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B59D43-5BA2-4CB8-92D8-D0DC1FB94C5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631623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42C042-08C2-44AC-B35B-ABEB470AA9A3}"/>
              </a:ext>
            </a:extLst>
          </p:cNvPr>
          <p:cNvGrpSpPr/>
          <p:nvPr/>
        </p:nvGrpSpPr>
        <p:grpSpPr>
          <a:xfrm>
            <a:off x="3456922" y="437307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E0F8A5C-FF9E-4871-9B84-54C2AE064C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EF86E40-5544-41E1-A27E-94FCADD74C5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C96784A-5014-44C7-B5BD-B2ADC10DB8DD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909937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4ABFBE0-34E6-414A-A7A4-9970CD2E0B0B}"/>
              </a:ext>
            </a:extLst>
          </p:cNvPr>
          <p:cNvGrpSpPr/>
          <p:nvPr/>
        </p:nvGrpSpPr>
        <p:grpSpPr>
          <a:xfrm>
            <a:off x="4518051" y="437307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2477744-8235-4E6F-90F6-9327A17E0E1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8AD7409-F8E2-4A3E-8218-161BC70D775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FC0467C-4593-42A1-A5B5-B7C1163D513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616345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50545D7-4256-4C2E-AEF9-219D46BD8044}"/>
              </a:ext>
            </a:extLst>
          </p:cNvPr>
          <p:cNvGrpSpPr/>
          <p:nvPr/>
        </p:nvGrpSpPr>
        <p:grpSpPr>
          <a:xfrm>
            <a:off x="5441644" y="4373079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AD6CF14-5819-4D15-B602-6757D96C844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7FC82314-80E4-494F-A300-2D69A7CA2F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5C92B5F-6B48-4B71-B5AC-E1C65589B6ED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951795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33C472D-A549-4059-BDC5-804A78D2F792}"/>
              </a:ext>
            </a:extLst>
          </p:cNvPr>
          <p:cNvGrpSpPr/>
          <p:nvPr/>
        </p:nvGrpSpPr>
        <p:grpSpPr>
          <a:xfrm>
            <a:off x="6559909" y="4373079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01F9361-21AD-49FF-BF58-A75FEA2A80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6F8A9C5-5747-434F-A182-9B95E380D9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A067FC4-175E-4890-ABD5-D188455A64D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668433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110E37B-A166-4FF2-8660-3267F1B7ACBC}"/>
              </a:ext>
            </a:extLst>
          </p:cNvPr>
          <p:cNvGrpSpPr/>
          <p:nvPr/>
        </p:nvGrpSpPr>
        <p:grpSpPr>
          <a:xfrm>
            <a:off x="7493732" y="4373079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3B19F6F-DFBF-4EC1-93AF-E36982398E7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9051D1AB-97A6-4E77-B628-02FE19BF2FB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7E5FBD2-99C0-42DD-86BD-AC0C660451E5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863759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5272545-024E-4EBA-96C6-1A1B238361A1}"/>
              </a:ext>
            </a:extLst>
          </p:cNvPr>
          <p:cNvGrpSpPr/>
          <p:nvPr/>
        </p:nvGrpSpPr>
        <p:grpSpPr>
          <a:xfrm>
            <a:off x="8471873" y="4373079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A0C36D6-561A-4715-8B6E-749FF0DDD36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DE2877D-78C3-4446-BE46-39385C91EA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626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03459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65249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354519" y="2687447"/>
            <a:ext cx="73956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962633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66085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917261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8157A7-540A-4744-A414-61D678F15F1C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86695" y="2687447"/>
            <a:ext cx="69333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90CC82B-84D0-4045-8803-6C927AB27D3E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C4B0019-8FD5-465B-9CDF-5AB476497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4F8CEF1-C4B8-4B40-81C0-812039DD2DA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95A00F-06B3-4F1B-9E3D-D9A594022839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634239" y="2687447"/>
            <a:ext cx="63254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6D2C12D-6889-4E83-A1AB-C009E4644769}"/>
              </a:ext>
            </a:extLst>
          </p:cNvPr>
          <p:cNvGrpSpPr/>
          <p:nvPr/>
        </p:nvGrpSpPr>
        <p:grpSpPr>
          <a:xfrm>
            <a:off x="8874899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F628BB-3210-48DB-9B54-0344EB2712D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2075F73-8C59-47D9-BA11-61BD443139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4C6AA0-6DFC-4AAC-BB80-842359F3D4E3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25215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BFACE5-FB2B-4389-95F0-5616918F7660}"/>
              </a:ext>
            </a:extLst>
          </p:cNvPr>
          <p:cNvGrpSpPr/>
          <p:nvPr/>
        </p:nvGrpSpPr>
        <p:grpSpPr>
          <a:xfrm>
            <a:off x="2533329" y="437307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9D6883-0501-460F-BBA3-9D6B93FC75F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7F995EC-89F3-4A48-8CCB-F967DDF90F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B59D43-5BA2-4CB8-92D8-D0DC1FB94C5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631623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42C042-08C2-44AC-B35B-ABEB470AA9A3}"/>
              </a:ext>
            </a:extLst>
          </p:cNvPr>
          <p:cNvGrpSpPr/>
          <p:nvPr/>
        </p:nvGrpSpPr>
        <p:grpSpPr>
          <a:xfrm>
            <a:off x="3456922" y="437307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E0F8A5C-FF9E-4871-9B84-54C2AE064C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EF86E40-5544-41E1-A27E-94FCADD74C5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C96784A-5014-44C7-B5BD-B2ADC10DB8DD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909937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4ABFBE0-34E6-414A-A7A4-9970CD2E0B0B}"/>
              </a:ext>
            </a:extLst>
          </p:cNvPr>
          <p:cNvGrpSpPr/>
          <p:nvPr/>
        </p:nvGrpSpPr>
        <p:grpSpPr>
          <a:xfrm>
            <a:off x="4518051" y="437307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2477744-8235-4E6F-90F6-9327A17E0E1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8AD7409-F8E2-4A3E-8218-161BC70D775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FC0467C-4593-42A1-A5B5-B7C1163D513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616345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50545D7-4256-4C2E-AEF9-219D46BD8044}"/>
              </a:ext>
            </a:extLst>
          </p:cNvPr>
          <p:cNvGrpSpPr/>
          <p:nvPr/>
        </p:nvGrpSpPr>
        <p:grpSpPr>
          <a:xfrm>
            <a:off x="5441644" y="4373079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AD6CF14-5819-4D15-B602-6757D96C844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7FC82314-80E4-494F-A300-2D69A7CA2F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5C92B5F-6B48-4B71-B5AC-E1C65589B6ED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951795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33C472D-A549-4059-BDC5-804A78D2F792}"/>
              </a:ext>
            </a:extLst>
          </p:cNvPr>
          <p:cNvGrpSpPr/>
          <p:nvPr/>
        </p:nvGrpSpPr>
        <p:grpSpPr>
          <a:xfrm>
            <a:off x="6559909" y="4373079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01F9361-21AD-49FF-BF58-A75FEA2A80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6F8A9C5-5747-434F-A182-9B95E380D9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A067FC4-175E-4890-ABD5-D188455A64D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668433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110E37B-A166-4FF2-8660-3267F1B7ACBC}"/>
              </a:ext>
            </a:extLst>
          </p:cNvPr>
          <p:cNvGrpSpPr/>
          <p:nvPr/>
        </p:nvGrpSpPr>
        <p:grpSpPr>
          <a:xfrm>
            <a:off x="7493732" y="4373079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3B19F6F-DFBF-4EC1-93AF-E36982398E7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9051D1AB-97A6-4E77-B628-02FE19BF2FB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7E5FBD2-99C0-42DD-86BD-AC0C660451E5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863759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5272545-024E-4EBA-96C6-1A1B238361A1}"/>
              </a:ext>
            </a:extLst>
          </p:cNvPr>
          <p:cNvGrpSpPr/>
          <p:nvPr/>
        </p:nvGrpSpPr>
        <p:grpSpPr>
          <a:xfrm>
            <a:off x="8471873" y="4373079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A0C36D6-561A-4715-8B6E-749FF0DDD36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DE2877D-78C3-4446-BE46-39385C91EA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FFBEBE2-E16C-4089-BEA7-9F81E9AC12C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9567422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43DA53C-EB5E-4436-98B7-EE6D6BB5749D}"/>
              </a:ext>
            </a:extLst>
          </p:cNvPr>
          <p:cNvGrpSpPr/>
          <p:nvPr/>
        </p:nvGrpSpPr>
        <p:grpSpPr>
          <a:xfrm>
            <a:off x="9392721" y="4373079"/>
            <a:ext cx="783771" cy="946459"/>
            <a:chOff x="5653546" y="1040235"/>
            <a:chExt cx="783771" cy="9464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62C9297-E045-4521-ADD4-2B67DE31E9F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CAF6DC2B-4371-4978-95DE-503ADEC7AD2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64C914C-7439-4AFF-B417-DEF48DA2C194}"/>
              </a:ext>
            </a:extLst>
          </p:cNvPr>
          <p:cNvCxnSpPr>
            <a:cxnSpLocks/>
            <a:stCxn id="40" idx="3"/>
            <a:endCxn id="73" idx="0"/>
          </p:cNvCxnSpPr>
          <p:nvPr/>
        </p:nvCxnSpPr>
        <p:spPr>
          <a:xfrm flipH="1">
            <a:off x="2457229" y="5204758"/>
            <a:ext cx="190880" cy="3982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48CC0D6-509F-4B7C-B8B2-A8504856959F}"/>
              </a:ext>
            </a:extLst>
          </p:cNvPr>
          <p:cNvGrpSpPr/>
          <p:nvPr/>
        </p:nvGrpSpPr>
        <p:grpSpPr>
          <a:xfrm>
            <a:off x="2065343" y="5603052"/>
            <a:ext cx="783771" cy="946459"/>
            <a:chOff x="5653546" y="1040235"/>
            <a:chExt cx="783771" cy="946459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514C24A-8178-4F45-B29C-D96AE60EE67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FF56678E-9D9B-4DC9-AAE6-DE14E699337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08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03459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65249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354519" y="2687447"/>
            <a:ext cx="73956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962633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66085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917261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8157A7-540A-4744-A414-61D678F15F1C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86695" y="2687447"/>
            <a:ext cx="69333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90CC82B-84D0-4045-8803-6C927AB27D3E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C4B0019-8FD5-465B-9CDF-5AB476497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4F8CEF1-C4B8-4B40-81C0-812039DD2DA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95A00F-06B3-4F1B-9E3D-D9A594022839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634239" y="2687447"/>
            <a:ext cx="63254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6D2C12D-6889-4E83-A1AB-C009E4644769}"/>
              </a:ext>
            </a:extLst>
          </p:cNvPr>
          <p:cNvGrpSpPr/>
          <p:nvPr/>
        </p:nvGrpSpPr>
        <p:grpSpPr>
          <a:xfrm>
            <a:off x="8874899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F628BB-3210-48DB-9B54-0344EB2712D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2075F73-8C59-47D9-BA11-61BD443139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4C6AA0-6DFC-4AAC-BB80-842359F3D4E3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25215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BFACE5-FB2B-4389-95F0-5616918F7660}"/>
              </a:ext>
            </a:extLst>
          </p:cNvPr>
          <p:cNvGrpSpPr/>
          <p:nvPr/>
        </p:nvGrpSpPr>
        <p:grpSpPr>
          <a:xfrm>
            <a:off x="2533329" y="437307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9D6883-0501-460F-BBA3-9D6B93FC75F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7F995EC-89F3-4A48-8CCB-F967DDF90F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B59D43-5BA2-4CB8-92D8-D0DC1FB94C5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631623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42C042-08C2-44AC-B35B-ABEB470AA9A3}"/>
              </a:ext>
            </a:extLst>
          </p:cNvPr>
          <p:cNvGrpSpPr/>
          <p:nvPr/>
        </p:nvGrpSpPr>
        <p:grpSpPr>
          <a:xfrm>
            <a:off x="3456922" y="437307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E0F8A5C-FF9E-4871-9B84-54C2AE064C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EF86E40-5544-41E1-A27E-94FCADD74C5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C96784A-5014-44C7-B5BD-B2ADC10DB8DD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909937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4ABFBE0-34E6-414A-A7A4-9970CD2E0B0B}"/>
              </a:ext>
            </a:extLst>
          </p:cNvPr>
          <p:cNvGrpSpPr/>
          <p:nvPr/>
        </p:nvGrpSpPr>
        <p:grpSpPr>
          <a:xfrm>
            <a:off x="4518051" y="437307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2477744-8235-4E6F-90F6-9327A17E0E1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8AD7409-F8E2-4A3E-8218-161BC70D775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FC0467C-4593-42A1-A5B5-B7C1163D513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616345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50545D7-4256-4C2E-AEF9-219D46BD8044}"/>
              </a:ext>
            </a:extLst>
          </p:cNvPr>
          <p:cNvGrpSpPr/>
          <p:nvPr/>
        </p:nvGrpSpPr>
        <p:grpSpPr>
          <a:xfrm>
            <a:off x="5441644" y="4373079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AD6CF14-5819-4D15-B602-6757D96C844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7FC82314-80E4-494F-A300-2D69A7CA2F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5C92B5F-6B48-4B71-B5AC-E1C65589B6ED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951795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33C472D-A549-4059-BDC5-804A78D2F792}"/>
              </a:ext>
            </a:extLst>
          </p:cNvPr>
          <p:cNvGrpSpPr/>
          <p:nvPr/>
        </p:nvGrpSpPr>
        <p:grpSpPr>
          <a:xfrm>
            <a:off x="6559909" y="4373079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01F9361-21AD-49FF-BF58-A75FEA2A80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6F8A9C5-5747-434F-A182-9B95E380D9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A067FC4-175E-4890-ABD5-D188455A64D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668433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110E37B-A166-4FF2-8660-3267F1B7ACBC}"/>
              </a:ext>
            </a:extLst>
          </p:cNvPr>
          <p:cNvGrpSpPr/>
          <p:nvPr/>
        </p:nvGrpSpPr>
        <p:grpSpPr>
          <a:xfrm>
            <a:off x="7493732" y="4373079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3B19F6F-DFBF-4EC1-93AF-E36982398E7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9051D1AB-97A6-4E77-B628-02FE19BF2FB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7E5FBD2-99C0-42DD-86BD-AC0C660451E5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863759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5272545-024E-4EBA-96C6-1A1B238361A1}"/>
              </a:ext>
            </a:extLst>
          </p:cNvPr>
          <p:cNvGrpSpPr/>
          <p:nvPr/>
        </p:nvGrpSpPr>
        <p:grpSpPr>
          <a:xfrm>
            <a:off x="8471873" y="4373079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A0C36D6-561A-4715-8B6E-749FF0DDD36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DE2877D-78C3-4446-BE46-39385C91EA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FFBEBE2-E16C-4089-BEA7-9F81E9AC12C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9567422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43DA53C-EB5E-4436-98B7-EE6D6BB5749D}"/>
              </a:ext>
            </a:extLst>
          </p:cNvPr>
          <p:cNvGrpSpPr/>
          <p:nvPr/>
        </p:nvGrpSpPr>
        <p:grpSpPr>
          <a:xfrm>
            <a:off x="9392721" y="4373079"/>
            <a:ext cx="783771" cy="946459"/>
            <a:chOff x="5653546" y="1040235"/>
            <a:chExt cx="783771" cy="9464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62C9297-E045-4521-ADD4-2B67DE31E9F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CAF6DC2B-4371-4978-95DE-503ADEC7AD2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262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03459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65249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354519" y="2687447"/>
            <a:ext cx="73956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962633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66085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917261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8157A7-540A-4744-A414-61D678F15F1C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86695" y="2687447"/>
            <a:ext cx="69333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90CC82B-84D0-4045-8803-6C927AB27D3E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C4B0019-8FD5-465B-9CDF-5AB476497EB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4F8CEF1-C4B8-4B40-81C0-812039DD2DA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95A00F-06B3-4F1B-9E3D-D9A594022839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634239" y="2687447"/>
            <a:ext cx="632546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6D2C12D-6889-4E83-A1AB-C009E4644769}"/>
              </a:ext>
            </a:extLst>
          </p:cNvPr>
          <p:cNvGrpSpPr/>
          <p:nvPr/>
        </p:nvGrpSpPr>
        <p:grpSpPr>
          <a:xfrm>
            <a:off x="8874899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F628BB-3210-48DB-9B54-0344EB2712D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2075F73-8C59-47D9-BA11-61BD443139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4C6AA0-6DFC-4AAC-BB80-842359F3D4E3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25215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BFACE5-FB2B-4389-95F0-5616918F7660}"/>
              </a:ext>
            </a:extLst>
          </p:cNvPr>
          <p:cNvGrpSpPr/>
          <p:nvPr/>
        </p:nvGrpSpPr>
        <p:grpSpPr>
          <a:xfrm>
            <a:off x="2533329" y="437307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9D6883-0501-460F-BBA3-9D6B93FC75F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7F995EC-89F3-4A48-8CCB-F967DDF90F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B59D43-5BA2-4CB8-92D8-D0DC1FB94C5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631623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42C042-08C2-44AC-B35B-ABEB470AA9A3}"/>
              </a:ext>
            </a:extLst>
          </p:cNvPr>
          <p:cNvGrpSpPr/>
          <p:nvPr/>
        </p:nvGrpSpPr>
        <p:grpSpPr>
          <a:xfrm>
            <a:off x="3456922" y="437307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E0F8A5C-FF9E-4871-9B84-54C2AE064C2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EF86E40-5544-41E1-A27E-94FCADD74C5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C96784A-5014-44C7-B5BD-B2ADC10DB8DD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909937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4ABFBE0-34E6-414A-A7A4-9970CD2E0B0B}"/>
              </a:ext>
            </a:extLst>
          </p:cNvPr>
          <p:cNvGrpSpPr/>
          <p:nvPr/>
        </p:nvGrpSpPr>
        <p:grpSpPr>
          <a:xfrm>
            <a:off x="4518051" y="437307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2477744-8235-4E6F-90F6-9327A17E0E1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8AD7409-F8E2-4A3E-8218-161BC70D775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FC0467C-4593-42A1-A5B5-B7C1163D513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616345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50545D7-4256-4C2E-AEF9-219D46BD8044}"/>
              </a:ext>
            </a:extLst>
          </p:cNvPr>
          <p:cNvGrpSpPr/>
          <p:nvPr/>
        </p:nvGrpSpPr>
        <p:grpSpPr>
          <a:xfrm>
            <a:off x="5441644" y="4373079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AD6CF14-5819-4D15-B602-6757D96C844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7FC82314-80E4-494F-A300-2D69A7CA2F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5C92B5F-6B48-4B71-B5AC-E1C65589B6ED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951795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33C472D-A549-4059-BDC5-804A78D2F792}"/>
              </a:ext>
            </a:extLst>
          </p:cNvPr>
          <p:cNvGrpSpPr/>
          <p:nvPr/>
        </p:nvGrpSpPr>
        <p:grpSpPr>
          <a:xfrm>
            <a:off x="6559909" y="4373079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01F9361-21AD-49FF-BF58-A75FEA2A80B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6F8A9C5-5747-434F-A182-9B95E380D9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A067FC4-175E-4890-ABD5-D188455A64D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668433" y="3940994"/>
            <a:ext cx="217185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110E37B-A166-4FF2-8660-3267F1B7ACBC}"/>
              </a:ext>
            </a:extLst>
          </p:cNvPr>
          <p:cNvGrpSpPr/>
          <p:nvPr/>
        </p:nvGrpSpPr>
        <p:grpSpPr>
          <a:xfrm>
            <a:off x="7493732" y="4373079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3B19F6F-DFBF-4EC1-93AF-E36982398E7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9051D1AB-97A6-4E77-B628-02FE19BF2FB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7E5FBD2-99C0-42DD-86BD-AC0C660451E5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863759" y="3940994"/>
            <a:ext cx="152198" cy="432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5272545-024E-4EBA-96C6-1A1B238361A1}"/>
              </a:ext>
            </a:extLst>
          </p:cNvPr>
          <p:cNvGrpSpPr/>
          <p:nvPr/>
        </p:nvGrpSpPr>
        <p:grpSpPr>
          <a:xfrm>
            <a:off x="8471873" y="4373079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A0C36D6-561A-4715-8B6E-749FF0DDD36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DE2877D-78C3-4446-BE46-39385C91EA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23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00DCDF1-5D88-4F6E-8054-F2E6A6D2E6B0}"/>
              </a:ext>
            </a:extLst>
          </p:cNvPr>
          <p:cNvSpPr/>
          <p:nvPr/>
        </p:nvSpPr>
        <p:spPr>
          <a:xfrm rot="19705419">
            <a:off x="1952293" y="-25758"/>
            <a:ext cx="1089544" cy="34071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598767" y="211676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40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71DCBCC-11E6-47C3-A975-659692485230}"/>
              </a:ext>
            </a:extLst>
          </p:cNvPr>
          <p:cNvSpPr/>
          <p:nvPr/>
        </p:nvSpPr>
        <p:spPr>
          <a:xfrm rot="16200000">
            <a:off x="4317029" y="-2808031"/>
            <a:ext cx="980294" cy="681816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E224BB7-B7A3-4C89-8D09-8BC53A6B3722}"/>
              </a:ext>
            </a:extLst>
          </p:cNvPr>
          <p:cNvSpPr/>
          <p:nvPr/>
        </p:nvSpPr>
        <p:spPr>
          <a:xfrm>
            <a:off x="7158803" y="548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00DCDF1-5D88-4F6E-8054-F2E6A6D2E6B0}"/>
              </a:ext>
            </a:extLst>
          </p:cNvPr>
          <p:cNvSpPr/>
          <p:nvPr/>
        </p:nvSpPr>
        <p:spPr>
          <a:xfrm rot="19705419">
            <a:off x="1952293" y="-25758"/>
            <a:ext cx="1089544" cy="34071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598767" y="211676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214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63D8889-FB1E-4179-AAF2-53E4839BEEF0}"/>
              </a:ext>
            </a:extLst>
          </p:cNvPr>
          <p:cNvSpPr/>
          <p:nvPr/>
        </p:nvSpPr>
        <p:spPr>
          <a:xfrm rot="17760999">
            <a:off x="8218983" y="-528570"/>
            <a:ext cx="1089544" cy="34071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CD52D7B-2939-4904-951C-1119EDFED3B2}"/>
              </a:ext>
            </a:extLst>
          </p:cNvPr>
          <p:cNvSpPr/>
          <p:nvPr/>
        </p:nvSpPr>
        <p:spPr>
          <a:xfrm>
            <a:off x="9322935" y="11666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71DCBCC-11E6-47C3-A975-659692485230}"/>
              </a:ext>
            </a:extLst>
          </p:cNvPr>
          <p:cNvSpPr/>
          <p:nvPr/>
        </p:nvSpPr>
        <p:spPr>
          <a:xfrm rot="16200000">
            <a:off x="4317029" y="-2808031"/>
            <a:ext cx="980294" cy="681816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E224BB7-B7A3-4C89-8D09-8BC53A6B3722}"/>
              </a:ext>
            </a:extLst>
          </p:cNvPr>
          <p:cNvSpPr/>
          <p:nvPr/>
        </p:nvSpPr>
        <p:spPr>
          <a:xfrm>
            <a:off x="7158803" y="548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00DCDF1-5D88-4F6E-8054-F2E6A6D2E6B0}"/>
              </a:ext>
            </a:extLst>
          </p:cNvPr>
          <p:cNvSpPr/>
          <p:nvPr/>
        </p:nvSpPr>
        <p:spPr>
          <a:xfrm rot="19705419">
            <a:off x="1952293" y="-25758"/>
            <a:ext cx="1089544" cy="34071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598767" y="211676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861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27D5F82-2952-4E9C-84DD-F38296F94A42}"/>
              </a:ext>
            </a:extLst>
          </p:cNvPr>
          <p:cNvSpPr/>
          <p:nvPr/>
        </p:nvSpPr>
        <p:spPr>
          <a:xfrm rot="13973002">
            <a:off x="8049532" y="529092"/>
            <a:ext cx="980294" cy="428268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9B0744C-7E97-4D2D-9510-B2BF903B8C99}"/>
              </a:ext>
            </a:extLst>
          </p:cNvPr>
          <p:cNvSpPr/>
          <p:nvPr/>
        </p:nvSpPr>
        <p:spPr>
          <a:xfrm>
            <a:off x="6684414" y="309108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63D8889-FB1E-4179-AAF2-53E4839BEEF0}"/>
              </a:ext>
            </a:extLst>
          </p:cNvPr>
          <p:cNvSpPr/>
          <p:nvPr/>
        </p:nvSpPr>
        <p:spPr>
          <a:xfrm rot="17760999">
            <a:off x="8218983" y="-528570"/>
            <a:ext cx="1089544" cy="34071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CD52D7B-2939-4904-951C-1119EDFED3B2}"/>
              </a:ext>
            </a:extLst>
          </p:cNvPr>
          <p:cNvSpPr/>
          <p:nvPr/>
        </p:nvSpPr>
        <p:spPr>
          <a:xfrm>
            <a:off x="9322935" y="11666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71DCBCC-11E6-47C3-A975-659692485230}"/>
              </a:ext>
            </a:extLst>
          </p:cNvPr>
          <p:cNvSpPr/>
          <p:nvPr/>
        </p:nvSpPr>
        <p:spPr>
          <a:xfrm rot="16200000">
            <a:off x="4317029" y="-2808031"/>
            <a:ext cx="980294" cy="681816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E224BB7-B7A3-4C89-8D09-8BC53A6B3722}"/>
              </a:ext>
            </a:extLst>
          </p:cNvPr>
          <p:cNvSpPr/>
          <p:nvPr/>
        </p:nvSpPr>
        <p:spPr>
          <a:xfrm>
            <a:off x="7158803" y="548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00DCDF1-5D88-4F6E-8054-F2E6A6D2E6B0}"/>
              </a:ext>
            </a:extLst>
          </p:cNvPr>
          <p:cNvSpPr/>
          <p:nvPr/>
        </p:nvSpPr>
        <p:spPr>
          <a:xfrm rot="19705419">
            <a:off x="1952293" y="-25758"/>
            <a:ext cx="1089544" cy="34071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598767" y="211676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6162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78E1D8E-4C2F-4AD6-81C9-492BAE4EFE1D}"/>
              </a:ext>
            </a:extLst>
          </p:cNvPr>
          <p:cNvSpPr/>
          <p:nvPr/>
        </p:nvSpPr>
        <p:spPr>
          <a:xfrm rot="17092581">
            <a:off x="8500411" y="1804830"/>
            <a:ext cx="1011807" cy="46566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D10D863-78EC-4FBD-A023-EAF7C9DAAEAF}"/>
              </a:ext>
            </a:extLst>
          </p:cNvPr>
          <p:cNvSpPr/>
          <p:nvPr/>
        </p:nvSpPr>
        <p:spPr>
          <a:xfrm>
            <a:off x="10195194" y="406448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27D5F82-2952-4E9C-84DD-F38296F94A42}"/>
              </a:ext>
            </a:extLst>
          </p:cNvPr>
          <p:cNvSpPr/>
          <p:nvPr/>
        </p:nvSpPr>
        <p:spPr>
          <a:xfrm rot="13973002">
            <a:off x="8049532" y="529092"/>
            <a:ext cx="980294" cy="428268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9B0744C-7E97-4D2D-9510-B2BF903B8C99}"/>
              </a:ext>
            </a:extLst>
          </p:cNvPr>
          <p:cNvSpPr/>
          <p:nvPr/>
        </p:nvSpPr>
        <p:spPr>
          <a:xfrm>
            <a:off x="6684414" y="309108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63D8889-FB1E-4179-AAF2-53E4839BEEF0}"/>
              </a:ext>
            </a:extLst>
          </p:cNvPr>
          <p:cNvSpPr/>
          <p:nvPr/>
        </p:nvSpPr>
        <p:spPr>
          <a:xfrm rot="17760999">
            <a:off x="8218983" y="-528570"/>
            <a:ext cx="1089544" cy="34071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CD52D7B-2939-4904-951C-1119EDFED3B2}"/>
              </a:ext>
            </a:extLst>
          </p:cNvPr>
          <p:cNvSpPr/>
          <p:nvPr/>
        </p:nvSpPr>
        <p:spPr>
          <a:xfrm>
            <a:off x="9322935" y="11666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71DCBCC-11E6-47C3-A975-659692485230}"/>
              </a:ext>
            </a:extLst>
          </p:cNvPr>
          <p:cNvSpPr/>
          <p:nvPr/>
        </p:nvSpPr>
        <p:spPr>
          <a:xfrm rot="16200000">
            <a:off x="4317029" y="-2808031"/>
            <a:ext cx="980294" cy="681816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E224BB7-B7A3-4C89-8D09-8BC53A6B3722}"/>
              </a:ext>
            </a:extLst>
          </p:cNvPr>
          <p:cNvSpPr/>
          <p:nvPr/>
        </p:nvSpPr>
        <p:spPr>
          <a:xfrm>
            <a:off x="7158803" y="548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00DCDF1-5D88-4F6E-8054-F2E6A6D2E6B0}"/>
              </a:ext>
            </a:extLst>
          </p:cNvPr>
          <p:cNvSpPr/>
          <p:nvPr/>
        </p:nvSpPr>
        <p:spPr>
          <a:xfrm rot="19705419">
            <a:off x="1952293" y="-25758"/>
            <a:ext cx="1089544" cy="34071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598767" y="211676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938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C256397-DD6D-460C-9483-67D7DBC79743}"/>
              </a:ext>
            </a:extLst>
          </p:cNvPr>
          <p:cNvSpPr/>
          <p:nvPr/>
        </p:nvSpPr>
        <p:spPr>
          <a:xfrm rot="14293041">
            <a:off x="8847317" y="3338872"/>
            <a:ext cx="1011807" cy="42497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05B5B81-AE40-491C-BC12-0A380D80B574}"/>
              </a:ext>
            </a:extLst>
          </p:cNvPr>
          <p:cNvSpPr/>
          <p:nvPr/>
        </p:nvSpPr>
        <p:spPr>
          <a:xfrm>
            <a:off x="7457083" y="579866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78E1D8E-4C2F-4AD6-81C9-492BAE4EFE1D}"/>
              </a:ext>
            </a:extLst>
          </p:cNvPr>
          <p:cNvSpPr/>
          <p:nvPr/>
        </p:nvSpPr>
        <p:spPr>
          <a:xfrm rot="17092581">
            <a:off x="8500411" y="1804830"/>
            <a:ext cx="1011807" cy="46566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D10D863-78EC-4FBD-A023-EAF7C9DAAEAF}"/>
              </a:ext>
            </a:extLst>
          </p:cNvPr>
          <p:cNvSpPr/>
          <p:nvPr/>
        </p:nvSpPr>
        <p:spPr>
          <a:xfrm>
            <a:off x="10195194" y="406448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27D5F82-2952-4E9C-84DD-F38296F94A42}"/>
              </a:ext>
            </a:extLst>
          </p:cNvPr>
          <p:cNvSpPr/>
          <p:nvPr/>
        </p:nvSpPr>
        <p:spPr>
          <a:xfrm rot="13973002">
            <a:off x="8049532" y="529092"/>
            <a:ext cx="980294" cy="428268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9B0744C-7E97-4D2D-9510-B2BF903B8C99}"/>
              </a:ext>
            </a:extLst>
          </p:cNvPr>
          <p:cNvSpPr/>
          <p:nvPr/>
        </p:nvSpPr>
        <p:spPr>
          <a:xfrm>
            <a:off x="6684414" y="309108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63D8889-FB1E-4179-AAF2-53E4839BEEF0}"/>
              </a:ext>
            </a:extLst>
          </p:cNvPr>
          <p:cNvSpPr/>
          <p:nvPr/>
        </p:nvSpPr>
        <p:spPr>
          <a:xfrm rot="17760999">
            <a:off x="8218983" y="-528570"/>
            <a:ext cx="1089544" cy="34071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CD52D7B-2939-4904-951C-1119EDFED3B2}"/>
              </a:ext>
            </a:extLst>
          </p:cNvPr>
          <p:cNvSpPr/>
          <p:nvPr/>
        </p:nvSpPr>
        <p:spPr>
          <a:xfrm>
            <a:off x="9322935" y="11666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71DCBCC-11E6-47C3-A975-659692485230}"/>
              </a:ext>
            </a:extLst>
          </p:cNvPr>
          <p:cNvSpPr/>
          <p:nvPr/>
        </p:nvSpPr>
        <p:spPr>
          <a:xfrm rot="16200000">
            <a:off x="4317029" y="-2808031"/>
            <a:ext cx="980294" cy="681816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E224BB7-B7A3-4C89-8D09-8BC53A6B3722}"/>
              </a:ext>
            </a:extLst>
          </p:cNvPr>
          <p:cNvSpPr/>
          <p:nvPr/>
        </p:nvSpPr>
        <p:spPr>
          <a:xfrm>
            <a:off x="7158803" y="548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00DCDF1-5D88-4F6E-8054-F2E6A6D2E6B0}"/>
              </a:ext>
            </a:extLst>
          </p:cNvPr>
          <p:cNvSpPr/>
          <p:nvPr/>
        </p:nvSpPr>
        <p:spPr>
          <a:xfrm rot="19705419">
            <a:off x="1952293" y="-25758"/>
            <a:ext cx="1089544" cy="34071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598767" y="211676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9520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51190C3-0573-488C-B704-7C81829B907E}"/>
              </a:ext>
            </a:extLst>
          </p:cNvPr>
          <p:cNvSpPr/>
          <p:nvPr/>
        </p:nvSpPr>
        <p:spPr>
          <a:xfrm rot="16200000">
            <a:off x="5266745" y="3734615"/>
            <a:ext cx="980294" cy="50796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9BEA8DB-2D14-4077-BD0C-3CF982C7C29A}"/>
              </a:ext>
            </a:extLst>
          </p:cNvPr>
          <p:cNvSpPr/>
          <p:nvPr/>
        </p:nvSpPr>
        <p:spPr>
          <a:xfrm>
            <a:off x="3180471" y="571759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C256397-DD6D-460C-9483-67D7DBC79743}"/>
              </a:ext>
            </a:extLst>
          </p:cNvPr>
          <p:cNvSpPr/>
          <p:nvPr/>
        </p:nvSpPr>
        <p:spPr>
          <a:xfrm rot="14293041">
            <a:off x="8847317" y="3338872"/>
            <a:ext cx="1011807" cy="42497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05B5B81-AE40-491C-BC12-0A380D80B574}"/>
              </a:ext>
            </a:extLst>
          </p:cNvPr>
          <p:cNvSpPr/>
          <p:nvPr/>
        </p:nvSpPr>
        <p:spPr>
          <a:xfrm>
            <a:off x="7457083" y="579866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78E1D8E-4C2F-4AD6-81C9-492BAE4EFE1D}"/>
              </a:ext>
            </a:extLst>
          </p:cNvPr>
          <p:cNvSpPr/>
          <p:nvPr/>
        </p:nvSpPr>
        <p:spPr>
          <a:xfrm rot="17092581">
            <a:off x="8500411" y="1804830"/>
            <a:ext cx="1011807" cy="46566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D10D863-78EC-4FBD-A023-EAF7C9DAAEAF}"/>
              </a:ext>
            </a:extLst>
          </p:cNvPr>
          <p:cNvSpPr/>
          <p:nvPr/>
        </p:nvSpPr>
        <p:spPr>
          <a:xfrm>
            <a:off x="10195194" y="406448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27D5F82-2952-4E9C-84DD-F38296F94A42}"/>
              </a:ext>
            </a:extLst>
          </p:cNvPr>
          <p:cNvSpPr/>
          <p:nvPr/>
        </p:nvSpPr>
        <p:spPr>
          <a:xfrm rot="13973002">
            <a:off x="8049532" y="529092"/>
            <a:ext cx="980294" cy="428268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9B0744C-7E97-4D2D-9510-B2BF903B8C99}"/>
              </a:ext>
            </a:extLst>
          </p:cNvPr>
          <p:cNvSpPr/>
          <p:nvPr/>
        </p:nvSpPr>
        <p:spPr>
          <a:xfrm>
            <a:off x="6684414" y="309108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63D8889-FB1E-4179-AAF2-53E4839BEEF0}"/>
              </a:ext>
            </a:extLst>
          </p:cNvPr>
          <p:cNvSpPr/>
          <p:nvPr/>
        </p:nvSpPr>
        <p:spPr>
          <a:xfrm rot="17760999">
            <a:off x="8218983" y="-528570"/>
            <a:ext cx="1089544" cy="34071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CD52D7B-2939-4904-951C-1119EDFED3B2}"/>
              </a:ext>
            </a:extLst>
          </p:cNvPr>
          <p:cNvSpPr/>
          <p:nvPr/>
        </p:nvSpPr>
        <p:spPr>
          <a:xfrm>
            <a:off x="9322935" y="11666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71DCBCC-11E6-47C3-A975-659692485230}"/>
              </a:ext>
            </a:extLst>
          </p:cNvPr>
          <p:cNvSpPr/>
          <p:nvPr/>
        </p:nvSpPr>
        <p:spPr>
          <a:xfrm rot="16200000">
            <a:off x="4317029" y="-2808031"/>
            <a:ext cx="980294" cy="681816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E224BB7-B7A3-4C89-8D09-8BC53A6B3722}"/>
              </a:ext>
            </a:extLst>
          </p:cNvPr>
          <p:cNvSpPr/>
          <p:nvPr/>
        </p:nvSpPr>
        <p:spPr>
          <a:xfrm>
            <a:off x="7158803" y="548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00DCDF1-5D88-4F6E-8054-F2E6A6D2E6B0}"/>
              </a:ext>
            </a:extLst>
          </p:cNvPr>
          <p:cNvSpPr/>
          <p:nvPr/>
        </p:nvSpPr>
        <p:spPr>
          <a:xfrm rot="19705419">
            <a:off x="1952293" y="-25758"/>
            <a:ext cx="1089544" cy="34071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2598767" y="211676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0101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1286</Words>
  <Application>Microsoft Office PowerPoint</Application>
  <PresentationFormat>와이드스크린</PresentationFormat>
  <Paragraphs>574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133</cp:revision>
  <dcterms:created xsi:type="dcterms:W3CDTF">2022-08-09T12:12:25Z</dcterms:created>
  <dcterms:modified xsi:type="dcterms:W3CDTF">2022-09-19T12:00:33Z</dcterms:modified>
</cp:coreProperties>
</file>