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8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4A8C28-5B1A-4DB8-9634-3FBB8142FC4E}"/>
              </a:ext>
            </a:extLst>
          </p:cNvPr>
          <p:cNvSpPr/>
          <p:nvPr/>
        </p:nvSpPr>
        <p:spPr>
          <a:xfrm rot="15966200">
            <a:off x="7301811" y="4149601"/>
            <a:ext cx="1050501" cy="33067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9FA911-0998-46D3-A56F-4A256F267ABA}"/>
              </a:ext>
            </a:extLst>
          </p:cNvPr>
          <p:cNvSpPr/>
          <p:nvPr/>
        </p:nvSpPr>
        <p:spPr>
          <a:xfrm>
            <a:off x="8428653" y="522917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993B76E-AC59-485E-A3F9-489925CC231E}"/>
              </a:ext>
            </a:extLst>
          </p:cNvPr>
          <p:cNvSpPr/>
          <p:nvPr/>
        </p:nvSpPr>
        <p:spPr>
          <a:xfrm rot="13681248">
            <a:off x="7361602" y="2661696"/>
            <a:ext cx="1050501" cy="428793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7B58D6E-7E97-4FC1-9E37-7537E53F316B}"/>
              </a:ext>
            </a:extLst>
          </p:cNvPr>
          <p:cNvSpPr/>
          <p:nvPr/>
        </p:nvSpPr>
        <p:spPr>
          <a:xfrm>
            <a:off x="6147138" y="53527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852F88F-6B2B-44D3-92AC-3A93E7936D74}"/>
              </a:ext>
            </a:extLst>
          </p:cNvPr>
          <p:cNvSpPr/>
          <p:nvPr/>
        </p:nvSpPr>
        <p:spPr>
          <a:xfrm rot="15915375">
            <a:off x="6622265" y="1420227"/>
            <a:ext cx="1050501" cy="50121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7230412-B779-415E-ABFB-76C5F7E07B99}"/>
              </a:ext>
            </a:extLst>
          </p:cNvPr>
          <p:cNvSpPr/>
          <p:nvPr/>
        </p:nvSpPr>
        <p:spPr>
          <a:xfrm>
            <a:off x="8605413" y="32015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D4CBC6B-87C2-4762-9E4C-5AAB5512B070}"/>
              </a:ext>
            </a:extLst>
          </p:cNvPr>
          <p:cNvSpPr/>
          <p:nvPr/>
        </p:nvSpPr>
        <p:spPr>
          <a:xfrm rot="15356724">
            <a:off x="3266991" y="2521449"/>
            <a:ext cx="1050501" cy="4035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759D4E-EEAA-492F-A51E-15906254171C}"/>
              </a:ext>
            </a:extLst>
          </p:cNvPr>
          <p:cNvSpPr/>
          <p:nvPr/>
        </p:nvSpPr>
        <p:spPr>
          <a:xfrm>
            <a:off x="1805807" y="441040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845F81-DC4B-4D0A-A8D1-30E5A1FE7FE9}"/>
              </a:ext>
            </a:extLst>
          </p:cNvPr>
          <p:cNvSpPr/>
          <p:nvPr/>
        </p:nvSpPr>
        <p:spPr>
          <a:xfrm rot="15503238">
            <a:off x="3614714" y="-421803"/>
            <a:ext cx="1050501" cy="53338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311279B-7CDC-49E2-95E6-766C7BDD47BC}"/>
              </a:ext>
            </a:extLst>
          </p:cNvPr>
          <p:cNvSpPr/>
          <p:nvPr/>
        </p:nvSpPr>
        <p:spPr>
          <a:xfrm>
            <a:off x="1518150" y="214035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7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9D13D10-EB0B-4D3B-87E1-407723F7B8AB}"/>
              </a:ext>
            </a:extLst>
          </p:cNvPr>
          <p:cNvSpPr/>
          <p:nvPr/>
        </p:nvSpPr>
        <p:spPr>
          <a:xfrm rot="15966200">
            <a:off x="4832276" y="4289635"/>
            <a:ext cx="1050501" cy="341150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F67404-8570-410B-9AB4-BC54AC06FF39}"/>
              </a:ext>
            </a:extLst>
          </p:cNvPr>
          <p:cNvSpPr/>
          <p:nvPr/>
        </p:nvSpPr>
        <p:spPr>
          <a:xfrm>
            <a:off x="3607343" y="55387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4A8C28-5B1A-4DB8-9634-3FBB8142FC4E}"/>
              </a:ext>
            </a:extLst>
          </p:cNvPr>
          <p:cNvSpPr/>
          <p:nvPr/>
        </p:nvSpPr>
        <p:spPr>
          <a:xfrm rot="15966200">
            <a:off x="7301811" y="4149601"/>
            <a:ext cx="1050501" cy="330670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9FA911-0998-46D3-A56F-4A256F267ABA}"/>
              </a:ext>
            </a:extLst>
          </p:cNvPr>
          <p:cNvSpPr/>
          <p:nvPr/>
        </p:nvSpPr>
        <p:spPr>
          <a:xfrm>
            <a:off x="8428653" y="522917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993B76E-AC59-485E-A3F9-489925CC231E}"/>
              </a:ext>
            </a:extLst>
          </p:cNvPr>
          <p:cNvSpPr/>
          <p:nvPr/>
        </p:nvSpPr>
        <p:spPr>
          <a:xfrm rot="13681248">
            <a:off x="7361602" y="2661696"/>
            <a:ext cx="1050501" cy="428793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7B58D6E-7E97-4FC1-9E37-7537E53F316B}"/>
              </a:ext>
            </a:extLst>
          </p:cNvPr>
          <p:cNvSpPr/>
          <p:nvPr/>
        </p:nvSpPr>
        <p:spPr>
          <a:xfrm>
            <a:off x="6147138" y="53527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852F88F-6B2B-44D3-92AC-3A93E7936D74}"/>
              </a:ext>
            </a:extLst>
          </p:cNvPr>
          <p:cNvSpPr/>
          <p:nvPr/>
        </p:nvSpPr>
        <p:spPr>
          <a:xfrm rot="15915375">
            <a:off x="6622265" y="1420227"/>
            <a:ext cx="1050501" cy="50121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7230412-B779-415E-ABFB-76C5F7E07B99}"/>
              </a:ext>
            </a:extLst>
          </p:cNvPr>
          <p:cNvSpPr/>
          <p:nvPr/>
        </p:nvSpPr>
        <p:spPr>
          <a:xfrm>
            <a:off x="8605413" y="32015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D4CBC6B-87C2-4762-9E4C-5AAB5512B070}"/>
              </a:ext>
            </a:extLst>
          </p:cNvPr>
          <p:cNvSpPr/>
          <p:nvPr/>
        </p:nvSpPr>
        <p:spPr>
          <a:xfrm rot="15356724">
            <a:off x="3266991" y="2521449"/>
            <a:ext cx="1050501" cy="4035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759D4E-EEAA-492F-A51E-15906254171C}"/>
              </a:ext>
            </a:extLst>
          </p:cNvPr>
          <p:cNvSpPr/>
          <p:nvPr/>
        </p:nvSpPr>
        <p:spPr>
          <a:xfrm>
            <a:off x="1805807" y="441040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845F81-DC4B-4D0A-A8D1-30E5A1FE7FE9}"/>
              </a:ext>
            </a:extLst>
          </p:cNvPr>
          <p:cNvSpPr/>
          <p:nvPr/>
        </p:nvSpPr>
        <p:spPr>
          <a:xfrm rot="15503238">
            <a:off x="3614714" y="-421803"/>
            <a:ext cx="1050501" cy="53338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311279B-7CDC-49E2-95E6-766C7BDD47BC}"/>
              </a:ext>
            </a:extLst>
          </p:cNvPr>
          <p:cNvSpPr/>
          <p:nvPr/>
        </p:nvSpPr>
        <p:spPr>
          <a:xfrm>
            <a:off x="1518150" y="214035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8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41094" y="1578299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7015433" y="1578299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346443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92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30027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8198" y="2687447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358136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822773" y="2687447"/>
            <a:ext cx="8220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7430887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9199017" y="2687447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9561941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8F6D8B-8C8B-4F45-AE22-A76FDBD5A114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014679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F806C8-995E-4691-91A1-AA0AFDA66122}"/>
              </a:ext>
            </a:extLst>
          </p:cNvPr>
          <p:cNvGrpSpPr/>
          <p:nvPr/>
        </p:nvGrpSpPr>
        <p:grpSpPr>
          <a:xfrm>
            <a:off x="2622793" y="420557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BCB659-601B-47BC-9D8F-F3B72A8F7F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C94BDB-88F4-4CEC-947F-D4DA2D32A1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39F9D-2B56-496B-A487-759398907E8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B07B6C-1995-450A-AA06-C9D2ECEAE3D8}"/>
              </a:ext>
            </a:extLst>
          </p:cNvPr>
          <p:cNvGrpSpPr/>
          <p:nvPr/>
        </p:nvGrpSpPr>
        <p:grpSpPr>
          <a:xfrm>
            <a:off x="3753657" y="4205574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818EED-CA10-4118-9699-99C3411CF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FA52A48-AE42-4445-80C8-BBBC332DD0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D24AB7-C2EC-4931-ACF6-F3E67DE0655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5260373" y="3787449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BF953E-5A30-4849-BC37-888433ACD545}"/>
              </a:ext>
            </a:extLst>
          </p:cNvPr>
          <p:cNvGrpSpPr/>
          <p:nvPr/>
        </p:nvGrpSpPr>
        <p:grpSpPr>
          <a:xfrm>
            <a:off x="4868487" y="420557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851058-1C3F-4974-8BE0-53754450FCD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BBE5ED-E81F-46E4-8807-C83955A242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257BACE-D836-4F76-A3AA-915789C1B62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44142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B79704-933E-438B-A15E-2125DE8B8D11}"/>
              </a:ext>
            </a:extLst>
          </p:cNvPr>
          <p:cNvGrpSpPr/>
          <p:nvPr/>
        </p:nvGrpSpPr>
        <p:grpSpPr>
          <a:xfrm>
            <a:off x="5954559" y="4205574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A1CB180-6952-4642-9798-3D46B8A8E2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D04458-F3FD-4773-9677-B560D5E8E5A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FB8860-7ABE-4546-93A1-2AEF984A586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255213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2CE8337-E0F2-4D55-9ADA-266B09211395}"/>
              </a:ext>
            </a:extLst>
          </p:cNvPr>
          <p:cNvGrpSpPr/>
          <p:nvPr/>
        </p:nvGrpSpPr>
        <p:grpSpPr>
          <a:xfrm>
            <a:off x="6863327" y="420557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1FBC8F3-97A9-41F9-B199-FE9F9EEE54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927122D-1F47-4265-81FC-30FFF78456B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BFADA3A-DABE-439A-87D9-9BBE66CD4B6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083774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17BDA18-C277-4EB7-A18B-0C10446B64AB}"/>
              </a:ext>
            </a:extLst>
          </p:cNvPr>
          <p:cNvGrpSpPr/>
          <p:nvPr/>
        </p:nvGrpSpPr>
        <p:grpSpPr>
          <a:xfrm>
            <a:off x="7994191" y="4205574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EBC8841-0E2A-491F-9C81-5BFFADF0B28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1FC7E77-BC9A-443E-9CE4-E01116382B7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8EBA14-7126-4F16-946D-857FDFA4F9B8}"/>
              </a:ext>
            </a:extLst>
          </p:cNvPr>
          <p:cNvCxnSpPr>
            <a:cxnSpLocks/>
            <a:stCxn id="34" idx="3"/>
            <a:endCxn id="65" idx="0"/>
          </p:cNvCxnSpPr>
          <p:nvPr/>
        </p:nvCxnSpPr>
        <p:spPr>
          <a:xfrm flipH="1">
            <a:off x="9500907" y="3787449"/>
            <a:ext cx="175814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BC761B-664E-4001-8186-FC1708CB948A}"/>
              </a:ext>
            </a:extLst>
          </p:cNvPr>
          <p:cNvGrpSpPr/>
          <p:nvPr/>
        </p:nvGrpSpPr>
        <p:grpSpPr>
          <a:xfrm>
            <a:off x="9109021" y="420557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50285F-1A58-468E-8293-BB4A09B9562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E9C57A2-7F40-4583-B7A8-CE7E441C8C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1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93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BA57A2-CA27-4B64-B7C2-805388A0E8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CEA15CC-82C7-4177-9BD3-5A287BA67581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0238DCC-F510-42AC-B675-5F3F894795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DB3EF98-CDB9-4119-8202-736A887E24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5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36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92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73690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84107" y="4424858"/>
            <a:ext cx="783771" cy="946459"/>
            <a:chOff x="5653546" y="1040235"/>
            <a:chExt cx="783771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33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73690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84107" y="4424858"/>
            <a:ext cx="783771" cy="946459"/>
            <a:chOff x="5653546" y="1040235"/>
            <a:chExt cx="783771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DD8B7F-18AF-491C-8B2B-A0477D66D16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00816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1DB4DD-AC89-47CE-9E90-824F607E537B}"/>
              </a:ext>
            </a:extLst>
          </p:cNvPr>
          <p:cNvGrpSpPr/>
          <p:nvPr/>
        </p:nvGrpSpPr>
        <p:grpSpPr>
          <a:xfrm>
            <a:off x="6408930" y="4424858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D476736-BE16-425D-B4DF-E5409C8D79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EA48CCF-E62B-432D-9210-7C6FA405D18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A82C421-2F06-477D-BD94-88D6A6440A4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84585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0937CA1-9775-4AD3-A6C3-04058E9E5A05}"/>
              </a:ext>
            </a:extLst>
          </p:cNvPr>
          <p:cNvGrpSpPr/>
          <p:nvPr/>
        </p:nvGrpSpPr>
        <p:grpSpPr>
          <a:xfrm>
            <a:off x="7495002" y="4424858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F41116F-94D5-4E75-BBFB-5193F56DFF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ED51B01-6488-4348-BE7B-AFECBA0556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B85B21-30C3-474D-8891-9D825978061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8885216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B9FD61F-1484-4F7E-A667-028A6A3CF546}"/>
              </a:ext>
            </a:extLst>
          </p:cNvPr>
          <p:cNvGrpSpPr/>
          <p:nvPr/>
        </p:nvGrpSpPr>
        <p:grpSpPr>
          <a:xfrm>
            <a:off x="8493330" y="4424858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2415FC2-AE22-4940-8DF2-D906F81565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BA2297-CD1A-4B41-9B70-B084CF97C4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75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73690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84107" y="4424858"/>
            <a:ext cx="783771" cy="946459"/>
            <a:chOff x="5653546" y="1040235"/>
            <a:chExt cx="783771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DD8B7F-18AF-491C-8B2B-A0477D66D16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00816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1DB4DD-AC89-47CE-9E90-824F607E537B}"/>
              </a:ext>
            </a:extLst>
          </p:cNvPr>
          <p:cNvGrpSpPr/>
          <p:nvPr/>
        </p:nvGrpSpPr>
        <p:grpSpPr>
          <a:xfrm>
            <a:off x="6408930" y="4424858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D476736-BE16-425D-B4DF-E5409C8D79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EA48CCF-E62B-432D-9210-7C6FA405D18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A82C421-2F06-477D-BD94-88D6A6440A4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84585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0937CA1-9775-4AD3-A6C3-04058E9E5A05}"/>
              </a:ext>
            </a:extLst>
          </p:cNvPr>
          <p:cNvGrpSpPr/>
          <p:nvPr/>
        </p:nvGrpSpPr>
        <p:grpSpPr>
          <a:xfrm>
            <a:off x="7495002" y="4424858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F41116F-94D5-4E75-BBFB-5193F56DFF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ED51B01-6488-4348-BE7B-AFECBA0556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73690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84107" y="4424858"/>
            <a:ext cx="783771" cy="946459"/>
            <a:chOff x="5653546" y="1040235"/>
            <a:chExt cx="783771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DD8B7F-18AF-491C-8B2B-A0477D66D16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00816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1DB4DD-AC89-47CE-9E90-824F607E537B}"/>
              </a:ext>
            </a:extLst>
          </p:cNvPr>
          <p:cNvGrpSpPr/>
          <p:nvPr/>
        </p:nvGrpSpPr>
        <p:grpSpPr>
          <a:xfrm>
            <a:off x="6408930" y="4424858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D476736-BE16-425D-B4DF-E5409C8D79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EA48CCF-E62B-432D-9210-7C6FA405D18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73690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84107" y="4424858"/>
            <a:ext cx="783771" cy="946459"/>
            <a:chOff x="5653546" y="1040235"/>
            <a:chExt cx="783771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18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22DDCE8-4F7A-4235-9108-B2A472945ED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72165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975A37-A1B4-4207-9CB2-59E9917620F6}"/>
              </a:ext>
            </a:extLst>
          </p:cNvPr>
          <p:cNvGrpSpPr/>
          <p:nvPr/>
        </p:nvGrpSpPr>
        <p:grpSpPr>
          <a:xfrm>
            <a:off x="7482582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4AF97A9-D576-4FE2-B934-E58AF5375F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09A84D-9742-441A-8519-BC1195AFFE3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6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97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70643" y="1771245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78757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0040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61218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136" y="2906731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444227" y="4015879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2052341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72788" y="4015879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83205" y="4424858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03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stCxn id="19" idx="3"/>
            <a:endCxn id="96" idx="0"/>
          </p:cNvCxnSpPr>
          <p:nvPr/>
        </p:nvCxnSpPr>
        <p:spPr>
          <a:xfrm flipH="1">
            <a:off x="2012736" y="4015879"/>
            <a:ext cx="480168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1620850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stCxn id="19" idx="5"/>
            <a:endCxn id="100" idx="0"/>
          </p:cNvCxnSpPr>
          <p:nvPr/>
        </p:nvCxnSpPr>
        <p:spPr>
          <a:xfrm>
            <a:off x="3047114" y="4015879"/>
            <a:ext cx="693311" cy="386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348539" y="4402661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ADD092-6AA9-4AA9-86C6-18C653489175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H="1">
            <a:off x="1581437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F165E79-A9A4-40FD-AE32-8219FAE48207}"/>
              </a:ext>
            </a:extLst>
          </p:cNvPr>
          <p:cNvGrpSpPr/>
          <p:nvPr/>
        </p:nvGrpSpPr>
        <p:grpSpPr>
          <a:xfrm>
            <a:off x="1189551" y="5659661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F151BA-23F1-41D4-A7C3-9C185B9ABA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5CDAAED-04D9-4885-82C7-27E565720F2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1797F8-E42F-462C-A7C6-5D01FC411100}"/>
              </a:ext>
            </a:extLst>
          </p:cNvPr>
          <p:cNvCxnSpPr>
            <a:cxnSpLocks/>
            <a:stCxn id="95" idx="5"/>
            <a:endCxn id="70" idx="0"/>
          </p:cNvCxnSpPr>
          <p:nvPr/>
        </p:nvCxnSpPr>
        <p:spPr>
          <a:xfrm>
            <a:off x="2289840" y="5256537"/>
            <a:ext cx="159572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CB82B0A-4DFF-4D98-973C-087D0AE8C553}"/>
              </a:ext>
            </a:extLst>
          </p:cNvPr>
          <p:cNvGrpSpPr/>
          <p:nvPr/>
        </p:nvGrpSpPr>
        <p:grpSpPr>
          <a:xfrm>
            <a:off x="2057526" y="5659661"/>
            <a:ext cx="783771" cy="946459"/>
            <a:chOff x="5653546" y="1040235"/>
            <a:chExt cx="783771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FE4232E-CB64-4926-A7F5-03D28312E6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DCD56A-CDE5-43AD-8920-92294C8EC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BDAE06F-F68B-4B0A-9212-8BBE04421702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 flipH="1">
            <a:off x="3348538" y="5234340"/>
            <a:ext cx="114781" cy="4253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A941EE5-F4F9-47B4-B9A9-CA6B326B4391}"/>
              </a:ext>
            </a:extLst>
          </p:cNvPr>
          <p:cNvGrpSpPr/>
          <p:nvPr/>
        </p:nvGrpSpPr>
        <p:grpSpPr>
          <a:xfrm>
            <a:off x="2956652" y="5659661"/>
            <a:ext cx="783771" cy="946459"/>
            <a:chOff x="5653546" y="1040235"/>
            <a:chExt cx="783771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FB216C-DFE2-4F20-84B5-5547D14A120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D395DA9-E669-4ED8-8864-BB2B026635B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58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stCxn id="19" idx="3"/>
            <a:endCxn id="96" idx="0"/>
          </p:cNvCxnSpPr>
          <p:nvPr/>
        </p:nvCxnSpPr>
        <p:spPr>
          <a:xfrm flipH="1">
            <a:off x="2012736" y="4015879"/>
            <a:ext cx="480168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1620850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stCxn id="19" idx="5"/>
            <a:endCxn id="100" idx="0"/>
          </p:cNvCxnSpPr>
          <p:nvPr/>
        </p:nvCxnSpPr>
        <p:spPr>
          <a:xfrm>
            <a:off x="3047114" y="4015879"/>
            <a:ext cx="693311" cy="386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348539" y="4402661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ADD092-6AA9-4AA9-86C6-18C653489175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H="1">
            <a:off x="1581437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F165E79-A9A4-40FD-AE32-8219FAE48207}"/>
              </a:ext>
            </a:extLst>
          </p:cNvPr>
          <p:cNvGrpSpPr/>
          <p:nvPr/>
        </p:nvGrpSpPr>
        <p:grpSpPr>
          <a:xfrm>
            <a:off x="1189551" y="5659661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F151BA-23F1-41D4-A7C3-9C185B9ABA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5CDAAED-04D9-4885-82C7-27E565720F2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1797F8-E42F-462C-A7C6-5D01FC411100}"/>
              </a:ext>
            </a:extLst>
          </p:cNvPr>
          <p:cNvCxnSpPr>
            <a:cxnSpLocks/>
            <a:stCxn id="95" idx="5"/>
            <a:endCxn id="70" idx="0"/>
          </p:cNvCxnSpPr>
          <p:nvPr/>
        </p:nvCxnSpPr>
        <p:spPr>
          <a:xfrm>
            <a:off x="2289840" y="5256537"/>
            <a:ext cx="159572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CB82B0A-4DFF-4D98-973C-087D0AE8C553}"/>
              </a:ext>
            </a:extLst>
          </p:cNvPr>
          <p:cNvGrpSpPr/>
          <p:nvPr/>
        </p:nvGrpSpPr>
        <p:grpSpPr>
          <a:xfrm>
            <a:off x="2057526" y="5659661"/>
            <a:ext cx="783771" cy="946459"/>
            <a:chOff x="5653546" y="1040235"/>
            <a:chExt cx="783771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FE4232E-CB64-4926-A7F5-03D28312E6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DCD56A-CDE5-43AD-8920-92294C8EC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89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stCxn id="19" idx="3"/>
            <a:endCxn id="96" idx="0"/>
          </p:cNvCxnSpPr>
          <p:nvPr/>
        </p:nvCxnSpPr>
        <p:spPr>
          <a:xfrm flipH="1">
            <a:off x="2012736" y="4015879"/>
            <a:ext cx="480168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1620850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stCxn id="19" idx="5"/>
            <a:endCxn id="100" idx="0"/>
          </p:cNvCxnSpPr>
          <p:nvPr/>
        </p:nvCxnSpPr>
        <p:spPr>
          <a:xfrm>
            <a:off x="3047114" y="4015879"/>
            <a:ext cx="693311" cy="386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348539" y="4402661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ADD092-6AA9-4AA9-86C6-18C653489175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H="1">
            <a:off x="1581437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F165E79-A9A4-40FD-AE32-8219FAE48207}"/>
              </a:ext>
            </a:extLst>
          </p:cNvPr>
          <p:cNvGrpSpPr/>
          <p:nvPr/>
        </p:nvGrpSpPr>
        <p:grpSpPr>
          <a:xfrm>
            <a:off x="1189551" y="5659661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F151BA-23F1-41D4-A7C3-9C185B9ABA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5CDAAED-04D9-4885-82C7-27E565720F2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1797F8-E42F-462C-A7C6-5D01FC411100}"/>
              </a:ext>
            </a:extLst>
          </p:cNvPr>
          <p:cNvCxnSpPr>
            <a:cxnSpLocks/>
            <a:stCxn id="95" idx="5"/>
            <a:endCxn id="70" idx="0"/>
          </p:cNvCxnSpPr>
          <p:nvPr/>
        </p:nvCxnSpPr>
        <p:spPr>
          <a:xfrm>
            <a:off x="2289840" y="5256537"/>
            <a:ext cx="159572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CB82B0A-4DFF-4D98-973C-087D0AE8C553}"/>
              </a:ext>
            </a:extLst>
          </p:cNvPr>
          <p:cNvGrpSpPr/>
          <p:nvPr/>
        </p:nvGrpSpPr>
        <p:grpSpPr>
          <a:xfrm>
            <a:off x="2057526" y="5659661"/>
            <a:ext cx="783771" cy="946459"/>
            <a:chOff x="5653546" y="1040235"/>
            <a:chExt cx="783771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FE4232E-CB64-4926-A7F5-03D28312E6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DCD56A-CDE5-43AD-8920-92294C8EC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9A1DA69-9718-4BC3-9F8A-31D7E4CD8A11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3360071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BB67F37-2F57-48FF-A9B8-23CF773FFE56}"/>
              </a:ext>
            </a:extLst>
          </p:cNvPr>
          <p:cNvGrpSpPr/>
          <p:nvPr/>
        </p:nvGrpSpPr>
        <p:grpSpPr>
          <a:xfrm>
            <a:off x="2968185" y="5659661"/>
            <a:ext cx="783771" cy="946459"/>
            <a:chOff x="5653546" y="1040235"/>
            <a:chExt cx="783771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2D49D9-1E1C-4986-9C24-9AA0B65D57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42465A6-D23F-4299-8BE6-5D7A63EA9F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26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stCxn id="19" idx="3"/>
            <a:endCxn id="96" idx="0"/>
          </p:cNvCxnSpPr>
          <p:nvPr/>
        </p:nvCxnSpPr>
        <p:spPr>
          <a:xfrm flipH="1">
            <a:off x="2012736" y="4015879"/>
            <a:ext cx="480168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1620850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stCxn id="19" idx="5"/>
            <a:endCxn id="100" idx="0"/>
          </p:cNvCxnSpPr>
          <p:nvPr/>
        </p:nvCxnSpPr>
        <p:spPr>
          <a:xfrm>
            <a:off x="3047114" y="4015879"/>
            <a:ext cx="693311" cy="386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348539" y="4402661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ADD092-6AA9-4AA9-86C6-18C653489175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H="1">
            <a:off x="1581437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F165E79-A9A4-40FD-AE32-8219FAE48207}"/>
              </a:ext>
            </a:extLst>
          </p:cNvPr>
          <p:cNvGrpSpPr/>
          <p:nvPr/>
        </p:nvGrpSpPr>
        <p:grpSpPr>
          <a:xfrm>
            <a:off x="1189551" y="5659661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F151BA-23F1-41D4-A7C3-9C185B9ABA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5CDAAED-04D9-4885-82C7-27E565720F2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1797F8-E42F-462C-A7C6-5D01FC411100}"/>
              </a:ext>
            </a:extLst>
          </p:cNvPr>
          <p:cNvCxnSpPr>
            <a:cxnSpLocks/>
            <a:stCxn id="95" idx="5"/>
            <a:endCxn id="70" idx="0"/>
          </p:cNvCxnSpPr>
          <p:nvPr/>
        </p:nvCxnSpPr>
        <p:spPr>
          <a:xfrm>
            <a:off x="2289840" y="5256537"/>
            <a:ext cx="159572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CB82B0A-4DFF-4D98-973C-087D0AE8C553}"/>
              </a:ext>
            </a:extLst>
          </p:cNvPr>
          <p:cNvGrpSpPr/>
          <p:nvPr/>
        </p:nvGrpSpPr>
        <p:grpSpPr>
          <a:xfrm>
            <a:off x="2057526" y="5659661"/>
            <a:ext cx="783771" cy="946459"/>
            <a:chOff x="5653546" y="1040235"/>
            <a:chExt cx="783771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FE4232E-CB64-4926-A7F5-03D28312E6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DCD56A-CDE5-43AD-8920-92294C8EC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553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29638" y="939566"/>
            <a:ext cx="876477" cy="946459"/>
            <a:chOff x="5607192" y="1040235"/>
            <a:chExt cx="876477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07192" y="1040235"/>
              <a:ext cx="876477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stCxn id="19" idx="3"/>
            <a:endCxn id="96" idx="0"/>
          </p:cNvCxnSpPr>
          <p:nvPr/>
        </p:nvCxnSpPr>
        <p:spPr>
          <a:xfrm flipH="1">
            <a:off x="2012736" y="4015879"/>
            <a:ext cx="480168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1620850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stCxn id="19" idx="5"/>
            <a:endCxn id="100" idx="0"/>
          </p:cNvCxnSpPr>
          <p:nvPr/>
        </p:nvCxnSpPr>
        <p:spPr>
          <a:xfrm>
            <a:off x="3047114" y="4015879"/>
            <a:ext cx="467150" cy="386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122378" y="4402661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ADD092-6AA9-4AA9-86C6-18C653489175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H="1">
            <a:off x="1581437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F165E79-A9A4-40FD-AE32-8219FAE48207}"/>
              </a:ext>
            </a:extLst>
          </p:cNvPr>
          <p:cNvGrpSpPr/>
          <p:nvPr/>
        </p:nvGrpSpPr>
        <p:grpSpPr>
          <a:xfrm>
            <a:off x="1189551" y="5659661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F151BA-23F1-41D4-A7C3-9C185B9ABA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5CDAAED-04D9-4885-82C7-27E565720F2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6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745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613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483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845F81-DC4B-4D0A-A8D1-30E5A1FE7FE9}"/>
              </a:ext>
            </a:extLst>
          </p:cNvPr>
          <p:cNvSpPr/>
          <p:nvPr/>
        </p:nvSpPr>
        <p:spPr>
          <a:xfrm rot="15503238">
            <a:off x="3614714" y="-421803"/>
            <a:ext cx="1050501" cy="53338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311279B-7CDC-49E2-95E6-766C7BDD47BC}"/>
              </a:ext>
            </a:extLst>
          </p:cNvPr>
          <p:cNvSpPr/>
          <p:nvPr/>
        </p:nvSpPr>
        <p:spPr>
          <a:xfrm>
            <a:off x="1518150" y="214035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460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D4CBC6B-87C2-4762-9E4C-5AAB5512B070}"/>
              </a:ext>
            </a:extLst>
          </p:cNvPr>
          <p:cNvSpPr/>
          <p:nvPr/>
        </p:nvSpPr>
        <p:spPr>
          <a:xfrm rot="15356724">
            <a:off x="3266991" y="2521449"/>
            <a:ext cx="1050501" cy="4035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759D4E-EEAA-492F-A51E-15906254171C}"/>
              </a:ext>
            </a:extLst>
          </p:cNvPr>
          <p:cNvSpPr/>
          <p:nvPr/>
        </p:nvSpPr>
        <p:spPr>
          <a:xfrm>
            <a:off x="1805807" y="441040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845F81-DC4B-4D0A-A8D1-30E5A1FE7FE9}"/>
              </a:ext>
            </a:extLst>
          </p:cNvPr>
          <p:cNvSpPr/>
          <p:nvPr/>
        </p:nvSpPr>
        <p:spPr>
          <a:xfrm rot="15503238">
            <a:off x="3614714" y="-421803"/>
            <a:ext cx="1050501" cy="53338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311279B-7CDC-49E2-95E6-766C7BDD47BC}"/>
              </a:ext>
            </a:extLst>
          </p:cNvPr>
          <p:cNvSpPr/>
          <p:nvPr/>
        </p:nvSpPr>
        <p:spPr>
          <a:xfrm>
            <a:off x="1518150" y="214035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765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852F88F-6B2B-44D3-92AC-3A93E7936D74}"/>
              </a:ext>
            </a:extLst>
          </p:cNvPr>
          <p:cNvSpPr/>
          <p:nvPr/>
        </p:nvSpPr>
        <p:spPr>
          <a:xfrm rot="15915375">
            <a:off x="6622265" y="1420227"/>
            <a:ext cx="1050501" cy="50121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7230412-B779-415E-ABFB-76C5F7E07B99}"/>
              </a:ext>
            </a:extLst>
          </p:cNvPr>
          <p:cNvSpPr/>
          <p:nvPr/>
        </p:nvSpPr>
        <p:spPr>
          <a:xfrm>
            <a:off x="8605413" y="32015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D4CBC6B-87C2-4762-9E4C-5AAB5512B070}"/>
              </a:ext>
            </a:extLst>
          </p:cNvPr>
          <p:cNvSpPr/>
          <p:nvPr/>
        </p:nvSpPr>
        <p:spPr>
          <a:xfrm rot="15356724">
            <a:off x="3266991" y="2521449"/>
            <a:ext cx="1050501" cy="4035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759D4E-EEAA-492F-A51E-15906254171C}"/>
              </a:ext>
            </a:extLst>
          </p:cNvPr>
          <p:cNvSpPr/>
          <p:nvPr/>
        </p:nvSpPr>
        <p:spPr>
          <a:xfrm>
            <a:off x="1805807" y="441040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845F81-DC4B-4D0A-A8D1-30E5A1FE7FE9}"/>
              </a:ext>
            </a:extLst>
          </p:cNvPr>
          <p:cNvSpPr/>
          <p:nvPr/>
        </p:nvSpPr>
        <p:spPr>
          <a:xfrm rot="15503238">
            <a:off x="3614714" y="-421803"/>
            <a:ext cx="1050501" cy="53338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311279B-7CDC-49E2-95E6-766C7BDD47BC}"/>
              </a:ext>
            </a:extLst>
          </p:cNvPr>
          <p:cNvSpPr/>
          <p:nvPr/>
        </p:nvSpPr>
        <p:spPr>
          <a:xfrm>
            <a:off x="1518150" y="214035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4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993B76E-AC59-485E-A3F9-489925CC231E}"/>
              </a:ext>
            </a:extLst>
          </p:cNvPr>
          <p:cNvSpPr/>
          <p:nvPr/>
        </p:nvSpPr>
        <p:spPr>
          <a:xfrm rot="13681248">
            <a:off x="7361602" y="2661696"/>
            <a:ext cx="1050501" cy="428793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7B58D6E-7E97-4FC1-9E37-7537E53F316B}"/>
              </a:ext>
            </a:extLst>
          </p:cNvPr>
          <p:cNvSpPr/>
          <p:nvPr/>
        </p:nvSpPr>
        <p:spPr>
          <a:xfrm>
            <a:off x="6147138" y="53527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852F88F-6B2B-44D3-92AC-3A93E7936D74}"/>
              </a:ext>
            </a:extLst>
          </p:cNvPr>
          <p:cNvSpPr/>
          <p:nvPr/>
        </p:nvSpPr>
        <p:spPr>
          <a:xfrm rot="15915375">
            <a:off x="6622265" y="1420227"/>
            <a:ext cx="1050501" cy="50121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7230412-B779-415E-ABFB-76C5F7E07B99}"/>
              </a:ext>
            </a:extLst>
          </p:cNvPr>
          <p:cNvSpPr/>
          <p:nvPr/>
        </p:nvSpPr>
        <p:spPr>
          <a:xfrm>
            <a:off x="8605413" y="32015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D4CBC6B-87C2-4762-9E4C-5AAB5512B070}"/>
              </a:ext>
            </a:extLst>
          </p:cNvPr>
          <p:cNvSpPr/>
          <p:nvPr/>
        </p:nvSpPr>
        <p:spPr>
          <a:xfrm rot="15356724">
            <a:off x="3266991" y="2521449"/>
            <a:ext cx="1050501" cy="4035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759D4E-EEAA-492F-A51E-15906254171C}"/>
              </a:ext>
            </a:extLst>
          </p:cNvPr>
          <p:cNvSpPr/>
          <p:nvPr/>
        </p:nvSpPr>
        <p:spPr>
          <a:xfrm>
            <a:off x="1805807" y="441040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845F81-DC4B-4D0A-A8D1-30E5A1FE7FE9}"/>
              </a:ext>
            </a:extLst>
          </p:cNvPr>
          <p:cNvSpPr/>
          <p:nvPr/>
        </p:nvSpPr>
        <p:spPr>
          <a:xfrm rot="15503238">
            <a:off x="3614714" y="-421803"/>
            <a:ext cx="1050501" cy="53338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311279B-7CDC-49E2-95E6-766C7BDD47BC}"/>
              </a:ext>
            </a:extLst>
          </p:cNvPr>
          <p:cNvSpPr/>
          <p:nvPr/>
        </p:nvSpPr>
        <p:spPr>
          <a:xfrm>
            <a:off x="1518150" y="214035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2F69BE-5083-44D0-81D0-BD5E32F2F20C}"/>
              </a:ext>
            </a:extLst>
          </p:cNvPr>
          <p:cNvSpPr/>
          <p:nvPr/>
        </p:nvSpPr>
        <p:spPr>
          <a:xfrm rot="12235424">
            <a:off x="5204567" y="1162025"/>
            <a:ext cx="1050501" cy="35794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274A72F-E915-466C-B55B-5113BCBC3776}"/>
              </a:ext>
            </a:extLst>
          </p:cNvPr>
          <p:cNvSpPr/>
          <p:nvPr/>
        </p:nvSpPr>
        <p:spPr>
          <a:xfrm>
            <a:off x="4681441" y="35674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89BAFE-7952-4B0F-88D0-80B60C2BB710}"/>
              </a:ext>
            </a:extLst>
          </p:cNvPr>
          <p:cNvSpPr/>
          <p:nvPr/>
        </p:nvSpPr>
        <p:spPr>
          <a:xfrm rot="17449451">
            <a:off x="4161264" y="-927953"/>
            <a:ext cx="1050501" cy="43453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2BDDE5-F670-4DE7-9E30-36943D921652}"/>
              </a:ext>
            </a:extLst>
          </p:cNvPr>
          <p:cNvSpPr/>
          <p:nvPr/>
        </p:nvSpPr>
        <p:spPr>
          <a:xfrm>
            <a:off x="5708956" y="13004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4248A5-A40E-4B13-BF04-C8497E3485EE}"/>
              </a:ext>
            </a:extLst>
          </p:cNvPr>
          <p:cNvSpPr/>
          <p:nvPr/>
        </p:nvSpPr>
        <p:spPr>
          <a:xfrm rot="16369917">
            <a:off x="5435235" y="-2517422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E0C231-9297-4010-A16C-5CA770D5BE5F}"/>
              </a:ext>
            </a:extLst>
          </p:cNvPr>
          <p:cNvSpPr/>
          <p:nvPr/>
        </p:nvSpPr>
        <p:spPr>
          <a:xfrm>
            <a:off x="8197088" y="42577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262744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3697" y="58260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871934" y="142976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562372" cy="610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71790" y="92129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7911" cy="284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2813" y="1320834"/>
            <a:ext cx="403291" cy="2027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12722"/>
            <a:ext cx="2996206" cy="2612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168001"/>
            <a:ext cx="1036451" cy="15490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798885"/>
            <a:ext cx="3474922" cy="844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75353" y="20127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89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1737</Words>
  <Application>Microsoft Office PowerPoint</Application>
  <PresentationFormat>와이드스크린</PresentationFormat>
  <Paragraphs>753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133</cp:revision>
  <dcterms:created xsi:type="dcterms:W3CDTF">2022-08-09T12:12:25Z</dcterms:created>
  <dcterms:modified xsi:type="dcterms:W3CDTF">2022-09-19T14:53:41Z</dcterms:modified>
</cp:coreProperties>
</file>