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288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51" r:id="rId28"/>
    <p:sldId id="452" r:id="rId29"/>
    <p:sldId id="45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964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5F36F48-4CB0-4790-9F4C-47F6A0F1258E}"/>
              </a:ext>
            </a:extLst>
          </p:cNvPr>
          <p:cNvSpPr/>
          <p:nvPr/>
        </p:nvSpPr>
        <p:spPr>
          <a:xfrm rot="15993039">
            <a:off x="7289627" y="4179918"/>
            <a:ext cx="1050501" cy="335788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83DDE6F-7923-4F46-82E7-3E9F9E7D7446}"/>
              </a:ext>
            </a:extLst>
          </p:cNvPr>
          <p:cNvSpPr/>
          <p:nvPr/>
        </p:nvSpPr>
        <p:spPr>
          <a:xfrm>
            <a:off x="8428652" y="522275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5D207A89-CD4E-4D10-8A8C-C6E8C3782827}"/>
              </a:ext>
            </a:extLst>
          </p:cNvPr>
          <p:cNvSpPr/>
          <p:nvPr/>
        </p:nvSpPr>
        <p:spPr>
          <a:xfrm rot="13634729">
            <a:off x="7378741" y="2638727"/>
            <a:ext cx="1050501" cy="43340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41DC30C-D5C7-46B5-B650-849CC183B078}"/>
              </a:ext>
            </a:extLst>
          </p:cNvPr>
          <p:cNvSpPr/>
          <p:nvPr/>
        </p:nvSpPr>
        <p:spPr>
          <a:xfrm>
            <a:off x="6153213" y="533307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DC090AAB-AA5C-40BC-AB9E-A7210CB21727}"/>
              </a:ext>
            </a:extLst>
          </p:cNvPr>
          <p:cNvSpPr/>
          <p:nvPr/>
        </p:nvSpPr>
        <p:spPr>
          <a:xfrm rot="15811828">
            <a:off x="6697861" y="1469431"/>
            <a:ext cx="1050501" cy="487737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116DD7A-4228-4145-944E-DB90BAB86FCC}"/>
              </a:ext>
            </a:extLst>
          </p:cNvPr>
          <p:cNvSpPr/>
          <p:nvPr/>
        </p:nvSpPr>
        <p:spPr>
          <a:xfrm>
            <a:off x="8605412" y="319631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AE4F14D-A81B-4A69-8617-B929080D140C}"/>
              </a:ext>
            </a:extLst>
          </p:cNvPr>
          <p:cNvSpPr/>
          <p:nvPr/>
        </p:nvSpPr>
        <p:spPr>
          <a:xfrm rot="15254246">
            <a:off x="3274636" y="2503328"/>
            <a:ext cx="1050501" cy="406871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110A300-76DB-4FC2-9427-4CAA4B2FABA9}"/>
              </a:ext>
            </a:extLst>
          </p:cNvPr>
          <p:cNvSpPr/>
          <p:nvPr/>
        </p:nvSpPr>
        <p:spPr>
          <a:xfrm>
            <a:off x="1814808" y="444128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CF88790-6829-4411-A41C-FD653C930BED}"/>
              </a:ext>
            </a:extLst>
          </p:cNvPr>
          <p:cNvSpPr/>
          <p:nvPr/>
        </p:nvSpPr>
        <p:spPr>
          <a:xfrm rot="15549203">
            <a:off x="3577889" y="-389460"/>
            <a:ext cx="1050501" cy="528504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D559277-11F4-4ED0-A6CC-EA6D7D9FA2F3}"/>
              </a:ext>
            </a:extLst>
          </p:cNvPr>
          <p:cNvSpPr/>
          <p:nvPr/>
        </p:nvSpPr>
        <p:spPr>
          <a:xfrm>
            <a:off x="1501962" y="213050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447F707-A8BA-425E-8DB7-0E62DED8DF0A}"/>
              </a:ext>
            </a:extLst>
          </p:cNvPr>
          <p:cNvSpPr/>
          <p:nvPr/>
        </p:nvSpPr>
        <p:spPr>
          <a:xfrm rot="1349696">
            <a:off x="5190515" y="1246295"/>
            <a:ext cx="1050501" cy="347343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BF81F67-6AD7-4E57-8D53-6FDADE02DCB7}"/>
              </a:ext>
            </a:extLst>
          </p:cNvPr>
          <p:cNvSpPr/>
          <p:nvPr/>
        </p:nvSpPr>
        <p:spPr>
          <a:xfrm>
            <a:off x="4687495" y="357340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371C1D1-9DA6-413C-9138-63F6327FC9AD}"/>
              </a:ext>
            </a:extLst>
          </p:cNvPr>
          <p:cNvSpPr/>
          <p:nvPr/>
        </p:nvSpPr>
        <p:spPr>
          <a:xfrm rot="17340052">
            <a:off x="4169131" y="-741250"/>
            <a:ext cx="1050501" cy="41831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A9EED34-D383-453F-8964-FF0F3848970E}"/>
              </a:ext>
            </a:extLst>
          </p:cNvPr>
          <p:cNvSpPr/>
          <p:nvPr/>
        </p:nvSpPr>
        <p:spPr>
          <a:xfrm>
            <a:off x="5660428" y="135057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40F6D8E-2BCF-482B-9265-53B13F79B690}"/>
              </a:ext>
            </a:extLst>
          </p:cNvPr>
          <p:cNvSpPr/>
          <p:nvPr/>
        </p:nvSpPr>
        <p:spPr>
          <a:xfrm rot="16200000">
            <a:off x="5460402" y="-2475477"/>
            <a:ext cx="1050501" cy="663034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8228264" y="32921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823960" y="44953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1079650"/>
            <a:ext cx="904176" cy="11947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54080" y="1079650"/>
            <a:ext cx="2441847" cy="53338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62192" y="818646"/>
            <a:ext cx="4825680" cy="228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90454" y="41853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567716" y="197931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46525" y="445375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868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E881ECEF-23C4-43F0-85EF-8A40C5F1AB25}"/>
              </a:ext>
            </a:extLst>
          </p:cNvPr>
          <p:cNvSpPr/>
          <p:nvPr/>
        </p:nvSpPr>
        <p:spPr>
          <a:xfrm rot="15993039">
            <a:off x="4912353" y="4232279"/>
            <a:ext cx="1050501" cy="351640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40420FF-2124-4B71-9847-1B12082C29A1}"/>
              </a:ext>
            </a:extLst>
          </p:cNvPr>
          <p:cNvSpPr/>
          <p:nvPr/>
        </p:nvSpPr>
        <p:spPr>
          <a:xfrm>
            <a:off x="3620324" y="553558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5F36F48-4CB0-4790-9F4C-47F6A0F1258E}"/>
              </a:ext>
            </a:extLst>
          </p:cNvPr>
          <p:cNvSpPr/>
          <p:nvPr/>
        </p:nvSpPr>
        <p:spPr>
          <a:xfrm rot="15993039">
            <a:off x="7292968" y="4155721"/>
            <a:ext cx="1050501" cy="335788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83DDE6F-7923-4F46-82E7-3E9F9E7D7446}"/>
              </a:ext>
            </a:extLst>
          </p:cNvPr>
          <p:cNvSpPr/>
          <p:nvPr/>
        </p:nvSpPr>
        <p:spPr>
          <a:xfrm>
            <a:off x="8428652" y="522275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5D207A89-CD4E-4D10-8A8C-C6E8C3782827}"/>
              </a:ext>
            </a:extLst>
          </p:cNvPr>
          <p:cNvSpPr/>
          <p:nvPr/>
        </p:nvSpPr>
        <p:spPr>
          <a:xfrm rot="13634729">
            <a:off x="7378741" y="2638727"/>
            <a:ext cx="1050501" cy="43340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41DC30C-D5C7-46B5-B650-849CC183B078}"/>
              </a:ext>
            </a:extLst>
          </p:cNvPr>
          <p:cNvSpPr/>
          <p:nvPr/>
        </p:nvSpPr>
        <p:spPr>
          <a:xfrm>
            <a:off x="6153213" y="533307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DC090AAB-AA5C-40BC-AB9E-A7210CB21727}"/>
              </a:ext>
            </a:extLst>
          </p:cNvPr>
          <p:cNvSpPr/>
          <p:nvPr/>
        </p:nvSpPr>
        <p:spPr>
          <a:xfrm rot="15811828">
            <a:off x="6697861" y="1469431"/>
            <a:ext cx="1050501" cy="487737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116DD7A-4228-4145-944E-DB90BAB86FCC}"/>
              </a:ext>
            </a:extLst>
          </p:cNvPr>
          <p:cNvSpPr/>
          <p:nvPr/>
        </p:nvSpPr>
        <p:spPr>
          <a:xfrm>
            <a:off x="8605412" y="319631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AE4F14D-A81B-4A69-8617-B929080D140C}"/>
              </a:ext>
            </a:extLst>
          </p:cNvPr>
          <p:cNvSpPr/>
          <p:nvPr/>
        </p:nvSpPr>
        <p:spPr>
          <a:xfrm rot="15254246">
            <a:off x="3274636" y="2503328"/>
            <a:ext cx="1050501" cy="406871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110A300-76DB-4FC2-9427-4CAA4B2FABA9}"/>
              </a:ext>
            </a:extLst>
          </p:cNvPr>
          <p:cNvSpPr/>
          <p:nvPr/>
        </p:nvSpPr>
        <p:spPr>
          <a:xfrm>
            <a:off x="1814808" y="444128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CF88790-6829-4411-A41C-FD653C930BED}"/>
              </a:ext>
            </a:extLst>
          </p:cNvPr>
          <p:cNvSpPr/>
          <p:nvPr/>
        </p:nvSpPr>
        <p:spPr>
          <a:xfrm rot="15549203">
            <a:off x="3577889" y="-389460"/>
            <a:ext cx="1050501" cy="528504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D559277-11F4-4ED0-A6CC-EA6D7D9FA2F3}"/>
              </a:ext>
            </a:extLst>
          </p:cNvPr>
          <p:cNvSpPr/>
          <p:nvPr/>
        </p:nvSpPr>
        <p:spPr>
          <a:xfrm>
            <a:off x="1501962" y="213050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447F707-A8BA-425E-8DB7-0E62DED8DF0A}"/>
              </a:ext>
            </a:extLst>
          </p:cNvPr>
          <p:cNvSpPr/>
          <p:nvPr/>
        </p:nvSpPr>
        <p:spPr>
          <a:xfrm rot="1349696">
            <a:off x="5190515" y="1246295"/>
            <a:ext cx="1050501" cy="347343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BF81F67-6AD7-4E57-8D53-6FDADE02DCB7}"/>
              </a:ext>
            </a:extLst>
          </p:cNvPr>
          <p:cNvSpPr/>
          <p:nvPr/>
        </p:nvSpPr>
        <p:spPr>
          <a:xfrm>
            <a:off x="4687495" y="357340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371C1D1-9DA6-413C-9138-63F6327FC9AD}"/>
              </a:ext>
            </a:extLst>
          </p:cNvPr>
          <p:cNvSpPr/>
          <p:nvPr/>
        </p:nvSpPr>
        <p:spPr>
          <a:xfrm rot="17340052">
            <a:off x="4169131" y="-741250"/>
            <a:ext cx="1050501" cy="41831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A9EED34-D383-453F-8964-FF0F3848970E}"/>
              </a:ext>
            </a:extLst>
          </p:cNvPr>
          <p:cNvSpPr/>
          <p:nvPr/>
        </p:nvSpPr>
        <p:spPr>
          <a:xfrm>
            <a:off x="5660428" y="135057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40F6D8E-2BCF-482B-9265-53B13F79B690}"/>
              </a:ext>
            </a:extLst>
          </p:cNvPr>
          <p:cNvSpPr/>
          <p:nvPr/>
        </p:nvSpPr>
        <p:spPr>
          <a:xfrm rot="16200000">
            <a:off x="5460402" y="-2475477"/>
            <a:ext cx="1050501" cy="663034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8228264" y="32921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823960" y="44953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1079650"/>
            <a:ext cx="904176" cy="11947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54080" y="1079650"/>
            <a:ext cx="2441847" cy="53338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62192" y="818646"/>
            <a:ext cx="4825680" cy="228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90454" y="41853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567716" y="197931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46525" y="445375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30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3906150" y="1771245"/>
            <a:ext cx="198462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514264" y="20487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8CB98F-72EE-4C0A-ADDE-47E4141CE200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H="1">
            <a:off x="2770010" y="2880393"/>
            <a:ext cx="859034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2359A3F-5342-47C0-9A7C-F86AAF4C2A9C}"/>
              </a:ext>
            </a:extLst>
          </p:cNvPr>
          <p:cNvGrpSpPr/>
          <p:nvPr/>
        </p:nvGrpSpPr>
        <p:grpSpPr>
          <a:xfrm>
            <a:off x="2378124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502B214-1834-40CA-90DC-CDE3C7D7000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6201683-EFBD-4DC6-ADC3-F7060A8B972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8EB20C9-4C00-476A-B2A2-77AD70866F69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183254" y="2880393"/>
            <a:ext cx="1004706" cy="2946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A597175-3A37-4E3E-BB15-AB3EE108E6D3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152F02D-BC20-47B0-B14B-2489D87C814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62F2404-A97C-41AF-AB79-DFC8123764C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5A857CE-4DF4-4F30-98FB-2D3B1549F668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298974" y="2906731"/>
            <a:ext cx="79785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B4042C-5D8F-4E11-BCB1-BEBFDA99BFD5}"/>
              </a:ext>
            </a:extLst>
          </p:cNvPr>
          <p:cNvGrpSpPr/>
          <p:nvPr/>
        </p:nvGrpSpPr>
        <p:grpSpPr>
          <a:xfrm>
            <a:off x="6907088" y="3184200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6381582-B2A8-419E-8370-BCE820BD208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09F565A-BF16-4263-B45A-A768F59C332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C69A640-7AB4-4B87-926B-4B37B16C8B87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8628565" y="2906731"/>
            <a:ext cx="754810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62B0F3-63B3-4134-94C2-281D5D4826BA}"/>
              </a:ext>
            </a:extLst>
          </p:cNvPr>
          <p:cNvGrpSpPr/>
          <p:nvPr/>
        </p:nvGrpSpPr>
        <p:grpSpPr>
          <a:xfrm>
            <a:off x="8991489" y="3175054"/>
            <a:ext cx="783771" cy="946459"/>
            <a:chOff x="5653546" y="1040235"/>
            <a:chExt cx="783771" cy="946459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7AF6421-47D3-4FDB-BE0F-296AE01CBCF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1C2E7903-7960-4C34-8654-4973E1B915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85A6A38-62F7-47CC-8C98-B4EA5A622C3E}"/>
              </a:ext>
            </a:extLst>
          </p:cNvPr>
          <p:cNvCxnSpPr>
            <a:cxnSpLocks/>
            <a:stCxn id="19" idx="3"/>
            <a:endCxn id="96" idx="0"/>
          </p:cNvCxnSpPr>
          <p:nvPr/>
        </p:nvCxnSpPr>
        <p:spPr>
          <a:xfrm flipH="1">
            <a:off x="2012736" y="4015879"/>
            <a:ext cx="480168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381A379-CCE2-4E5C-8D77-D5DAD189DD9E}"/>
              </a:ext>
            </a:extLst>
          </p:cNvPr>
          <p:cNvGrpSpPr/>
          <p:nvPr/>
        </p:nvGrpSpPr>
        <p:grpSpPr>
          <a:xfrm>
            <a:off x="1620850" y="4424858"/>
            <a:ext cx="783771" cy="946459"/>
            <a:chOff x="5653546" y="1040235"/>
            <a:chExt cx="783771" cy="946459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1959E79A-C412-4C8A-9555-E8C18EBF622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D5C2321-7E74-48BE-84A4-07CED8AE368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206983F-A024-4075-88A8-075877A94DDA}"/>
              </a:ext>
            </a:extLst>
          </p:cNvPr>
          <p:cNvCxnSpPr>
            <a:cxnSpLocks/>
            <a:stCxn id="19" idx="5"/>
            <a:endCxn id="100" idx="0"/>
          </p:cNvCxnSpPr>
          <p:nvPr/>
        </p:nvCxnSpPr>
        <p:spPr>
          <a:xfrm>
            <a:off x="3047114" y="4015879"/>
            <a:ext cx="693311" cy="3867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0CC5451-A374-49C8-A300-70EB7DD2B69C}"/>
              </a:ext>
            </a:extLst>
          </p:cNvPr>
          <p:cNvGrpSpPr/>
          <p:nvPr/>
        </p:nvGrpSpPr>
        <p:grpSpPr>
          <a:xfrm>
            <a:off x="3348539" y="4402661"/>
            <a:ext cx="783771" cy="946459"/>
            <a:chOff x="5653546" y="1040235"/>
            <a:chExt cx="783771" cy="94645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579F88B-C841-4F78-8C44-F159784FFB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EE0D71A3-D3DF-4A5D-9B2B-0F256B6CE16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89C9C6E-5EDC-4DF4-8ECC-121B8640B540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4689921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F6B1802-D540-4430-942C-CD766162DE21}"/>
              </a:ext>
            </a:extLst>
          </p:cNvPr>
          <p:cNvGrpSpPr/>
          <p:nvPr/>
        </p:nvGrpSpPr>
        <p:grpSpPr>
          <a:xfrm>
            <a:off x="4298035" y="4424858"/>
            <a:ext cx="783771" cy="946459"/>
            <a:chOff x="5653546" y="1040235"/>
            <a:chExt cx="783771" cy="946459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1439333E-428C-407D-9FFE-EB4CF4601AE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84659B96-5D03-4D45-8ABE-7833BD9D2BD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4412C4C-BE9B-4DA8-9411-990D0AC1B21E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5454017" y="4015879"/>
            <a:ext cx="316577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24C1E8C-7207-4773-A482-EBB5C29037C2}"/>
              </a:ext>
            </a:extLst>
          </p:cNvPr>
          <p:cNvGrpSpPr/>
          <p:nvPr/>
        </p:nvGrpSpPr>
        <p:grpSpPr>
          <a:xfrm>
            <a:off x="5364434" y="4424858"/>
            <a:ext cx="812319" cy="946459"/>
            <a:chOff x="5633873" y="1040235"/>
            <a:chExt cx="812319" cy="946459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4DCEBABB-AB74-4921-94B2-BF8A1618003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95D6FBB6-D052-44B0-B38A-7D14D38B8BCB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B7E7B2E-5019-41DA-9BF9-11A172E7C00D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6808069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C5D5B21-ED8D-4D71-AD5D-D3727B5E241A}"/>
              </a:ext>
            </a:extLst>
          </p:cNvPr>
          <p:cNvGrpSpPr/>
          <p:nvPr/>
        </p:nvGrpSpPr>
        <p:grpSpPr>
          <a:xfrm>
            <a:off x="6416183" y="4424858"/>
            <a:ext cx="783771" cy="946459"/>
            <a:chOff x="5653546" y="1040235"/>
            <a:chExt cx="783771" cy="946459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2B56EE1-3AB8-4C1F-B3F6-47A473A9635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89C6B81-8122-4585-8181-5A7508055E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75E3D49-D1C4-4E5C-8B51-512C481CC213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7552677" y="4015879"/>
            <a:ext cx="316577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C891C95-7529-4DCC-994A-4CACCCCCFBF1}"/>
              </a:ext>
            </a:extLst>
          </p:cNvPr>
          <p:cNvGrpSpPr/>
          <p:nvPr/>
        </p:nvGrpSpPr>
        <p:grpSpPr>
          <a:xfrm>
            <a:off x="7463094" y="4424858"/>
            <a:ext cx="812319" cy="946459"/>
            <a:chOff x="5633873" y="1040235"/>
            <a:chExt cx="812319" cy="94645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5C4CFAD-6FFB-44E6-A168-E861411C9F7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0173E0DD-4337-47AF-AC58-83CC1C65D0D2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9A2CEF5-0357-444D-BCB1-DF693EFD74C2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8911830" y="4006733"/>
            <a:ext cx="212543" cy="418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5E80E95-5258-40B6-A329-F3A41138009D}"/>
              </a:ext>
            </a:extLst>
          </p:cNvPr>
          <p:cNvGrpSpPr/>
          <p:nvPr/>
        </p:nvGrpSpPr>
        <p:grpSpPr>
          <a:xfrm>
            <a:off x="8519944" y="4424858"/>
            <a:ext cx="783771" cy="946459"/>
            <a:chOff x="5653546" y="1040235"/>
            <a:chExt cx="783771" cy="946459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0F33C9A-93FC-4B06-B749-40935609EAE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C1D0D96E-F2F2-474C-B9BF-8A704657875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1473547-721C-4391-8487-74C0A5D3BE09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9656438" y="4015879"/>
            <a:ext cx="316577" cy="408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7A719FE-D920-4576-A41C-BA9DB10FAAB5}"/>
              </a:ext>
            </a:extLst>
          </p:cNvPr>
          <p:cNvGrpSpPr/>
          <p:nvPr/>
        </p:nvGrpSpPr>
        <p:grpSpPr>
          <a:xfrm>
            <a:off x="9566855" y="4424858"/>
            <a:ext cx="812319" cy="946459"/>
            <a:chOff x="5633873" y="1040235"/>
            <a:chExt cx="812319" cy="946459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DFC4E7D-EF5A-4DD8-BAA2-4DCFB99D586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01FE3D82-3E48-45FF-B425-5F8E40F399F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8ADD092-6AA9-4AA9-86C6-18C653489175}"/>
              </a:ext>
            </a:extLst>
          </p:cNvPr>
          <p:cNvCxnSpPr>
            <a:cxnSpLocks/>
            <a:stCxn id="95" idx="3"/>
            <a:endCxn id="66" idx="0"/>
          </p:cNvCxnSpPr>
          <p:nvPr/>
        </p:nvCxnSpPr>
        <p:spPr>
          <a:xfrm flipH="1">
            <a:off x="1581437" y="5256537"/>
            <a:ext cx="154193" cy="4031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F165E79-A9A4-40FD-AE32-8219FAE48207}"/>
              </a:ext>
            </a:extLst>
          </p:cNvPr>
          <p:cNvGrpSpPr/>
          <p:nvPr/>
        </p:nvGrpSpPr>
        <p:grpSpPr>
          <a:xfrm>
            <a:off x="1189551" y="5659661"/>
            <a:ext cx="783771" cy="946459"/>
            <a:chOff x="5653546" y="1040235"/>
            <a:chExt cx="783771" cy="94645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BF151BA-23F1-41D4-A7C3-9C185B9ABA8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D5CDAAED-04D9-4885-82C7-27E565720F2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71797F8-E42F-462C-A7C6-5D01FC411100}"/>
              </a:ext>
            </a:extLst>
          </p:cNvPr>
          <p:cNvCxnSpPr>
            <a:cxnSpLocks/>
            <a:stCxn id="95" idx="5"/>
            <a:endCxn id="70" idx="0"/>
          </p:cNvCxnSpPr>
          <p:nvPr/>
        </p:nvCxnSpPr>
        <p:spPr>
          <a:xfrm>
            <a:off x="2289840" y="5256537"/>
            <a:ext cx="159572" cy="4031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CB82B0A-4DFF-4D98-973C-087D0AE8C553}"/>
              </a:ext>
            </a:extLst>
          </p:cNvPr>
          <p:cNvGrpSpPr/>
          <p:nvPr/>
        </p:nvGrpSpPr>
        <p:grpSpPr>
          <a:xfrm>
            <a:off x="2057526" y="5659661"/>
            <a:ext cx="783771" cy="946459"/>
            <a:chOff x="5653546" y="1040235"/>
            <a:chExt cx="783771" cy="94645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7FE4232E-CB64-4926-A7F5-03D28312E69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D9DCD56A-CDE5-43AD-8920-92294C8EC54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9A1DA69-9718-4BC3-9F8A-31D7E4CD8A11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3360071" y="5256537"/>
            <a:ext cx="154193" cy="4031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BB67F37-2F57-48FF-A9B8-23CF773FFE56}"/>
              </a:ext>
            </a:extLst>
          </p:cNvPr>
          <p:cNvGrpSpPr/>
          <p:nvPr/>
        </p:nvGrpSpPr>
        <p:grpSpPr>
          <a:xfrm>
            <a:off x="2968185" y="5659661"/>
            <a:ext cx="783771" cy="946459"/>
            <a:chOff x="5653546" y="1040235"/>
            <a:chExt cx="783771" cy="946459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E92D49D9-1E1C-4986-9C24-9AA0B65D579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342465A6-D23F-4299-8BE6-5D7A63EA9F5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4265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3906150" y="1771245"/>
            <a:ext cx="198462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514264" y="20487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072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3906150" y="1771245"/>
            <a:ext cx="1984622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514264" y="2048714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7B43A2E-E50D-4566-B1CE-73E1E08B7BE5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770010" y="2880393"/>
            <a:ext cx="859034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00CD63-910D-494F-95BC-2AE62F0710ED}"/>
              </a:ext>
            </a:extLst>
          </p:cNvPr>
          <p:cNvGrpSpPr/>
          <p:nvPr/>
        </p:nvGrpSpPr>
        <p:grpSpPr>
          <a:xfrm>
            <a:off x="2378124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586103-2659-4E6D-9EF0-6E45840418A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7D9B389-7EBD-4BEA-9741-6DD37899708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A6383F8-BC44-4FFF-859E-8D3472AABF7D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183254" y="2880393"/>
            <a:ext cx="1004706" cy="2946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517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771245"/>
            <a:ext cx="2050233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7B43A2E-E50D-4566-B1CE-73E1E08B7BE5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770010" y="2873039"/>
            <a:ext cx="793423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00CD63-910D-494F-95BC-2AE62F0710ED}"/>
              </a:ext>
            </a:extLst>
          </p:cNvPr>
          <p:cNvGrpSpPr/>
          <p:nvPr/>
        </p:nvGrpSpPr>
        <p:grpSpPr>
          <a:xfrm>
            <a:off x="2378124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586103-2659-4E6D-9EF0-6E45840418A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7D9B389-7EBD-4BEA-9741-6DD37899708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468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771245"/>
            <a:ext cx="2050233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7B43A2E-E50D-4566-B1CE-73E1E08B7BE5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770010" y="2873039"/>
            <a:ext cx="793423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00CD63-910D-494F-95BC-2AE62F0710ED}"/>
              </a:ext>
            </a:extLst>
          </p:cNvPr>
          <p:cNvGrpSpPr/>
          <p:nvPr/>
        </p:nvGrpSpPr>
        <p:grpSpPr>
          <a:xfrm>
            <a:off x="2378124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586103-2659-4E6D-9EF0-6E45840418A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7D9B389-7EBD-4BEA-9741-6DD37899708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A9CC45-D9F8-4C96-AB21-0A38CAC05731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6BF42A6-121B-4F7B-83ED-4157269BE82A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150C05B-2D48-4176-B6B2-C6D5A71EF7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1990B7F-34F9-4FDA-B821-F88A33318DA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51A98CB-0D96-429E-8E25-71170E80294C}"/>
              </a:ext>
            </a:extLst>
          </p:cNvPr>
          <p:cNvCxnSpPr>
            <a:cxnSpLocks/>
            <a:stCxn id="17" idx="3"/>
            <a:endCxn id="4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20905CE-9C83-4495-9EB3-B6701681C233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761CAD2-4BDA-4C97-B342-39C34AE715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1E706F-8C92-4B0D-90B3-FF5FC92BFE1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950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771245"/>
            <a:ext cx="2050233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7B43A2E-E50D-4566-B1CE-73E1E08B7BE5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770010" y="2873039"/>
            <a:ext cx="793423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00CD63-910D-494F-95BC-2AE62F0710ED}"/>
              </a:ext>
            </a:extLst>
          </p:cNvPr>
          <p:cNvGrpSpPr/>
          <p:nvPr/>
        </p:nvGrpSpPr>
        <p:grpSpPr>
          <a:xfrm>
            <a:off x="2378124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586103-2659-4E6D-9EF0-6E45840418A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7D9B389-7EBD-4BEA-9741-6DD37899708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A9CC45-D9F8-4C96-AB21-0A38CAC05731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6BF42A6-121B-4F7B-83ED-4157269BE82A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150C05B-2D48-4176-B6B2-C6D5A71EF7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1990B7F-34F9-4FDA-B821-F88A33318DA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51A98CB-0D96-429E-8E25-71170E80294C}"/>
              </a:ext>
            </a:extLst>
          </p:cNvPr>
          <p:cNvCxnSpPr>
            <a:cxnSpLocks/>
            <a:stCxn id="17" idx="3"/>
            <a:endCxn id="4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20905CE-9C83-4495-9EB3-B6701681C233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761CAD2-4BDA-4C97-B342-39C34AE715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1E706F-8C92-4B0D-90B3-FF5FC92BFE1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0123138-5EE9-4308-AE3E-807CB981F3D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95EDBC-4C3D-4714-A87D-E60928AD314B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1658DE8-3FEF-4DE7-96BC-45375E825A8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539FCB7-61B2-43B6-B07B-9C224083077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50E4401-F171-431A-8298-F8189A572558}"/>
              </a:ext>
            </a:extLst>
          </p:cNvPr>
          <p:cNvCxnSpPr>
            <a:cxnSpLocks/>
            <a:stCxn id="19" idx="3"/>
            <a:endCxn id="39" idx="0"/>
          </p:cNvCxnSpPr>
          <p:nvPr/>
        </p:nvCxnSpPr>
        <p:spPr>
          <a:xfrm flipH="1">
            <a:off x="2271852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32C0B2-1355-4553-8448-E3FF84D0ED4C}"/>
              </a:ext>
            </a:extLst>
          </p:cNvPr>
          <p:cNvGrpSpPr/>
          <p:nvPr/>
        </p:nvGrpSpPr>
        <p:grpSpPr>
          <a:xfrm>
            <a:off x="1879966" y="4475021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2691093-AF86-472E-B37E-89F2DC2FC68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65DBDF9-37F8-4D85-8ACE-02000B22B8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3A53F61-220B-4050-AD25-6AFAF85518CB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3047114" y="4015879"/>
            <a:ext cx="30541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15771C1-156E-49E9-A07E-EB196CDC4CA0}"/>
              </a:ext>
            </a:extLst>
          </p:cNvPr>
          <p:cNvGrpSpPr/>
          <p:nvPr/>
        </p:nvGrpSpPr>
        <p:grpSpPr>
          <a:xfrm>
            <a:off x="2946365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CD8481A-8893-4B58-8766-C5C9EE545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A646276-3974-4ACD-8527-C50D36AD85A0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DAD08B5-7DFC-47E8-8204-9F79AA00BEAC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4685548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007B963-445C-4595-BC40-F3FF24714EFE}"/>
              </a:ext>
            </a:extLst>
          </p:cNvPr>
          <p:cNvGrpSpPr/>
          <p:nvPr/>
        </p:nvGrpSpPr>
        <p:grpSpPr>
          <a:xfrm>
            <a:off x="4293662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0FB1C78-3EAE-464A-8127-32B3293A33D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2C66F5C9-4965-4876-BDEE-A422E01C478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C9B86E-6960-4E39-9DFB-62EC4DF8BB5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5460810" y="4015879"/>
            <a:ext cx="30541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F4334C6-398A-49A0-B94F-194CB238B28A}"/>
              </a:ext>
            </a:extLst>
          </p:cNvPr>
          <p:cNvGrpSpPr/>
          <p:nvPr/>
        </p:nvGrpSpPr>
        <p:grpSpPr>
          <a:xfrm>
            <a:off x="5360061" y="4475021"/>
            <a:ext cx="812319" cy="946459"/>
            <a:chOff x="5633873" y="1040235"/>
            <a:chExt cx="812319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C16E374-2C67-47D2-A2E3-EAF74FEFB7D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AB065D14-EEC5-49BC-BBC2-2BCB1AE1A508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570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771245"/>
            <a:ext cx="2050233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7B43A2E-E50D-4566-B1CE-73E1E08B7BE5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770010" y="2873039"/>
            <a:ext cx="793423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00CD63-910D-494F-95BC-2AE62F0710ED}"/>
              </a:ext>
            </a:extLst>
          </p:cNvPr>
          <p:cNvGrpSpPr/>
          <p:nvPr/>
        </p:nvGrpSpPr>
        <p:grpSpPr>
          <a:xfrm>
            <a:off x="2378124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586103-2659-4E6D-9EF0-6E45840418A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7D9B389-7EBD-4BEA-9741-6DD37899708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A9CC45-D9F8-4C96-AB21-0A38CAC05731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6BF42A6-121B-4F7B-83ED-4157269BE82A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150C05B-2D48-4176-B6B2-C6D5A71EF7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1990B7F-34F9-4FDA-B821-F88A33318DA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51A98CB-0D96-429E-8E25-71170E80294C}"/>
              </a:ext>
            </a:extLst>
          </p:cNvPr>
          <p:cNvCxnSpPr>
            <a:cxnSpLocks/>
            <a:stCxn id="17" idx="3"/>
            <a:endCxn id="4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20905CE-9C83-4495-9EB3-B6701681C233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761CAD2-4BDA-4C97-B342-39C34AE715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1E706F-8C92-4B0D-90B3-FF5FC92BFE1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0123138-5EE9-4308-AE3E-807CB981F3D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95EDBC-4C3D-4714-A87D-E60928AD314B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1658DE8-3FEF-4DE7-96BC-45375E825A8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539FCB7-61B2-43B6-B07B-9C224083077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50E4401-F171-431A-8298-F8189A572558}"/>
              </a:ext>
            </a:extLst>
          </p:cNvPr>
          <p:cNvCxnSpPr>
            <a:cxnSpLocks/>
            <a:stCxn id="19" idx="3"/>
            <a:endCxn id="39" idx="0"/>
          </p:cNvCxnSpPr>
          <p:nvPr/>
        </p:nvCxnSpPr>
        <p:spPr>
          <a:xfrm flipH="1">
            <a:off x="2271852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32C0B2-1355-4553-8448-E3FF84D0ED4C}"/>
              </a:ext>
            </a:extLst>
          </p:cNvPr>
          <p:cNvGrpSpPr/>
          <p:nvPr/>
        </p:nvGrpSpPr>
        <p:grpSpPr>
          <a:xfrm>
            <a:off x="1879966" y="4475021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2691093-AF86-472E-B37E-89F2DC2FC68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65DBDF9-37F8-4D85-8ACE-02000B22B8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3A53F61-220B-4050-AD25-6AFAF85518CB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3047114" y="4015879"/>
            <a:ext cx="30541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15771C1-156E-49E9-A07E-EB196CDC4CA0}"/>
              </a:ext>
            </a:extLst>
          </p:cNvPr>
          <p:cNvGrpSpPr/>
          <p:nvPr/>
        </p:nvGrpSpPr>
        <p:grpSpPr>
          <a:xfrm>
            <a:off x="2946365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CD8481A-8893-4B58-8766-C5C9EE545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A646276-3974-4ACD-8527-C50D36AD85A0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DAD08B5-7DFC-47E8-8204-9F79AA00BEAC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4685548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007B963-445C-4595-BC40-F3FF24714EFE}"/>
              </a:ext>
            </a:extLst>
          </p:cNvPr>
          <p:cNvGrpSpPr/>
          <p:nvPr/>
        </p:nvGrpSpPr>
        <p:grpSpPr>
          <a:xfrm>
            <a:off x="4293662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0FB1C78-3EAE-464A-8127-32B3293A33D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2C66F5C9-4965-4876-BDEE-A422E01C478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35C4805-06C4-48C6-91B5-0DBAA8EC4ADA}"/>
              </a:ext>
            </a:extLst>
          </p:cNvPr>
          <p:cNvCxnSpPr>
            <a:cxnSpLocks/>
            <a:stCxn id="28" idx="5"/>
            <a:endCxn id="59" idx="0"/>
          </p:cNvCxnSpPr>
          <p:nvPr/>
        </p:nvCxnSpPr>
        <p:spPr>
          <a:xfrm>
            <a:off x="5465064" y="4006733"/>
            <a:ext cx="285721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B3D23EA-E731-471D-8363-4D1905BF29A7}"/>
              </a:ext>
            </a:extLst>
          </p:cNvPr>
          <p:cNvGrpSpPr/>
          <p:nvPr/>
        </p:nvGrpSpPr>
        <p:grpSpPr>
          <a:xfrm>
            <a:off x="5344625" y="4475021"/>
            <a:ext cx="812319" cy="946459"/>
            <a:chOff x="5633873" y="1040235"/>
            <a:chExt cx="812319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F0062C5-5ABF-4787-BD52-9631490B2D5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E5EC8F29-D12D-4A08-AE8A-9240BAD77704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0E6EC91-4C63-4AD6-9488-F2891C779018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6802341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455C1C-5981-4C10-AD5E-5D4B9F5D2ED7}"/>
              </a:ext>
            </a:extLst>
          </p:cNvPr>
          <p:cNvGrpSpPr/>
          <p:nvPr/>
        </p:nvGrpSpPr>
        <p:grpSpPr>
          <a:xfrm>
            <a:off x="6410455" y="4475021"/>
            <a:ext cx="783771" cy="946459"/>
            <a:chOff x="5653546" y="1040235"/>
            <a:chExt cx="783771" cy="94645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7F93B47-93BE-43FB-A3A5-C0E0A280A3A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B0E0A3EF-1600-415A-B694-8F7D9507021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CF5EB73-74BF-43A7-81B7-6F8F8EF7F4EC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7581857" y="4006733"/>
            <a:ext cx="285721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6F81E2E-5D11-4FE2-AF7D-3823127BFB08}"/>
              </a:ext>
            </a:extLst>
          </p:cNvPr>
          <p:cNvGrpSpPr/>
          <p:nvPr/>
        </p:nvGrpSpPr>
        <p:grpSpPr>
          <a:xfrm>
            <a:off x="7461418" y="4475021"/>
            <a:ext cx="812319" cy="946459"/>
            <a:chOff x="5633873" y="1040235"/>
            <a:chExt cx="812319" cy="94645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5C7A1FA-735A-4D67-8023-1D3121EE5A2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EC3D156-AB6D-4F87-887E-1B5A3E6B668B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1864D43-337B-493B-B72A-25E155237EA0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9245635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A0AA97E-0806-4B2C-9653-2400A243FCBA}"/>
              </a:ext>
            </a:extLst>
          </p:cNvPr>
          <p:cNvGrpSpPr/>
          <p:nvPr/>
        </p:nvGrpSpPr>
        <p:grpSpPr>
          <a:xfrm>
            <a:off x="8853749" y="4475021"/>
            <a:ext cx="783771" cy="946459"/>
            <a:chOff x="5653546" y="1040235"/>
            <a:chExt cx="783771" cy="94645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115FC16-6B07-4BFA-B0E8-137FA464D10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493BFC70-345C-4420-BDB3-BC92A4B6C52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163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771245"/>
            <a:ext cx="2050233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7B43A2E-E50D-4566-B1CE-73E1E08B7BE5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770010" y="2873039"/>
            <a:ext cx="793423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00CD63-910D-494F-95BC-2AE62F0710ED}"/>
              </a:ext>
            </a:extLst>
          </p:cNvPr>
          <p:cNvGrpSpPr/>
          <p:nvPr/>
        </p:nvGrpSpPr>
        <p:grpSpPr>
          <a:xfrm>
            <a:off x="2378124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586103-2659-4E6D-9EF0-6E45840418A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7D9B389-7EBD-4BEA-9741-6DD37899708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A9CC45-D9F8-4C96-AB21-0A38CAC05731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6BF42A6-121B-4F7B-83ED-4157269BE82A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150C05B-2D48-4176-B6B2-C6D5A71EF7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1990B7F-34F9-4FDA-B821-F88A33318DA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51A98CB-0D96-429E-8E25-71170E80294C}"/>
              </a:ext>
            </a:extLst>
          </p:cNvPr>
          <p:cNvCxnSpPr>
            <a:cxnSpLocks/>
            <a:stCxn id="17" idx="3"/>
            <a:endCxn id="4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20905CE-9C83-4495-9EB3-B6701681C233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761CAD2-4BDA-4C97-B342-39C34AE715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1E706F-8C92-4B0D-90B3-FF5FC92BFE1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0123138-5EE9-4308-AE3E-807CB981F3D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95EDBC-4C3D-4714-A87D-E60928AD314B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1658DE8-3FEF-4DE7-96BC-45375E825A8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539FCB7-61B2-43B6-B07B-9C224083077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50E4401-F171-431A-8298-F8189A572558}"/>
              </a:ext>
            </a:extLst>
          </p:cNvPr>
          <p:cNvCxnSpPr>
            <a:cxnSpLocks/>
            <a:stCxn id="19" idx="3"/>
            <a:endCxn id="39" idx="0"/>
          </p:cNvCxnSpPr>
          <p:nvPr/>
        </p:nvCxnSpPr>
        <p:spPr>
          <a:xfrm flipH="1">
            <a:off x="2271852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32C0B2-1355-4553-8448-E3FF84D0ED4C}"/>
              </a:ext>
            </a:extLst>
          </p:cNvPr>
          <p:cNvGrpSpPr/>
          <p:nvPr/>
        </p:nvGrpSpPr>
        <p:grpSpPr>
          <a:xfrm>
            <a:off x="1879966" y="4475021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2691093-AF86-472E-B37E-89F2DC2FC68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65DBDF9-37F8-4D85-8ACE-02000B22B8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3A53F61-220B-4050-AD25-6AFAF85518CB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3047114" y="4015879"/>
            <a:ext cx="30541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15771C1-156E-49E9-A07E-EB196CDC4CA0}"/>
              </a:ext>
            </a:extLst>
          </p:cNvPr>
          <p:cNvGrpSpPr/>
          <p:nvPr/>
        </p:nvGrpSpPr>
        <p:grpSpPr>
          <a:xfrm>
            <a:off x="2946365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CD8481A-8893-4B58-8766-C5C9EE545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A646276-3974-4ACD-8527-C50D36AD85A0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DAD08B5-7DFC-47E8-8204-9F79AA00BEAC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4685548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007B963-445C-4595-BC40-F3FF24714EFE}"/>
              </a:ext>
            </a:extLst>
          </p:cNvPr>
          <p:cNvGrpSpPr/>
          <p:nvPr/>
        </p:nvGrpSpPr>
        <p:grpSpPr>
          <a:xfrm>
            <a:off x="4293662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0FB1C78-3EAE-464A-8127-32B3293A33D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2C66F5C9-4965-4876-BDEE-A422E01C478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35C4805-06C4-48C6-91B5-0DBAA8EC4ADA}"/>
              </a:ext>
            </a:extLst>
          </p:cNvPr>
          <p:cNvCxnSpPr>
            <a:cxnSpLocks/>
            <a:stCxn id="28" idx="5"/>
            <a:endCxn id="59" idx="0"/>
          </p:cNvCxnSpPr>
          <p:nvPr/>
        </p:nvCxnSpPr>
        <p:spPr>
          <a:xfrm>
            <a:off x="5465064" y="4006733"/>
            <a:ext cx="285721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B3D23EA-E731-471D-8363-4D1905BF29A7}"/>
              </a:ext>
            </a:extLst>
          </p:cNvPr>
          <p:cNvGrpSpPr/>
          <p:nvPr/>
        </p:nvGrpSpPr>
        <p:grpSpPr>
          <a:xfrm>
            <a:off x="5344625" y="4475021"/>
            <a:ext cx="812319" cy="946459"/>
            <a:chOff x="5633873" y="1040235"/>
            <a:chExt cx="812319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F0062C5-5ABF-4787-BD52-9631490B2D5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E5EC8F29-D12D-4A08-AE8A-9240BAD77704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0E6EC91-4C63-4AD6-9488-F2891C779018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6802341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455C1C-5981-4C10-AD5E-5D4B9F5D2ED7}"/>
              </a:ext>
            </a:extLst>
          </p:cNvPr>
          <p:cNvGrpSpPr/>
          <p:nvPr/>
        </p:nvGrpSpPr>
        <p:grpSpPr>
          <a:xfrm>
            <a:off x="6410455" y="4475021"/>
            <a:ext cx="783771" cy="946459"/>
            <a:chOff x="5653546" y="1040235"/>
            <a:chExt cx="783771" cy="94645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7F93B47-93BE-43FB-A3A5-C0E0A280A3A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B0E0A3EF-1600-415A-B694-8F7D9507021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CF5EB73-74BF-43A7-81B7-6F8F8EF7F4EC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7581857" y="4006733"/>
            <a:ext cx="285721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6F81E2E-5D11-4FE2-AF7D-3823127BFB08}"/>
              </a:ext>
            </a:extLst>
          </p:cNvPr>
          <p:cNvGrpSpPr/>
          <p:nvPr/>
        </p:nvGrpSpPr>
        <p:grpSpPr>
          <a:xfrm>
            <a:off x="7461418" y="4475021"/>
            <a:ext cx="812319" cy="946459"/>
            <a:chOff x="5633873" y="1040235"/>
            <a:chExt cx="812319" cy="94645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5C7A1FA-735A-4D67-8023-1D3121EE5A2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EC3D156-AB6D-4F87-887E-1B5A3E6B668B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901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8228264" y="32921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771245"/>
            <a:ext cx="2050233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7B43A2E-E50D-4566-B1CE-73E1E08B7BE5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770010" y="2873039"/>
            <a:ext cx="793423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00CD63-910D-494F-95BC-2AE62F0710ED}"/>
              </a:ext>
            </a:extLst>
          </p:cNvPr>
          <p:cNvGrpSpPr/>
          <p:nvPr/>
        </p:nvGrpSpPr>
        <p:grpSpPr>
          <a:xfrm>
            <a:off x="2378124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586103-2659-4E6D-9EF0-6E45840418A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7D9B389-7EBD-4BEA-9741-6DD37899708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A9CC45-D9F8-4C96-AB21-0A38CAC05731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6BF42A6-121B-4F7B-83ED-4157269BE82A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150C05B-2D48-4176-B6B2-C6D5A71EF7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1990B7F-34F9-4FDA-B821-F88A33318DA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51A98CB-0D96-429E-8E25-71170E80294C}"/>
              </a:ext>
            </a:extLst>
          </p:cNvPr>
          <p:cNvCxnSpPr>
            <a:cxnSpLocks/>
            <a:stCxn id="17" idx="3"/>
            <a:endCxn id="4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20905CE-9C83-4495-9EB3-B6701681C233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761CAD2-4BDA-4C97-B342-39C34AE715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1E706F-8C92-4B0D-90B3-FF5FC92BFE1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0123138-5EE9-4308-AE3E-807CB981F3D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95EDBC-4C3D-4714-A87D-E60928AD314B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1658DE8-3FEF-4DE7-96BC-45375E825A8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539FCB7-61B2-43B6-B07B-9C224083077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50E4401-F171-431A-8298-F8189A572558}"/>
              </a:ext>
            </a:extLst>
          </p:cNvPr>
          <p:cNvCxnSpPr>
            <a:cxnSpLocks/>
            <a:stCxn id="19" idx="3"/>
            <a:endCxn id="39" idx="0"/>
          </p:cNvCxnSpPr>
          <p:nvPr/>
        </p:nvCxnSpPr>
        <p:spPr>
          <a:xfrm flipH="1">
            <a:off x="2271852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32C0B2-1355-4553-8448-E3FF84D0ED4C}"/>
              </a:ext>
            </a:extLst>
          </p:cNvPr>
          <p:cNvGrpSpPr/>
          <p:nvPr/>
        </p:nvGrpSpPr>
        <p:grpSpPr>
          <a:xfrm>
            <a:off x="1879966" y="4475021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2691093-AF86-472E-B37E-89F2DC2FC68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65DBDF9-37F8-4D85-8ACE-02000B22B8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3A53F61-220B-4050-AD25-6AFAF85518CB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3047114" y="4015879"/>
            <a:ext cx="30541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15771C1-156E-49E9-A07E-EB196CDC4CA0}"/>
              </a:ext>
            </a:extLst>
          </p:cNvPr>
          <p:cNvGrpSpPr/>
          <p:nvPr/>
        </p:nvGrpSpPr>
        <p:grpSpPr>
          <a:xfrm>
            <a:off x="2946365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CD8481A-8893-4B58-8766-C5C9EE545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A646276-3974-4ACD-8527-C50D36AD85A0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DAD08B5-7DFC-47E8-8204-9F79AA00BEAC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4685548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007B963-445C-4595-BC40-F3FF24714EFE}"/>
              </a:ext>
            </a:extLst>
          </p:cNvPr>
          <p:cNvGrpSpPr/>
          <p:nvPr/>
        </p:nvGrpSpPr>
        <p:grpSpPr>
          <a:xfrm>
            <a:off x="4293662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0FB1C78-3EAE-464A-8127-32B3293A33D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2C66F5C9-4965-4876-BDEE-A422E01C478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35C4805-06C4-48C6-91B5-0DBAA8EC4ADA}"/>
              </a:ext>
            </a:extLst>
          </p:cNvPr>
          <p:cNvCxnSpPr>
            <a:cxnSpLocks/>
            <a:stCxn id="28" idx="5"/>
            <a:endCxn id="59" idx="0"/>
          </p:cNvCxnSpPr>
          <p:nvPr/>
        </p:nvCxnSpPr>
        <p:spPr>
          <a:xfrm>
            <a:off x="5465064" y="4006733"/>
            <a:ext cx="285721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B3D23EA-E731-471D-8363-4D1905BF29A7}"/>
              </a:ext>
            </a:extLst>
          </p:cNvPr>
          <p:cNvGrpSpPr/>
          <p:nvPr/>
        </p:nvGrpSpPr>
        <p:grpSpPr>
          <a:xfrm>
            <a:off x="5344625" y="4475021"/>
            <a:ext cx="812319" cy="946459"/>
            <a:chOff x="5633873" y="1040235"/>
            <a:chExt cx="812319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F0062C5-5ABF-4787-BD52-9631490B2D5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E5EC8F29-D12D-4A08-AE8A-9240BAD77704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0E6EC91-4C63-4AD6-9488-F2891C779018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6802341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455C1C-5981-4C10-AD5E-5D4B9F5D2ED7}"/>
              </a:ext>
            </a:extLst>
          </p:cNvPr>
          <p:cNvGrpSpPr/>
          <p:nvPr/>
        </p:nvGrpSpPr>
        <p:grpSpPr>
          <a:xfrm>
            <a:off x="6410455" y="4475021"/>
            <a:ext cx="783771" cy="946459"/>
            <a:chOff x="5653546" y="1040235"/>
            <a:chExt cx="783771" cy="94645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7F93B47-93BE-43FB-A3A5-C0E0A280A3A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B0E0A3EF-1600-415A-B694-8F7D9507021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935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771245"/>
            <a:ext cx="2050233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7B43A2E-E50D-4566-B1CE-73E1E08B7BE5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770010" y="2873039"/>
            <a:ext cx="793423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00CD63-910D-494F-95BC-2AE62F0710ED}"/>
              </a:ext>
            </a:extLst>
          </p:cNvPr>
          <p:cNvGrpSpPr/>
          <p:nvPr/>
        </p:nvGrpSpPr>
        <p:grpSpPr>
          <a:xfrm>
            <a:off x="2378124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586103-2659-4E6D-9EF0-6E45840418A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7D9B389-7EBD-4BEA-9741-6DD37899708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A9CC45-D9F8-4C96-AB21-0A38CAC05731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6BF42A6-121B-4F7B-83ED-4157269BE82A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150C05B-2D48-4176-B6B2-C6D5A71EF7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1990B7F-34F9-4FDA-B821-F88A33318DA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51A98CB-0D96-429E-8E25-71170E80294C}"/>
              </a:ext>
            </a:extLst>
          </p:cNvPr>
          <p:cNvCxnSpPr>
            <a:cxnSpLocks/>
            <a:stCxn id="17" idx="3"/>
            <a:endCxn id="4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20905CE-9C83-4495-9EB3-B6701681C233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761CAD2-4BDA-4C97-B342-39C34AE715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1E706F-8C92-4B0D-90B3-FF5FC92BFE1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0123138-5EE9-4308-AE3E-807CB981F3D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95EDBC-4C3D-4714-A87D-E60928AD314B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1658DE8-3FEF-4DE7-96BC-45375E825A8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539FCB7-61B2-43B6-B07B-9C224083077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50E4401-F171-431A-8298-F8189A572558}"/>
              </a:ext>
            </a:extLst>
          </p:cNvPr>
          <p:cNvCxnSpPr>
            <a:cxnSpLocks/>
            <a:stCxn id="19" idx="3"/>
            <a:endCxn id="39" idx="0"/>
          </p:cNvCxnSpPr>
          <p:nvPr/>
        </p:nvCxnSpPr>
        <p:spPr>
          <a:xfrm flipH="1">
            <a:off x="2271852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32C0B2-1355-4553-8448-E3FF84D0ED4C}"/>
              </a:ext>
            </a:extLst>
          </p:cNvPr>
          <p:cNvGrpSpPr/>
          <p:nvPr/>
        </p:nvGrpSpPr>
        <p:grpSpPr>
          <a:xfrm>
            <a:off x="1879966" y="4475021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2691093-AF86-472E-B37E-89F2DC2FC68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65DBDF9-37F8-4D85-8ACE-02000B22B8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3A53F61-220B-4050-AD25-6AFAF85518CB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3047114" y="4015879"/>
            <a:ext cx="30541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15771C1-156E-49E9-A07E-EB196CDC4CA0}"/>
              </a:ext>
            </a:extLst>
          </p:cNvPr>
          <p:cNvGrpSpPr/>
          <p:nvPr/>
        </p:nvGrpSpPr>
        <p:grpSpPr>
          <a:xfrm>
            <a:off x="2946365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CD8481A-8893-4B58-8766-C5C9EE545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A646276-3974-4ACD-8527-C50D36AD85A0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DAD08B5-7DFC-47E8-8204-9F79AA00BEAC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4685548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007B963-445C-4595-BC40-F3FF24714EFE}"/>
              </a:ext>
            </a:extLst>
          </p:cNvPr>
          <p:cNvGrpSpPr/>
          <p:nvPr/>
        </p:nvGrpSpPr>
        <p:grpSpPr>
          <a:xfrm>
            <a:off x="4293662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0FB1C78-3EAE-464A-8127-32B3293A33D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2C66F5C9-4965-4876-BDEE-A422E01C478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35C4805-06C4-48C6-91B5-0DBAA8EC4ADA}"/>
              </a:ext>
            </a:extLst>
          </p:cNvPr>
          <p:cNvCxnSpPr>
            <a:cxnSpLocks/>
            <a:stCxn id="28" idx="5"/>
            <a:endCxn id="59" idx="0"/>
          </p:cNvCxnSpPr>
          <p:nvPr/>
        </p:nvCxnSpPr>
        <p:spPr>
          <a:xfrm>
            <a:off x="5465064" y="4006733"/>
            <a:ext cx="285721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B3D23EA-E731-471D-8363-4D1905BF29A7}"/>
              </a:ext>
            </a:extLst>
          </p:cNvPr>
          <p:cNvGrpSpPr/>
          <p:nvPr/>
        </p:nvGrpSpPr>
        <p:grpSpPr>
          <a:xfrm>
            <a:off x="5344625" y="4475021"/>
            <a:ext cx="812319" cy="946459"/>
            <a:chOff x="5633873" y="1040235"/>
            <a:chExt cx="812319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F0062C5-5ABF-4787-BD52-9631490B2D5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E5EC8F29-D12D-4A08-AE8A-9240BAD77704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0977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771245"/>
            <a:ext cx="2050233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7B43A2E-E50D-4566-B1CE-73E1E08B7BE5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770010" y="2873039"/>
            <a:ext cx="793423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00CD63-910D-494F-95BC-2AE62F0710ED}"/>
              </a:ext>
            </a:extLst>
          </p:cNvPr>
          <p:cNvGrpSpPr/>
          <p:nvPr/>
        </p:nvGrpSpPr>
        <p:grpSpPr>
          <a:xfrm>
            <a:off x="2378124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586103-2659-4E6D-9EF0-6E45840418A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7D9B389-7EBD-4BEA-9741-6DD37899708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A9CC45-D9F8-4C96-AB21-0A38CAC05731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6BF42A6-121B-4F7B-83ED-4157269BE82A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150C05B-2D48-4176-B6B2-C6D5A71EF7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1990B7F-34F9-4FDA-B821-F88A33318DA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51A98CB-0D96-429E-8E25-71170E80294C}"/>
              </a:ext>
            </a:extLst>
          </p:cNvPr>
          <p:cNvCxnSpPr>
            <a:cxnSpLocks/>
            <a:stCxn id="17" idx="3"/>
            <a:endCxn id="4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20905CE-9C83-4495-9EB3-B6701681C233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761CAD2-4BDA-4C97-B342-39C34AE715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1E706F-8C92-4B0D-90B3-FF5FC92BFE1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0123138-5EE9-4308-AE3E-807CB981F3D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95EDBC-4C3D-4714-A87D-E60928AD314B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1658DE8-3FEF-4DE7-96BC-45375E825A8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539FCB7-61B2-43B6-B07B-9C224083077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50E4401-F171-431A-8298-F8189A572558}"/>
              </a:ext>
            </a:extLst>
          </p:cNvPr>
          <p:cNvCxnSpPr>
            <a:cxnSpLocks/>
            <a:stCxn id="19" idx="3"/>
            <a:endCxn id="39" idx="0"/>
          </p:cNvCxnSpPr>
          <p:nvPr/>
        </p:nvCxnSpPr>
        <p:spPr>
          <a:xfrm flipH="1">
            <a:off x="2271852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32C0B2-1355-4553-8448-E3FF84D0ED4C}"/>
              </a:ext>
            </a:extLst>
          </p:cNvPr>
          <p:cNvGrpSpPr/>
          <p:nvPr/>
        </p:nvGrpSpPr>
        <p:grpSpPr>
          <a:xfrm>
            <a:off x="1879966" y="4475021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2691093-AF86-472E-B37E-89F2DC2FC68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65DBDF9-37F8-4D85-8ACE-02000B22B8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3A53F61-220B-4050-AD25-6AFAF85518CB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3047114" y="4015879"/>
            <a:ext cx="30541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15771C1-156E-49E9-A07E-EB196CDC4CA0}"/>
              </a:ext>
            </a:extLst>
          </p:cNvPr>
          <p:cNvGrpSpPr/>
          <p:nvPr/>
        </p:nvGrpSpPr>
        <p:grpSpPr>
          <a:xfrm>
            <a:off x="2946365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CD8481A-8893-4B58-8766-C5C9EE545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A646276-3974-4ACD-8527-C50D36AD85A0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DAD08B5-7DFC-47E8-8204-9F79AA00BEAC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4685548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007B963-445C-4595-BC40-F3FF24714EFE}"/>
              </a:ext>
            </a:extLst>
          </p:cNvPr>
          <p:cNvGrpSpPr/>
          <p:nvPr/>
        </p:nvGrpSpPr>
        <p:grpSpPr>
          <a:xfrm>
            <a:off x="4293662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0FB1C78-3EAE-464A-8127-32B3293A33D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2C66F5C9-4965-4876-BDEE-A422E01C478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35C4805-06C4-48C6-91B5-0DBAA8EC4ADA}"/>
              </a:ext>
            </a:extLst>
          </p:cNvPr>
          <p:cNvCxnSpPr>
            <a:cxnSpLocks/>
            <a:stCxn id="28" idx="5"/>
            <a:endCxn id="59" idx="0"/>
          </p:cNvCxnSpPr>
          <p:nvPr/>
        </p:nvCxnSpPr>
        <p:spPr>
          <a:xfrm>
            <a:off x="5465064" y="4006733"/>
            <a:ext cx="285721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B3D23EA-E731-471D-8363-4D1905BF29A7}"/>
              </a:ext>
            </a:extLst>
          </p:cNvPr>
          <p:cNvGrpSpPr/>
          <p:nvPr/>
        </p:nvGrpSpPr>
        <p:grpSpPr>
          <a:xfrm>
            <a:off x="5344625" y="4475021"/>
            <a:ext cx="812319" cy="946459"/>
            <a:chOff x="5633873" y="1040235"/>
            <a:chExt cx="812319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F0062C5-5ABF-4787-BD52-9631490B2D5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E5EC8F29-D12D-4A08-AE8A-9240BAD77704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64D4A89-7BC9-4EF8-8C79-1950287C1919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6816365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6671F00-5B21-4EA5-B8BB-64FD7AD19B62}"/>
              </a:ext>
            </a:extLst>
          </p:cNvPr>
          <p:cNvGrpSpPr/>
          <p:nvPr/>
        </p:nvGrpSpPr>
        <p:grpSpPr>
          <a:xfrm>
            <a:off x="6424479" y="4475021"/>
            <a:ext cx="783771" cy="946459"/>
            <a:chOff x="5653546" y="1040235"/>
            <a:chExt cx="783771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FB5B8E4-FC0D-4862-BAC0-931D3D6F7B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54ABF3C5-5608-42ED-9D1F-BBFF0C98CF6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B054A19-10ED-4C36-8956-B60BE773423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7595881" y="4006733"/>
            <a:ext cx="285721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801730E-3653-45F7-96EB-224D9C2AEE8B}"/>
              </a:ext>
            </a:extLst>
          </p:cNvPr>
          <p:cNvGrpSpPr/>
          <p:nvPr/>
        </p:nvGrpSpPr>
        <p:grpSpPr>
          <a:xfrm>
            <a:off x="7475442" y="4475021"/>
            <a:ext cx="812319" cy="946459"/>
            <a:chOff x="5633873" y="1040235"/>
            <a:chExt cx="812319" cy="94645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CD463DE-3E48-4F85-9577-FDCA7E183FC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E558543F-94BA-47B6-B2C3-30322D8B35F1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985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771245"/>
            <a:ext cx="2050233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7B43A2E-E50D-4566-B1CE-73E1E08B7BE5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770010" y="2873039"/>
            <a:ext cx="793423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00CD63-910D-494F-95BC-2AE62F0710ED}"/>
              </a:ext>
            </a:extLst>
          </p:cNvPr>
          <p:cNvGrpSpPr/>
          <p:nvPr/>
        </p:nvGrpSpPr>
        <p:grpSpPr>
          <a:xfrm>
            <a:off x="2378124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586103-2659-4E6D-9EF0-6E45840418A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7D9B389-7EBD-4BEA-9741-6DD37899708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A9CC45-D9F8-4C96-AB21-0A38CAC05731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6BF42A6-121B-4F7B-83ED-4157269BE82A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150C05B-2D48-4176-B6B2-C6D5A71EF7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1990B7F-34F9-4FDA-B821-F88A33318DA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51A98CB-0D96-429E-8E25-71170E80294C}"/>
              </a:ext>
            </a:extLst>
          </p:cNvPr>
          <p:cNvCxnSpPr>
            <a:cxnSpLocks/>
            <a:stCxn id="17" idx="3"/>
            <a:endCxn id="4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20905CE-9C83-4495-9EB3-B6701681C233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761CAD2-4BDA-4C97-B342-39C34AE715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1E706F-8C92-4B0D-90B3-FF5FC92BFE1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0123138-5EE9-4308-AE3E-807CB981F3D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95EDBC-4C3D-4714-A87D-E60928AD314B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1658DE8-3FEF-4DE7-96BC-45375E825A8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539FCB7-61B2-43B6-B07B-9C224083077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50E4401-F171-431A-8298-F8189A572558}"/>
              </a:ext>
            </a:extLst>
          </p:cNvPr>
          <p:cNvCxnSpPr>
            <a:cxnSpLocks/>
            <a:stCxn id="19" idx="3"/>
            <a:endCxn id="39" idx="0"/>
          </p:cNvCxnSpPr>
          <p:nvPr/>
        </p:nvCxnSpPr>
        <p:spPr>
          <a:xfrm flipH="1">
            <a:off x="2271852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32C0B2-1355-4553-8448-E3FF84D0ED4C}"/>
              </a:ext>
            </a:extLst>
          </p:cNvPr>
          <p:cNvGrpSpPr/>
          <p:nvPr/>
        </p:nvGrpSpPr>
        <p:grpSpPr>
          <a:xfrm>
            <a:off x="1879966" y="4475021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2691093-AF86-472E-B37E-89F2DC2FC68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65DBDF9-37F8-4D85-8ACE-02000B22B8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3A53F61-220B-4050-AD25-6AFAF85518CB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3047114" y="4015879"/>
            <a:ext cx="30541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15771C1-156E-49E9-A07E-EB196CDC4CA0}"/>
              </a:ext>
            </a:extLst>
          </p:cNvPr>
          <p:cNvGrpSpPr/>
          <p:nvPr/>
        </p:nvGrpSpPr>
        <p:grpSpPr>
          <a:xfrm>
            <a:off x="2946365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CD8481A-8893-4B58-8766-C5C9EE545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A646276-3974-4ACD-8527-C50D36AD85A0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DAD08B5-7DFC-47E8-8204-9F79AA00BEAC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4685548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007B963-445C-4595-BC40-F3FF24714EFE}"/>
              </a:ext>
            </a:extLst>
          </p:cNvPr>
          <p:cNvGrpSpPr/>
          <p:nvPr/>
        </p:nvGrpSpPr>
        <p:grpSpPr>
          <a:xfrm>
            <a:off x="4293662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0FB1C78-3EAE-464A-8127-32B3293A33D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2C66F5C9-4965-4876-BDEE-A422E01C478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35C4805-06C4-48C6-91B5-0DBAA8EC4ADA}"/>
              </a:ext>
            </a:extLst>
          </p:cNvPr>
          <p:cNvCxnSpPr>
            <a:cxnSpLocks/>
            <a:stCxn id="28" idx="5"/>
            <a:endCxn id="59" idx="0"/>
          </p:cNvCxnSpPr>
          <p:nvPr/>
        </p:nvCxnSpPr>
        <p:spPr>
          <a:xfrm>
            <a:off x="5465064" y="4006733"/>
            <a:ext cx="285721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B3D23EA-E731-471D-8363-4D1905BF29A7}"/>
              </a:ext>
            </a:extLst>
          </p:cNvPr>
          <p:cNvGrpSpPr/>
          <p:nvPr/>
        </p:nvGrpSpPr>
        <p:grpSpPr>
          <a:xfrm>
            <a:off x="5344625" y="4475021"/>
            <a:ext cx="812319" cy="946459"/>
            <a:chOff x="5633873" y="1040235"/>
            <a:chExt cx="812319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F0062C5-5ABF-4787-BD52-9631490B2D5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E5EC8F29-D12D-4A08-AE8A-9240BAD77704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64D4A89-7BC9-4EF8-8C79-1950287C1919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6816365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6671F00-5B21-4EA5-B8BB-64FD7AD19B62}"/>
              </a:ext>
            </a:extLst>
          </p:cNvPr>
          <p:cNvGrpSpPr/>
          <p:nvPr/>
        </p:nvGrpSpPr>
        <p:grpSpPr>
          <a:xfrm>
            <a:off x="6424479" y="4475021"/>
            <a:ext cx="783771" cy="946459"/>
            <a:chOff x="5653546" y="1040235"/>
            <a:chExt cx="783771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FB5B8E4-FC0D-4862-BAC0-931D3D6F7B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54ABF3C5-5608-42ED-9D1F-BBFF0C98CF6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5954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771245"/>
            <a:ext cx="2050233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7B43A2E-E50D-4566-B1CE-73E1E08B7BE5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770010" y="2873039"/>
            <a:ext cx="793423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00CD63-910D-494F-95BC-2AE62F0710ED}"/>
              </a:ext>
            </a:extLst>
          </p:cNvPr>
          <p:cNvGrpSpPr/>
          <p:nvPr/>
        </p:nvGrpSpPr>
        <p:grpSpPr>
          <a:xfrm>
            <a:off x="2378124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586103-2659-4E6D-9EF0-6E45840418A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7D9B389-7EBD-4BEA-9741-6DD37899708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A9CC45-D9F8-4C96-AB21-0A38CAC05731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6BF42A6-121B-4F7B-83ED-4157269BE82A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150C05B-2D48-4176-B6B2-C6D5A71EF7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1990B7F-34F9-4FDA-B821-F88A33318DA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51A98CB-0D96-429E-8E25-71170E80294C}"/>
              </a:ext>
            </a:extLst>
          </p:cNvPr>
          <p:cNvCxnSpPr>
            <a:cxnSpLocks/>
            <a:stCxn id="17" idx="3"/>
            <a:endCxn id="4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20905CE-9C83-4495-9EB3-B6701681C233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761CAD2-4BDA-4C97-B342-39C34AE715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1E706F-8C92-4B0D-90B3-FF5FC92BFE1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0123138-5EE9-4308-AE3E-807CB981F3D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95EDBC-4C3D-4714-A87D-E60928AD314B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1658DE8-3FEF-4DE7-96BC-45375E825A8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539FCB7-61B2-43B6-B07B-9C224083077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50E4401-F171-431A-8298-F8189A572558}"/>
              </a:ext>
            </a:extLst>
          </p:cNvPr>
          <p:cNvCxnSpPr>
            <a:cxnSpLocks/>
            <a:stCxn id="19" idx="3"/>
            <a:endCxn id="39" idx="0"/>
          </p:cNvCxnSpPr>
          <p:nvPr/>
        </p:nvCxnSpPr>
        <p:spPr>
          <a:xfrm flipH="1">
            <a:off x="2271852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32C0B2-1355-4553-8448-E3FF84D0ED4C}"/>
              </a:ext>
            </a:extLst>
          </p:cNvPr>
          <p:cNvGrpSpPr/>
          <p:nvPr/>
        </p:nvGrpSpPr>
        <p:grpSpPr>
          <a:xfrm>
            <a:off x="1879966" y="4475021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2691093-AF86-472E-B37E-89F2DC2FC68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65DBDF9-37F8-4D85-8ACE-02000B22B8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3A53F61-220B-4050-AD25-6AFAF85518CB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3047114" y="4015879"/>
            <a:ext cx="30541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15771C1-156E-49E9-A07E-EB196CDC4CA0}"/>
              </a:ext>
            </a:extLst>
          </p:cNvPr>
          <p:cNvGrpSpPr/>
          <p:nvPr/>
        </p:nvGrpSpPr>
        <p:grpSpPr>
          <a:xfrm>
            <a:off x="2946365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CD8481A-8893-4B58-8766-C5C9EE545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A646276-3974-4ACD-8527-C50D36AD85A0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DAD08B5-7DFC-47E8-8204-9F79AA00BEAC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4685548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007B963-445C-4595-BC40-F3FF24714EFE}"/>
              </a:ext>
            </a:extLst>
          </p:cNvPr>
          <p:cNvGrpSpPr/>
          <p:nvPr/>
        </p:nvGrpSpPr>
        <p:grpSpPr>
          <a:xfrm>
            <a:off x="4293662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0FB1C78-3EAE-464A-8127-32B3293A33D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2C66F5C9-4965-4876-BDEE-A422E01C478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35C4805-06C4-48C6-91B5-0DBAA8EC4ADA}"/>
              </a:ext>
            </a:extLst>
          </p:cNvPr>
          <p:cNvCxnSpPr>
            <a:cxnSpLocks/>
            <a:stCxn id="28" idx="5"/>
            <a:endCxn id="59" idx="0"/>
          </p:cNvCxnSpPr>
          <p:nvPr/>
        </p:nvCxnSpPr>
        <p:spPr>
          <a:xfrm>
            <a:off x="5465064" y="4006733"/>
            <a:ext cx="285721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B3D23EA-E731-471D-8363-4D1905BF29A7}"/>
              </a:ext>
            </a:extLst>
          </p:cNvPr>
          <p:cNvGrpSpPr/>
          <p:nvPr/>
        </p:nvGrpSpPr>
        <p:grpSpPr>
          <a:xfrm>
            <a:off x="5344625" y="4475021"/>
            <a:ext cx="812319" cy="946459"/>
            <a:chOff x="5633873" y="1040235"/>
            <a:chExt cx="812319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F0062C5-5ABF-4787-BD52-9631490B2D5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E5EC8F29-D12D-4A08-AE8A-9240BAD77704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64D4A89-7BC9-4EF8-8C79-1950287C1919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6816365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6671F00-5B21-4EA5-B8BB-64FD7AD19B62}"/>
              </a:ext>
            </a:extLst>
          </p:cNvPr>
          <p:cNvGrpSpPr/>
          <p:nvPr/>
        </p:nvGrpSpPr>
        <p:grpSpPr>
          <a:xfrm>
            <a:off x="6424479" y="4475021"/>
            <a:ext cx="783771" cy="946459"/>
            <a:chOff x="5653546" y="1040235"/>
            <a:chExt cx="783771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FB5B8E4-FC0D-4862-BAC0-931D3D6F7B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54ABF3C5-5608-42ED-9D1F-BBFF0C98CF6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C6957E2-64D6-48D2-B07B-DF71A48E80D5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7552677" y="4015879"/>
            <a:ext cx="30541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3C09CE0-1082-453E-B70F-99D7F86A707C}"/>
              </a:ext>
            </a:extLst>
          </p:cNvPr>
          <p:cNvGrpSpPr/>
          <p:nvPr/>
        </p:nvGrpSpPr>
        <p:grpSpPr>
          <a:xfrm>
            <a:off x="7451928" y="4475021"/>
            <a:ext cx="812319" cy="946459"/>
            <a:chOff x="5633873" y="1040235"/>
            <a:chExt cx="812319" cy="94645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B979949-06D4-47EA-8CCD-256E4559002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AFA7CA2E-4DC6-4FEF-972A-5E9AE28682A9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7029687-FE8F-45F8-A3FB-C48C02F1EE49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9191111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09FD4D1-E298-4F6E-86DD-85494A29088A}"/>
              </a:ext>
            </a:extLst>
          </p:cNvPr>
          <p:cNvGrpSpPr/>
          <p:nvPr/>
        </p:nvGrpSpPr>
        <p:grpSpPr>
          <a:xfrm>
            <a:off x="8799225" y="4475021"/>
            <a:ext cx="783771" cy="946459"/>
            <a:chOff x="5653546" y="1040235"/>
            <a:chExt cx="783771" cy="94645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4F77B4C3-525B-489B-AA4B-0F1AFE5C66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A05250F0-9E56-440C-86E4-C8D301E2B59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1DF604E-2D51-479C-9DD2-6DE62D6B207D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9970627" y="4006733"/>
            <a:ext cx="285721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6AA9182-2045-421D-8F80-D6E38BEAABA9}"/>
              </a:ext>
            </a:extLst>
          </p:cNvPr>
          <p:cNvGrpSpPr/>
          <p:nvPr/>
        </p:nvGrpSpPr>
        <p:grpSpPr>
          <a:xfrm>
            <a:off x="9850188" y="4475021"/>
            <a:ext cx="812319" cy="946459"/>
            <a:chOff x="5633873" y="1040235"/>
            <a:chExt cx="812319" cy="94645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6F3629B2-00D7-47D5-A041-A9BD13E8422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FF3CA4F-914C-407C-8534-F51792B9BDE8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858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771245"/>
            <a:ext cx="2050233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7B43A2E-E50D-4566-B1CE-73E1E08B7BE5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00CD63-910D-494F-95BC-2AE62F0710ED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586103-2659-4E6D-9EF0-6E45840418A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7D9B389-7EBD-4BEA-9741-6DD37899708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A9CC45-D9F8-4C96-AB21-0A38CAC05731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6BF42A6-121B-4F7B-83ED-4157269BE82A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150C05B-2D48-4176-B6B2-C6D5A71EF7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1990B7F-34F9-4FDA-B821-F88A33318DA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51A98CB-0D96-429E-8E25-71170E80294C}"/>
              </a:ext>
            </a:extLst>
          </p:cNvPr>
          <p:cNvCxnSpPr>
            <a:cxnSpLocks/>
            <a:stCxn id="17" idx="3"/>
            <a:endCxn id="4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20905CE-9C83-4495-9EB3-B6701681C233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761CAD2-4BDA-4C97-B342-39C34AE715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1E706F-8C92-4B0D-90B3-FF5FC92BFE1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0123138-5EE9-4308-AE3E-807CB981F3D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95EDBC-4C3D-4714-A87D-E60928AD314B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1658DE8-3FEF-4DE7-96BC-45375E825A8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539FCB7-61B2-43B6-B07B-9C224083077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50E4401-F171-431A-8298-F8189A572558}"/>
              </a:ext>
            </a:extLst>
          </p:cNvPr>
          <p:cNvCxnSpPr>
            <a:cxnSpLocks/>
            <a:stCxn id="19" idx="3"/>
            <a:endCxn id="39" idx="0"/>
          </p:cNvCxnSpPr>
          <p:nvPr/>
        </p:nvCxnSpPr>
        <p:spPr>
          <a:xfrm flipH="1">
            <a:off x="1519377" y="4015879"/>
            <a:ext cx="85560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32C0B2-1355-4553-8448-E3FF84D0ED4C}"/>
              </a:ext>
            </a:extLst>
          </p:cNvPr>
          <p:cNvGrpSpPr/>
          <p:nvPr/>
        </p:nvGrpSpPr>
        <p:grpSpPr>
          <a:xfrm>
            <a:off x="1127491" y="4475021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2691093-AF86-472E-B37E-89F2DC2FC68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65DBDF9-37F8-4D85-8ACE-02000B22B8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3A53F61-220B-4050-AD25-6AFAF85518CB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2929189" y="4015879"/>
            <a:ext cx="600386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15771C1-156E-49E9-A07E-EB196CDC4CA0}"/>
              </a:ext>
            </a:extLst>
          </p:cNvPr>
          <p:cNvGrpSpPr/>
          <p:nvPr/>
        </p:nvGrpSpPr>
        <p:grpSpPr>
          <a:xfrm>
            <a:off x="3123415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CD8481A-8893-4B58-8766-C5C9EE545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A646276-3974-4ACD-8527-C50D36AD85A0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DAD08B5-7DFC-47E8-8204-9F79AA00BEAC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4685548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007B963-445C-4595-BC40-F3FF24714EFE}"/>
              </a:ext>
            </a:extLst>
          </p:cNvPr>
          <p:cNvGrpSpPr/>
          <p:nvPr/>
        </p:nvGrpSpPr>
        <p:grpSpPr>
          <a:xfrm>
            <a:off x="4293662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0FB1C78-3EAE-464A-8127-32B3293A33D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2C66F5C9-4965-4876-BDEE-A422E01C478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35C4805-06C4-48C6-91B5-0DBAA8EC4ADA}"/>
              </a:ext>
            </a:extLst>
          </p:cNvPr>
          <p:cNvCxnSpPr>
            <a:cxnSpLocks/>
            <a:stCxn id="28" idx="5"/>
            <a:endCxn id="59" idx="0"/>
          </p:cNvCxnSpPr>
          <p:nvPr/>
        </p:nvCxnSpPr>
        <p:spPr>
          <a:xfrm>
            <a:off x="5465064" y="4006733"/>
            <a:ext cx="285721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B3D23EA-E731-471D-8363-4D1905BF29A7}"/>
              </a:ext>
            </a:extLst>
          </p:cNvPr>
          <p:cNvGrpSpPr/>
          <p:nvPr/>
        </p:nvGrpSpPr>
        <p:grpSpPr>
          <a:xfrm>
            <a:off x="5344625" y="4475021"/>
            <a:ext cx="812319" cy="946459"/>
            <a:chOff x="5633873" y="1040235"/>
            <a:chExt cx="812319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F0062C5-5ABF-4787-BD52-9631490B2D5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E5EC8F29-D12D-4A08-AE8A-9240BAD77704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64D4A89-7BC9-4EF8-8C79-1950287C1919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6816365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6671F00-5B21-4EA5-B8BB-64FD7AD19B62}"/>
              </a:ext>
            </a:extLst>
          </p:cNvPr>
          <p:cNvGrpSpPr/>
          <p:nvPr/>
        </p:nvGrpSpPr>
        <p:grpSpPr>
          <a:xfrm>
            <a:off x="6424479" y="4475021"/>
            <a:ext cx="783771" cy="946459"/>
            <a:chOff x="5653546" y="1040235"/>
            <a:chExt cx="783771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FB5B8E4-FC0D-4862-BAC0-931D3D6F7B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54ABF3C5-5608-42ED-9D1F-BBFF0C98CF6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C6957E2-64D6-48D2-B07B-DF71A48E80D5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7552677" y="4015879"/>
            <a:ext cx="30541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3C09CE0-1082-453E-B70F-99D7F86A707C}"/>
              </a:ext>
            </a:extLst>
          </p:cNvPr>
          <p:cNvGrpSpPr/>
          <p:nvPr/>
        </p:nvGrpSpPr>
        <p:grpSpPr>
          <a:xfrm>
            <a:off x="7451928" y="4475021"/>
            <a:ext cx="812319" cy="946459"/>
            <a:chOff x="5633873" y="1040235"/>
            <a:chExt cx="812319" cy="94645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B979949-06D4-47EA-8CCD-256E4559002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AFA7CA2E-4DC6-4FEF-972A-5E9AE28682A9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7029687-FE8F-45F8-A3FB-C48C02F1EE49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9191111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09FD4D1-E298-4F6E-86DD-85494A29088A}"/>
              </a:ext>
            </a:extLst>
          </p:cNvPr>
          <p:cNvGrpSpPr/>
          <p:nvPr/>
        </p:nvGrpSpPr>
        <p:grpSpPr>
          <a:xfrm>
            <a:off x="8799225" y="4475021"/>
            <a:ext cx="783771" cy="946459"/>
            <a:chOff x="5653546" y="1040235"/>
            <a:chExt cx="783771" cy="94645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4F77B4C3-525B-489B-AA4B-0F1AFE5C66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A05250F0-9E56-440C-86E4-C8D301E2B59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1DF604E-2D51-479C-9DD2-6DE62D6B207D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9970627" y="4006733"/>
            <a:ext cx="285721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6AA9182-2045-421D-8F80-D6E38BEAABA9}"/>
              </a:ext>
            </a:extLst>
          </p:cNvPr>
          <p:cNvGrpSpPr/>
          <p:nvPr/>
        </p:nvGrpSpPr>
        <p:grpSpPr>
          <a:xfrm>
            <a:off x="9850188" y="4475021"/>
            <a:ext cx="812319" cy="946459"/>
            <a:chOff x="5633873" y="1040235"/>
            <a:chExt cx="812319" cy="94645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6F3629B2-00D7-47D5-A041-A9BD13E8422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FF3CA4F-914C-407C-8534-F51792B9BDE8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5F6E357-72FC-4CD6-A80D-1F56397B249D}"/>
              </a:ext>
            </a:extLst>
          </p:cNvPr>
          <p:cNvCxnSpPr>
            <a:cxnSpLocks/>
            <a:stCxn id="37" idx="3"/>
            <a:endCxn id="75" idx="0"/>
          </p:cNvCxnSpPr>
          <p:nvPr/>
        </p:nvCxnSpPr>
        <p:spPr>
          <a:xfrm flipH="1">
            <a:off x="1151419" y="5306700"/>
            <a:ext cx="90852" cy="446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92963CD-B150-4399-B465-424C64F56EE3}"/>
              </a:ext>
            </a:extLst>
          </p:cNvPr>
          <p:cNvGrpSpPr/>
          <p:nvPr/>
        </p:nvGrpSpPr>
        <p:grpSpPr>
          <a:xfrm>
            <a:off x="759533" y="5752836"/>
            <a:ext cx="783771" cy="946459"/>
            <a:chOff x="5653546" y="1040235"/>
            <a:chExt cx="783771" cy="946459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D5E9B1F6-DC03-4B65-99EE-4EDE3028CD4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5F886172-F474-4895-A65C-3FF085A065A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8DC8ECF-EDCA-484A-8779-17DF2FE05F6F}"/>
              </a:ext>
            </a:extLst>
          </p:cNvPr>
          <p:cNvCxnSpPr>
            <a:cxnSpLocks/>
            <a:stCxn id="37" idx="5"/>
            <a:endCxn id="79" idx="0"/>
          </p:cNvCxnSpPr>
          <p:nvPr/>
        </p:nvCxnSpPr>
        <p:spPr>
          <a:xfrm>
            <a:off x="1796481" y="5306700"/>
            <a:ext cx="215222" cy="446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9CAC6E1-66C8-4CAD-BB42-944ED7BAF5CB}"/>
              </a:ext>
            </a:extLst>
          </p:cNvPr>
          <p:cNvGrpSpPr/>
          <p:nvPr/>
        </p:nvGrpSpPr>
        <p:grpSpPr>
          <a:xfrm>
            <a:off x="1605543" y="5752836"/>
            <a:ext cx="812319" cy="946459"/>
            <a:chOff x="5633873" y="1040235"/>
            <a:chExt cx="812319" cy="946459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B539CE1-D85D-4A7C-89EF-8D1B30C1C75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D3C8491-28E7-4A86-A8B2-876765B7F014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F1EED23-D101-4EBA-B34B-0ECF11420427}"/>
              </a:ext>
            </a:extLst>
          </p:cNvPr>
          <p:cNvCxnSpPr>
            <a:cxnSpLocks/>
            <a:stCxn id="46" idx="3"/>
            <a:endCxn id="83" idx="0"/>
          </p:cNvCxnSpPr>
          <p:nvPr/>
        </p:nvCxnSpPr>
        <p:spPr>
          <a:xfrm flipH="1">
            <a:off x="3032782" y="5306700"/>
            <a:ext cx="225086" cy="446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E522F8D-56F6-4BE0-9300-9633C032C568}"/>
              </a:ext>
            </a:extLst>
          </p:cNvPr>
          <p:cNvGrpSpPr/>
          <p:nvPr/>
        </p:nvGrpSpPr>
        <p:grpSpPr>
          <a:xfrm>
            <a:off x="2640896" y="5752836"/>
            <a:ext cx="783771" cy="946459"/>
            <a:chOff x="5653546" y="1040235"/>
            <a:chExt cx="783771" cy="94645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DA1DE17-2B9C-4637-A9EF-D0D7A803E3A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1CAE35DD-C28B-4B1F-BE96-5CCAE0B8B47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8396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771245"/>
            <a:ext cx="2050233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7B43A2E-E50D-4566-B1CE-73E1E08B7BE5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00CD63-910D-494F-95BC-2AE62F0710ED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586103-2659-4E6D-9EF0-6E45840418A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7D9B389-7EBD-4BEA-9741-6DD37899708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A9CC45-D9F8-4C96-AB21-0A38CAC05731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6BF42A6-121B-4F7B-83ED-4157269BE82A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150C05B-2D48-4176-B6B2-C6D5A71EF7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1990B7F-34F9-4FDA-B821-F88A33318DA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51A98CB-0D96-429E-8E25-71170E80294C}"/>
              </a:ext>
            </a:extLst>
          </p:cNvPr>
          <p:cNvCxnSpPr>
            <a:cxnSpLocks/>
            <a:stCxn id="17" idx="3"/>
            <a:endCxn id="4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20905CE-9C83-4495-9EB3-B6701681C233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761CAD2-4BDA-4C97-B342-39C34AE715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1E706F-8C92-4B0D-90B3-FF5FC92BFE1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0123138-5EE9-4308-AE3E-807CB981F3D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95EDBC-4C3D-4714-A87D-E60928AD314B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1658DE8-3FEF-4DE7-96BC-45375E825A8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539FCB7-61B2-43B6-B07B-9C224083077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50E4401-F171-431A-8298-F8189A572558}"/>
              </a:ext>
            </a:extLst>
          </p:cNvPr>
          <p:cNvCxnSpPr>
            <a:cxnSpLocks/>
            <a:stCxn id="19" idx="3"/>
            <a:endCxn id="39" idx="0"/>
          </p:cNvCxnSpPr>
          <p:nvPr/>
        </p:nvCxnSpPr>
        <p:spPr>
          <a:xfrm flipH="1">
            <a:off x="1519377" y="4015879"/>
            <a:ext cx="85560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32C0B2-1355-4553-8448-E3FF84D0ED4C}"/>
              </a:ext>
            </a:extLst>
          </p:cNvPr>
          <p:cNvGrpSpPr/>
          <p:nvPr/>
        </p:nvGrpSpPr>
        <p:grpSpPr>
          <a:xfrm>
            <a:off x="1127491" y="4475021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2691093-AF86-472E-B37E-89F2DC2FC68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65DBDF9-37F8-4D85-8ACE-02000B22B8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3A53F61-220B-4050-AD25-6AFAF85518CB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2929189" y="4015879"/>
            <a:ext cx="600386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15771C1-156E-49E9-A07E-EB196CDC4CA0}"/>
              </a:ext>
            </a:extLst>
          </p:cNvPr>
          <p:cNvGrpSpPr/>
          <p:nvPr/>
        </p:nvGrpSpPr>
        <p:grpSpPr>
          <a:xfrm>
            <a:off x="3123415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CD8481A-8893-4B58-8766-C5C9EE545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A646276-3974-4ACD-8527-C50D36AD85A0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DAD08B5-7DFC-47E8-8204-9F79AA00BEAC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4685548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007B963-445C-4595-BC40-F3FF24714EFE}"/>
              </a:ext>
            </a:extLst>
          </p:cNvPr>
          <p:cNvGrpSpPr/>
          <p:nvPr/>
        </p:nvGrpSpPr>
        <p:grpSpPr>
          <a:xfrm>
            <a:off x="4293662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0FB1C78-3EAE-464A-8127-32B3293A33D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2C66F5C9-4965-4876-BDEE-A422E01C478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35C4805-06C4-48C6-91B5-0DBAA8EC4ADA}"/>
              </a:ext>
            </a:extLst>
          </p:cNvPr>
          <p:cNvCxnSpPr>
            <a:cxnSpLocks/>
            <a:stCxn id="28" idx="5"/>
            <a:endCxn id="59" idx="0"/>
          </p:cNvCxnSpPr>
          <p:nvPr/>
        </p:nvCxnSpPr>
        <p:spPr>
          <a:xfrm>
            <a:off x="5465064" y="4006733"/>
            <a:ext cx="285721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B3D23EA-E731-471D-8363-4D1905BF29A7}"/>
              </a:ext>
            </a:extLst>
          </p:cNvPr>
          <p:cNvGrpSpPr/>
          <p:nvPr/>
        </p:nvGrpSpPr>
        <p:grpSpPr>
          <a:xfrm>
            <a:off x="5344625" y="4475021"/>
            <a:ext cx="812319" cy="946459"/>
            <a:chOff x="5633873" y="1040235"/>
            <a:chExt cx="812319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F0062C5-5ABF-4787-BD52-9631490B2D5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E5EC8F29-D12D-4A08-AE8A-9240BAD77704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64D4A89-7BC9-4EF8-8C79-1950287C1919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6816365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6671F00-5B21-4EA5-B8BB-64FD7AD19B62}"/>
              </a:ext>
            </a:extLst>
          </p:cNvPr>
          <p:cNvGrpSpPr/>
          <p:nvPr/>
        </p:nvGrpSpPr>
        <p:grpSpPr>
          <a:xfrm>
            <a:off x="6424479" y="4475021"/>
            <a:ext cx="783771" cy="946459"/>
            <a:chOff x="5653546" y="1040235"/>
            <a:chExt cx="783771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FB5B8E4-FC0D-4862-BAC0-931D3D6F7B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54ABF3C5-5608-42ED-9D1F-BBFF0C98CF6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C6957E2-64D6-48D2-B07B-DF71A48E80D5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7552677" y="4015879"/>
            <a:ext cx="30541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3C09CE0-1082-453E-B70F-99D7F86A707C}"/>
              </a:ext>
            </a:extLst>
          </p:cNvPr>
          <p:cNvGrpSpPr/>
          <p:nvPr/>
        </p:nvGrpSpPr>
        <p:grpSpPr>
          <a:xfrm>
            <a:off x="7451928" y="4475021"/>
            <a:ext cx="812319" cy="946459"/>
            <a:chOff x="5633873" y="1040235"/>
            <a:chExt cx="812319" cy="94645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B979949-06D4-47EA-8CCD-256E4559002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AFA7CA2E-4DC6-4FEF-972A-5E9AE28682A9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7029687-FE8F-45F8-A3FB-C48C02F1EE49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9191111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09FD4D1-E298-4F6E-86DD-85494A29088A}"/>
              </a:ext>
            </a:extLst>
          </p:cNvPr>
          <p:cNvGrpSpPr/>
          <p:nvPr/>
        </p:nvGrpSpPr>
        <p:grpSpPr>
          <a:xfrm>
            <a:off x="8799225" y="4475021"/>
            <a:ext cx="783771" cy="946459"/>
            <a:chOff x="5653546" y="1040235"/>
            <a:chExt cx="783771" cy="94645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4F77B4C3-525B-489B-AA4B-0F1AFE5C66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A05250F0-9E56-440C-86E4-C8D301E2B59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1DF604E-2D51-479C-9DD2-6DE62D6B207D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9970627" y="4006733"/>
            <a:ext cx="285721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6AA9182-2045-421D-8F80-D6E38BEAABA9}"/>
              </a:ext>
            </a:extLst>
          </p:cNvPr>
          <p:cNvGrpSpPr/>
          <p:nvPr/>
        </p:nvGrpSpPr>
        <p:grpSpPr>
          <a:xfrm>
            <a:off x="9850188" y="4475021"/>
            <a:ext cx="812319" cy="946459"/>
            <a:chOff x="5633873" y="1040235"/>
            <a:chExt cx="812319" cy="94645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6F3629B2-00D7-47D5-A041-A9BD13E8422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FF3CA4F-914C-407C-8534-F51792B9BDE8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5F6E357-72FC-4CD6-A80D-1F56397B249D}"/>
              </a:ext>
            </a:extLst>
          </p:cNvPr>
          <p:cNvCxnSpPr>
            <a:cxnSpLocks/>
            <a:stCxn id="37" idx="3"/>
            <a:endCxn id="75" idx="0"/>
          </p:cNvCxnSpPr>
          <p:nvPr/>
        </p:nvCxnSpPr>
        <p:spPr>
          <a:xfrm flipH="1">
            <a:off x="1151419" y="5306700"/>
            <a:ext cx="90852" cy="446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92963CD-B150-4399-B465-424C64F56EE3}"/>
              </a:ext>
            </a:extLst>
          </p:cNvPr>
          <p:cNvGrpSpPr/>
          <p:nvPr/>
        </p:nvGrpSpPr>
        <p:grpSpPr>
          <a:xfrm>
            <a:off x="759533" y="5752836"/>
            <a:ext cx="783771" cy="946459"/>
            <a:chOff x="5653546" y="1040235"/>
            <a:chExt cx="783771" cy="946459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D5E9B1F6-DC03-4B65-99EE-4EDE3028CD4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5F886172-F474-4895-A65C-3FF085A065A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8DC8ECF-EDCA-484A-8779-17DF2FE05F6F}"/>
              </a:ext>
            </a:extLst>
          </p:cNvPr>
          <p:cNvCxnSpPr>
            <a:cxnSpLocks/>
            <a:stCxn id="37" idx="5"/>
            <a:endCxn id="79" idx="0"/>
          </p:cNvCxnSpPr>
          <p:nvPr/>
        </p:nvCxnSpPr>
        <p:spPr>
          <a:xfrm>
            <a:off x="1796481" y="5306700"/>
            <a:ext cx="215222" cy="446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9CAC6E1-66C8-4CAD-BB42-944ED7BAF5CB}"/>
              </a:ext>
            </a:extLst>
          </p:cNvPr>
          <p:cNvGrpSpPr/>
          <p:nvPr/>
        </p:nvGrpSpPr>
        <p:grpSpPr>
          <a:xfrm>
            <a:off x="1605543" y="5752836"/>
            <a:ext cx="812319" cy="946459"/>
            <a:chOff x="5633873" y="1040235"/>
            <a:chExt cx="812319" cy="946459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B539CE1-D85D-4A7C-89EF-8D1B30C1C75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D3C8491-28E7-4A86-A8B2-876765B7F014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60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771245"/>
            <a:ext cx="2050233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7B43A2E-E50D-4566-B1CE-73E1E08B7BE5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00CD63-910D-494F-95BC-2AE62F0710ED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586103-2659-4E6D-9EF0-6E45840418A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7D9B389-7EBD-4BEA-9741-6DD37899708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A9CC45-D9F8-4C96-AB21-0A38CAC05731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6BF42A6-121B-4F7B-83ED-4157269BE82A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150C05B-2D48-4176-B6B2-C6D5A71EF7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1990B7F-34F9-4FDA-B821-F88A33318DA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51A98CB-0D96-429E-8E25-71170E80294C}"/>
              </a:ext>
            </a:extLst>
          </p:cNvPr>
          <p:cNvCxnSpPr>
            <a:cxnSpLocks/>
            <a:stCxn id="17" idx="3"/>
            <a:endCxn id="4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20905CE-9C83-4495-9EB3-B6701681C233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761CAD2-4BDA-4C97-B342-39C34AE715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1E706F-8C92-4B0D-90B3-FF5FC92BFE1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0123138-5EE9-4308-AE3E-807CB981F3D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95EDBC-4C3D-4714-A87D-E60928AD314B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1658DE8-3FEF-4DE7-96BC-45375E825A8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539FCB7-61B2-43B6-B07B-9C224083077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50E4401-F171-431A-8298-F8189A572558}"/>
              </a:ext>
            </a:extLst>
          </p:cNvPr>
          <p:cNvCxnSpPr>
            <a:cxnSpLocks/>
            <a:stCxn id="19" idx="3"/>
            <a:endCxn id="39" idx="0"/>
          </p:cNvCxnSpPr>
          <p:nvPr/>
        </p:nvCxnSpPr>
        <p:spPr>
          <a:xfrm flipH="1">
            <a:off x="1519377" y="4015879"/>
            <a:ext cx="85560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32C0B2-1355-4553-8448-E3FF84D0ED4C}"/>
              </a:ext>
            </a:extLst>
          </p:cNvPr>
          <p:cNvGrpSpPr/>
          <p:nvPr/>
        </p:nvGrpSpPr>
        <p:grpSpPr>
          <a:xfrm>
            <a:off x="1127491" y="4475021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2691093-AF86-472E-B37E-89F2DC2FC68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65DBDF9-37F8-4D85-8ACE-02000B22B8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3A53F61-220B-4050-AD25-6AFAF85518CB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2929189" y="4015879"/>
            <a:ext cx="600386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15771C1-156E-49E9-A07E-EB196CDC4CA0}"/>
              </a:ext>
            </a:extLst>
          </p:cNvPr>
          <p:cNvGrpSpPr/>
          <p:nvPr/>
        </p:nvGrpSpPr>
        <p:grpSpPr>
          <a:xfrm>
            <a:off x="3123415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CD8481A-8893-4B58-8766-C5C9EE545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A646276-3974-4ACD-8527-C50D36AD85A0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DAD08B5-7DFC-47E8-8204-9F79AA00BEAC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4685548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007B963-445C-4595-BC40-F3FF24714EFE}"/>
              </a:ext>
            </a:extLst>
          </p:cNvPr>
          <p:cNvGrpSpPr/>
          <p:nvPr/>
        </p:nvGrpSpPr>
        <p:grpSpPr>
          <a:xfrm>
            <a:off x="4293662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0FB1C78-3EAE-464A-8127-32B3293A33D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2C66F5C9-4965-4876-BDEE-A422E01C478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35C4805-06C4-48C6-91B5-0DBAA8EC4ADA}"/>
              </a:ext>
            </a:extLst>
          </p:cNvPr>
          <p:cNvCxnSpPr>
            <a:cxnSpLocks/>
            <a:stCxn id="28" idx="5"/>
            <a:endCxn id="59" idx="0"/>
          </p:cNvCxnSpPr>
          <p:nvPr/>
        </p:nvCxnSpPr>
        <p:spPr>
          <a:xfrm>
            <a:off x="5465064" y="4006733"/>
            <a:ext cx="285721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B3D23EA-E731-471D-8363-4D1905BF29A7}"/>
              </a:ext>
            </a:extLst>
          </p:cNvPr>
          <p:cNvGrpSpPr/>
          <p:nvPr/>
        </p:nvGrpSpPr>
        <p:grpSpPr>
          <a:xfrm>
            <a:off x="5344625" y="4475021"/>
            <a:ext cx="812319" cy="946459"/>
            <a:chOff x="5633873" y="1040235"/>
            <a:chExt cx="812319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F0062C5-5ABF-4787-BD52-9631490B2D5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E5EC8F29-D12D-4A08-AE8A-9240BAD77704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64D4A89-7BC9-4EF8-8C79-1950287C1919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6816365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6671F00-5B21-4EA5-B8BB-64FD7AD19B62}"/>
              </a:ext>
            </a:extLst>
          </p:cNvPr>
          <p:cNvGrpSpPr/>
          <p:nvPr/>
        </p:nvGrpSpPr>
        <p:grpSpPr>
          <a:xfrm>
            <a:off x="6424479" y="4475021"/>
            <a:ext cx="783771" cy="946459"/>
            <a:chOff x="5653546" y="1040235"/>
            <a:chExt cx="783771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FB5B8E4-FC0D-4862-BAC0-931D3D6F7B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54ABF3C5-5608-42ED-9D1F-BBFF0C98CF6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C6957E2-64D6-48D2-B07B-DF71A48E80D5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7552677" y="4015879"/>
            <a:ext cx="30541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3C09CE0-1082-453E-B70F-99D7F86A707C}"/>
              </a:ext>
            </a:extLst>
          </p:cNvPr>
          <p:cNvGrpSpPr/>
          <p:nvPr/>
        </p:nvGrpSpPr>
        <p:grpSpPr>
          <a:xfrm>
            <a:off x="7451928" y="4475021"/>
            <a:ext cx="812319" cy="946459"/>
            <a:chOff x="5633873" y="1040235"/>
            <a:chExt cx="812319" cy="94645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B979949-06D4-47EA-8CCD-256E4559002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AFA7CA2E-4DC6-4FEF-972A-5E9AE28682A9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7029687-FE8F-45F8-A3FB-C48C02F1EE49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9191111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09FD4D1-E298-4F6E-86DD-85494A29088A}"/>
              </a:ext>
            </a:extLst>
          </p:cNvPr>
          <p:cNvGrpSpPr/>
          <p:nvPr/>
        </p:nvGrpSpPr>
        <p:grpSpPr>
          <a:xfrm>
            <a:off x="8799225" y="4475021"/>
            <a:ext cx="783771" cy="946459"/>
            <a:chOff x="5653546" y="1040235"/>
            <a:chExt cx="783771" cy="94645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4F77B4C3-525B-489B-AA4B-0F1AFE5C66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A05250F0-9E56-440C-86E4-C8D301E2B59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1DF604E-2D51-479C-9DD2-6DE62D6B207D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9970627" y="4006733"/>
            <a:ext cx="285721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6AA9182-2045-421D-8F80-D6E38BEAABA9}"/>
              </a:ext>
            </a:extLst>
          </p:cNvPr>
          <p:cNvGrpSpPr/>
          <p:nvPr/>
        </p:nvGrpSpPr>
        <p:grpSpPr>
          <a:xfrm>
            <a:off x="9850188" y="4475021"/>
            <a:ext cx="812319" cy="946459"/>
            <a:chOff x="5633873" y="1040235"/>
            <a:chExt cx="812319" cy="94645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6F3629B2-00D7-47D5-A041-A9BD13E8422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FF3CA4F-914C-407C-8534-F51792B9BDE8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5F6E357-72FC-4CD6-A80D-1F56397B249D}"/>
              </a:ext>
            </a:extLst>
          </p:cNvPr>
          <p:cNvCxnSpPr>
            <a:cxnSpLocks/>
            <a:stCxn id="37" idx="3"/>
            <a:endCxn id="75" idx="0"/>
          </p:cNvCxnSpPr>
          <p:nvPr/>
        </p:nvCxnSpPr>
        <p:spPr>
          <a:xfrm flipH="1">
            <a:off x="1151419" y="5306700"/>
            <a:ext cx="90852" cy="446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92963CD-B150-4399-B465-424C64F56EE3}"/>
              </a:ext>
            </a:extLst>
          </p:cNvPr>
          <p:cNvGrpSpPr/>
          <p:nvPr/>
        </p:nvGrpSpPr>
        <p:grpSpPr>
          <a:xfrm>
            <a:off x="759533" y="5752836"/>
            <a:ext cx="783771" cy="946459"/>
            <a:chOff x="5653546" y="1040235"/>
            <a:chExt cx="783771" cy="946459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D5E9B1F6-DC03-4B65-99EE-4EDE3028CD4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5F886172-F474-4895-A65C-3FF085A065A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8DC8ECF-EDCA-484A-8779-17DF2FE05F6F}"/>
              </a:ext>
            </a:extLst>
          </p:cNvPr>
          <p:cNvCxnSpPr>
            <a:cxnSpLocks/>
            <a:stCxn id="37" idx="5"/>
            <a:endCxn id="79" idx="0"/>
          </p:cNvCxnSpPr>
          <p:nvPr/>
        </p:nvCxnSpPr>
        <p:spPr>
          <a:xfrm>
            <a:off x="1796481" y="5306700"/>
            <a:ext cx="215222" cy="446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9CAC6E1-66C8-4CAD-BB42-944ED7BAF5CB}"/>
              </a:ext>
            </a:extLst>
          </p:cNvPr>
          <p:cNvGrpSpPr/>
          <p:nvPr/>
        </p:nvGrpSpPr>
        <p:grpSpPr>
          <a:xfrm>
            <a:off x="1605543" y="5752836"/>
            <a:ext cx="812319" cy="946459"/>
            <a:chOff x="5633873" y="1040235"/>
            <a:chExt cx="812319" cy="946459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B539CE1-D85D-4A7C-89EF-8D1B30C1C75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D3C8491-28E7-4A86-A8B2-876765B7F014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4A8807F3-C621-47FA-A073-41F9B773CE63}"/>
              </a:ext>
            </a:extLst>
          </p:cNvPr>
          <p:cNvCxnSpPr>
            <a:cxnSpLocks/>
            <a:endCxn id="83" idx="0"/>
          </p:cNvCxnSpPr>
          <p:nvPr/>
        </p:nvCxnSpPr>
        <p:spPr>
          <a:xfrm flipH="1">
            <a:off x="3188449" y="5306700"/>
            <a:ext cx="90852" cy="446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41CC15F-4A94-4729-84B9-F67F14821B4A}"/>
              </a:ext>
            </a:extLst>
          </p:cNvPr>
          <p:cNvGrpSpPr/>
          <p:nvPr/>
        </p:nvGrpSpPr>
        <p:grpSpPr>
          <a:xfrm>
            <a:off x="2796563" y="5752836"/>
            <a:ext cx="783771" cy="946459"/>
            <a:chOff x="5653546" y="1040235"/>
            <a:chExt cx="783771" cy="94645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F1A9C8D-F123-4506-8476-FA581A798E9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C76332B5-E75B-442E-8C03-EEC34A54538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801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771245"/>
            <a:ext cx="2050233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7B43A2E-E50D-4566-B1CE-73E1E08B7BE5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00CD63-910D-494F-95BC-2AE62F0710ED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586103-2659-4E6D-9EF0-6E45840418A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7D9B389-7EBD-4BEA-9741-6DD37899708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A9CC45-D9F8-4C96-AB21-0A38CAC05731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6BF42A6-121B-4F7B-83ED-4157269BE82A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150C05B-2D48-4176-B6B2-C6D5A71EF7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1990B7F-34F9-4FDA-B821-F88A33318DA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51A98CB-0D96-429E-8E25-71170E80294C}"/>
              </a:ext>
            </a:extLst>
          </p:cNvPr>
          <p:cNvCxnSpPr>
            <a:cxnSpLocks/>
            <a:stCxn id="17" idx="3"/>
            <a:endCxn id="4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20905CE-9C83-4495-9EB3-B6701681C233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761CAD2-4BDA-4C97-B342-39C34AE715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1E706F-8C92-4B0D-90B3-FF5FC92BFE1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0123138-5EE9-4308-AE3E-807CB981F3D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95EDBC-4C3D-4714-A87D-E60928AD314B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1658DE8-3FEF-4DE7-96BC-45375E825A8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539FCB7-61B2-43B6-B07B-9C224083077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50E4401-F171-431A-8298-F8189A572558}"/>
              </a:ext>
            </a:extLst>
          </p:cNvPr>
          <p:cNvCxnSpPr>
            <a:cxnSpLocks/>
            <a:stCxn id="19" idx="3"/>
            <a:endCxn id="39" idx="0"/>
          </p:cNvCxnSpPr>
          <p:nvPr/>
        </p:nvCxnSpPr>
        <p:spPr>
          <a:xfrm flipH="1">
            <a:off x="1519377" y="4015879"/>
            <a:ext cx="85560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32C0B2-1355-4553-8448-E3FF84D0ED4C}"/>
              </a:ext>
            </a:extLst>
          </p:cNvPr>
          <p:cNvGrpSpPr/>
          <p:nvPr/>
        </p:nvGrpSpPr>
        <p:grpSpPr>
          <a:xfrm>
            <a:off x="1127491" y="4475021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2691093-AF86-472E-B37E-89F2DC2FC68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65DBDF9-37F8-4D85-8ACE-02000B22B8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3A53F61-220B-4050-AD25-6AFAF85518CB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2929189" y="4015879"/>
            <a:ext cx="600386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15771C1-156E-49E9-A07E-EB196CDC4CA0}"/>
              </a:ext>
            </a:extLst>
          </p:cNvPr>
          <p:cNvGrpSpPr/>
          <p:nvPr/>
        </p:nvGrpSpPr>
        <p:grpSpPr>
          <a:xfrm>
            <a:off x="3123415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CD8481A-8893-4B58-8766-C5C9EE545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A646276-3974-4ACD-8527-C50D36AD85A0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DAD08B5-7DFC-47E8-8204-9F79AA00BEAC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4685548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007B963-445C-4595-BC40-F3FF24714EFE}"/>
              </a:ext>
            </a:extLst>
          </p:cNvPr>
          <p:cNvGrpSpPr/>
          <p:nvPr/>
        </p:nvGrpSpPr>
        <p:grpSpPr>
          <a:xfrm>
            <a:off x="4293662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0FB1C78-3EAE-464A-8127-32B3293A33D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2C66F5C9-4965-4876-BDEE-A422E01C478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35C4805-06C4-48C6-91B5-0DBAA8EC4ADA}"/>
              </a:ext>
            </a:extLst>
          </p:cNvPr>
          <p:cNvCxnSpPr>
            <a:cxnSpLocks/>
            <a:stCxn id="28" idx="5"/>
            <a:endCxn id="59" idx="0"/>
          </p:cNvCxnSpPr>
          <p:nvPr/>
        </p:nvCxnSpPr>
        <p:spPr>
          <a:xfrm>
            <a:off x="5465064" y="4006733"/>
            <a:ext cx="285721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B3D23EA-E731-471D-8363-4D1905BF29A7}"/>
              </a:ext>
            </a:extLst>
          </p:cNvPr>
          <p:cNvGrpSpPr/>
          <p:nvPr/>
        </p:nvGrpSpPr>
        <p:grpSpPr>
          <a:xfrm>
            <a:off x="5344625" y="4475021"/>
            <a:ext cx="812319" cy="946459"/>
            <a:chOff x="5633873" y="1040235"/>
            <a:chExt cx="812319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F0062C5-5ABF-4787-BD52-9631490B2D5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E5EC8F29-D12D-4A08-AE8A-9240BAD77704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64D4A89-7BC9-4EF8-8C79-1950287C1919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6816365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6671F00-5B21-4EA5-B8BB-64FD7AD19B62}"/>
              </a:ext>
            </a:extLst>
          </p:cNvPr>
          <p:cNvGrpSpPr/>
          <p:nvPr/>
        </p:nvGrpSpPr>
        <p:grpSpPr>
          <a:xfrm>
            <a:off x="6424479" y="4475021"/>
            <a:ext cx="783771" cy="946459"/>
            <a:chOff x="5653546" y="1040235"/>
            <a:chExt cx="783771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FB5B8E4-FC0D-4862-BAC0-931D3D6F7B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54ABF3C5-5608-42ED-9D1F-BBFF0C98CF6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C6957E2-64D6-48D2-B07B-DF71A48E80D5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7552677" y="4015879"/>
            <a:ext cx="30541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3C09CE0-1082-453E-B70F-99D7F86A707C}"/>
              </a:ext>
            </a:extLst>
          </p:cNvPr>
          <p:cNvGrpSpPr/>
          <p:nvPr/>
        </p:nvGrpSpPr>
        <p:grpSpPr>
          <a:xfrm>
            <a:off x="7451928" y="4475021"/>
            <a:ext cx="812319" cy="946459"/>
            <a:chOff x="5633873" y="1040235"/>
            <a:chExt cx="812319" cy="94645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B979949-06D4-47EA-8CCD-256E4559002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AFA7CA2E-4DC6-4FEF-972A-5E9AE28682A9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7029687-FE8F-45F8-A3FB-C48C02F1EE49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9191111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09FD4D1-E298-4F6E-86DD-85494A29088A}"/>
              </a:ext>
            </a:extLst>
          </p:cNvPr>
          <p:cNvGrpSpPr/>
          <p:nvPr/>
        </p:nvGrpSpPr>
        <p:grpSpPr>
          <a:xfrm>
            <a:off x="8799225" y="4475021"/>
            <a:ext cx="783771" cy="946459"/>
            <a:chOff x="5653546" y="1040235"/>
            <a:chExt cx="783771" cy="94645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4F77B4C3-525B-489B-AA4B-0F1AFE5C66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A05250F0-9E56-440C-86E4-C8D301E2B59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1DF604E-2D51-479C-9DD2-6DE62D6B207D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9970627" y="4006733"/>
            <a:ext cx="285721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6AA9182-2045-421D-8F80-D6E38BEAABA9}"/>
              </a:ext>
            </a:extLst>
          </p:cNvPr>
          <p:cNvGrpSpPr/>
          <p:nvPr/>
        </p:nvGrpSpPr>
        <p:grpSpPr>
          <a:xfrm>
            <a:off x="9850188" y="4475021"/>
            <a:ext cx="812319" cy="946459"/>
            <a:chOff x="5633873" y="1040235"/>
            <a:chExt cx="812319" cy="94645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6F3629B2-00D7-47D5-A041-A9BD13E8422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FF3CA4F-914C-407C-8534-F51792B9BDE8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5F6E357-72FC-4CD6-A80D-1F56397B249D}"/>
              </a:ext>
            </a:extLst>
          </p:cNvPr>
          <p:cNvCxnSpPr>
            <a:cxnSpLocks/>
            <a:stCxn id="37" idx="3"/>
            <a:endCxn id="75" idx="0"/>
          </p:cNvCxnSpPr>
          <p:nvPr/>
        </p:nvCxnSpPr>
        <p:spPr>
          <a:xfrm flipH="1">
            <a:off x="1151419" y="5306700"/>
            <a:ext cx="90852" cy="446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92963CD-B150-4399-B465-424C64F56EE3}"/>
              </a:ext>
            </a:extLst>
          </p:cNvPr>
          <p:cNvGrpSpPr/>
          <p:nvPr/>
        </p:nvGrpSpPr>
        <p:grpSpPr>
          <a:xfrm>
            <a:off x="759533" y="5752836"/>
            <a:ext cx="783771" cy="946459"/>
            <a:chOff x="5653546" y="1040235"/>
            <a:chExt cx="783771" cy="946459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D5E9B1F6-DC03-4B65-99EE-4EDE3028CD4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5F886172-F474-4895-A65C-3FF085A065A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8DC8ECF-EDCA-484A-8779-17DF2FE05F6F}"/>
              </a:ext>
            </a:extLst>
          </p:cNvPr>
          <p:cNvCxnSpPr>
            <a:cxnSpLocks/>
            <a:stCxn id="37" idx="5"/>
            <a:endCxn id="79" idx="0"/>
          </p:cNvCxnSpPr>
          <p:nvPr/>
        </p:nvCxnSpPr>
        <p:spPr>
          <a:xfrm>
            <a:off x="1796481" y="5306700"/>
            <a:ext cx="215222" cy="446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9CAC6E1-66C8-4CAD-BB42-944ED7BAF5CB}"/>
              </a:ext>
            </a:extLst>
          </p:cNvPr>
          <p:cNvGrpSpPr/>
          <p:nvPr/>
        </p:nvGrpSpPr>
        <p:grpSpPr>
          <a:xfrm>
            <a:off x="1605543" y="5752836"/>
            <a:ext cx="812319" cy="946459"/>
            <a:chOff x="5633873" y="1040235"/>
            <a:chExt cx="812319" cy="946459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B539CE1-D85D-4A7C-89EF-8D1B30C1C75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D3C8491-28E7-4A86-A8B2-876765B7F014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8545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771245"/>
            <a:ext cx="2050233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25659" y="939566"/>
            <a:ext cx="884866" cy="946459"/>
            <a:chOff x="5603213" y="1040235"/>
            <a:chExt cx="884866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03213" y="1040235"/>
              <a:ext cx="884866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7B43A2E-E50D-4566-B1CE-73E1E08B7BE5}"/>
              </a:ext>
            </a:extLst>
          </p:cNvPr>
          <p:cNvCxnSpPr>
            <a:cxnSpLocks/>
            <a:stCxn id="23" idx="3"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00CD63-910D-494F-95BC-2AE62F0710ED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586103-2659-4E6D-9EF0-6E45840418A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7D9B389-7EBD-4BEA-9741-6DD37899708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A9CC45-D9F8-4C96-AB21-0A38CAC05731}"/>
              </a:ext>
            </a:extLst>
          </p:cNvPr>
          <p:cNvCxnSpPr>
            <a:cxnSpLocks/>
            <a:stCxn id="23" idx="5"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6BF42A6-121B-4F7B-83ED-4157269BE82A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150C05B-2D48-4176-B6B2-C6D5A71EF7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1990B7F-34F9-4FDA-B821-F88A33318DA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51A98CB-0D96-429E-8E25-71170E80294C}"/>
              </a:ext>
            </a:extLst>
          </p:cNvPr>
          <p:cNvCxnSpPr>
            <a:cxnSpLocks/>
            <a:stCxn id="17" idx="3"/>
            <a:endCxn id="4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20905CE-9C83-4495-9EB3-B6701681C233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761CAD2-4BDA-4C97-B342-39C34AE715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1E706F-8C92-4B0D-90B3-FF5FC92BFE1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0123138-5EE9-4308-AE3E-807CB981F3D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95EDBC-4C3D-4714-A87D-E60928AD314B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1658DE8-3FEF-4DE7-96BC-45375E825A8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539FCB7-61B2-43B6-B07B-9C224083077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50E4401-F171-431A-8298-F8189A572558}"/>
              </a:ext>
            </a:extLst>
          </p:cNvPr>
          <p:cNvCxnSpPr>
            <a:cxnSpLocks/>
            <a:stCxn id="19" idx="3"/>
            <a:endCxn id="39" idx="0"/>
          </p:cNvCxnSpPr>
          <p:nvPr/>
        </p:nvCxnSpPr>
        <p:spPr>
          <a:xfrm flipH="1">
            <a:off x="1519377" y="4015879"/>
            <a:ext cx="85560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32C0B2-1355-4553-8448-E3FF84D0ED4C}"/>
              </a:ext>
            </a:extLst>
          </p:cNvPr>
          <p:cNvGrpSpPr/>
          <p:nvPr/>
        </p:nvGrpSpPr>
        <p:grpSpPr>
          <a:xfrm>
            <a:off x="1127491" y="4475021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2691093-AF86-472E-B37E-89F2DC2FC68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65DBDF9-37F8-4D85-8ACE-02000B22B88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3A53F61-220B-4050-AD25-6AFAF85518CB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2929189" y="4015879"/>
            <a:ext cx="600386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15771C1-156E-49E9-A07E-EB196CDC4CA0}"/>
              </a:ext>
            </a:extLst>
          </p:cNvPr>
          <p:cNvGrpSpPr/>
          <p:nvPr/>
        </p:nvGrpSpPr>
        <p:grpSpPr>
          <a:xfrm>
            <a:off x="3123415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CD8481A-8893-4B58-8766-C5C9EE545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A646276-3974-4ACD-8527-C50D36AD85A0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DAD08B5-7DFC-47E8-8204-9F79AA00BEAC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4685548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007B963-445C-4595-BC40-F3FF24714EFE}"/>
              </a:ext>
            </a:extLst>
          </p:cNvPr>
          <p:cNvGrpSpPr/>
          <p:nvPr/>
        </p:nvGrpSpPr>
        <p:grpSpPr>
          <a:xfrm>
            <a:off x="4293662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0FB1C78-3EAE-464A-8127-32B3293A33D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2C66F5C9-4965-4876-BDEE-A422E01C478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35C4805-06C4-48C6-91B5-0DBAA8EC4ADA}"/>
              </a:ext>
            </a:extLst>
          </p:cNvPr>
          <p:cNvCxnSpPr>
            <a:cxnSpLocks/>
            <a:stCxn id="28" idx="5"/>
            <a:endCxn id="59" idx="0"/>
          </p:cNvCxnSpPr>
          <p:nvPr/>
        </p:nvCxnSpPr>
        <p:spPr>
          <a:xfrm>
            <a:off x="5465064" y="4006733"/>
            <a:ext cx="285721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B3D23EA-E731-471D-8363-4D1905BF29A7}"/>
              </a:ext>
            </a:extLst>
          </p:cNvPr>
          <p:cNvGrpSpPr/>
          <p:nvPr/>
        </p:nvGrpSpPr>
        <p:grpSpPr>
          <a:xfrm>
            <a:off x="5344625" y="4475021"/>
            <a:ext cx="812319" cy="946459"/>
            <a:chOff x="5633873" y="1040235"/>
            <a:chExt cx="812319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F0062C5-5ABF-4787-BD52-9631490B2D5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E5EC8F29-D12D-4A08-AE8A-9240BAD77704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64D4A89-7BC9-4EF8-8C79-1950287C1919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6816365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6671F00-5B21-4EA5-B8BB-64FD7AD19B62}"/>
              </a:ext>
            </a:extLst>
          </p:cNvPr>
          <p:cNvGrpSpPr/>
          <p:nvPr/>
        </p:nvGrpSpPr>
        <p:grpSpPr>
          <a:xfrm>
            <a:off x="6424479" y="4475021"/>
            <a:ext cx="783771" cy="946459"/>
            <a:chOff x="5653546" y="1040235"/>
            <a:chExt cx="783771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FB5B8E4-FC0D-4862-BAC0-931D3D6F7B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54ABF3C5-5608-42ED-9D1F-BBFF0C98CF6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C6957E2-64D6-48D2-B07B-DF71A48E80D5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7552677" y="4015879"/>
            <a:ext cx="30541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3C09CE0-1082-453E-B70F-99D7F86A707C}"/>
              </a:ext>
            </a:extLst>
          </p:cNvPr>
          <p:cNvGrpSpPr/>
          <p:nvPr/>
        </p:nvGrpSpPr>
        <p:grpSpPr>
          <a:xfrm>
            <a:off x="7451928" y="4475021"/>
            <a:ext cx="812319" cy="946459"/>
            <a:chOff x="5633873" y="1040235"/>
            <a:chExt cx="812319" cy="94645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B979949-06D4-47EA-8CCD-256E4559002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AFA7CA2E-4DC6-4FEF-972A-5E9AE28682A9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7029687-FE8F-45F8-A3FB-C48C02F1EE49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9191111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09FD4D1-E298-4F6E-86DD-85494A29088A}"/>
              </a:ext>
            </a:extLst>
          </p:cNvPr>
          <p:cNvGrpSpPr/>
          <p:nvPr/>
        </p:nvGrpSpPr>
        <p:grpSpPr>
          <a:xfrm>
            <a:off x="8799225" y="4475021"/>
            <a:ext cx="783771" cy="946459"/>
            <a:chOff x="5653546" y="1040235"/>
            <a:chExt cx="783771" cy="94645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4F77B4C3-525B-489B-AA4B-0F1AFE5C66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A05250F0-9E56-440C-86E4-C8D301E2B59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1DF604E-2D51-479C-9DD2-6DE62D6B207D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9970627" y="4006733"/>
            <a:ext cx="285721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6AA9182-2045-421D-8F80-D6E38BEAABA9}"/>
              </a:ext>
            </a:extLst>
          </p:cNvPr>
          <p:cNvGrpSpPr/>
          <p:nvPr/>
        </p:nvGrpSpPr>
        <p:grpSpPr>
          <a:xfrm>
            <a:off x="9850188" y="4475021"/>
            <a:ext cx="812319" cy="946459"/>
            <a:chOff x="5633873" y="1040235"/>
            <a:chExt cx="812319" cy="94645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6F3629B2-00D7-47D5-A041-A9BD13E8422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FF3CA4F-914C-407C-8534-F51792B9BDE8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5F6E357-72FC-4CD6-A80D-1F56397B249D}"/>
              </a:ext>
            </a:extLst>
          </p:cNvPr>
          <p:cNvCxnSpPr>
            <a:cxnSpLocks/>
            <a:stCxn id="37" idx="3"/>
            <a:endCxn id="75" idx="0"/>
          </p:cNvCxnSpPr>
          <p:nvPr/>
        </p:nvCxnSpPr>
        <p:spPr>
          <a:xfrm flipH="1">
            <a:off x="1151419" y="5306700"/>
            <a:ext cx="90852" cy="446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92963CD-B150-4399-B465-424C64F56EE3}"/>
              </a:ext>
            </a:extLst>
          </p:cNvPr>
          <p:cNvGrpSpPr/>
          <p:nvPr/>
        </p:nvGrpSpPr>
        <p:grpSpPr>
          <a:xfrm>
            <a:off x="759533" y="5752836"/>
            <a:ext cx="783771" cy="946459"/>
            <a:chOff x="5653546" y="1040235"/>
            <a:chExt cx="783771" cy="946459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D5E9B1F6-DC03-4B65-99EE-4EDE3028CD4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5F886172-F474-4895-A65C-3FF085A065A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83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40F6D8E-2BCF-482B-9265-53B13F79B690}"/>
              </a:ext>
            </a:extLst>
          </p:cNvPr>
          <p:cNvSpPr/>
          <p:nvPr/>
        </p:nvSpPr>
        <p:spPr>
          <a:xfrm rot="16200000">
            <a:off x="5460402" y="-2475477"/>
            <a:ext cx="1050501" cy="663034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8228264" y="32921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823960" y="44953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1079650"/>
            <a:ext cx="904176" cy="11947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54080" y="1079650"/>
            <a:ext cx="2441847" cy="5333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62192" y="818646"/>
            <a:ext cx="4825680" cy="228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90454" y="41853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567716" y="197931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6324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371C1D1-9DA6-413C-9138-63F6327FC9AD}"/>
              </a:ext>
            </a:extLst>
          </p:cNvPr>
          <p:cNvSpPr/>
          <p:nvPr/>
        </p:nvSpPr>
        <p:spPr>
          <a:xfrm rot="17340052">
            <a:off x="4169131" y="-741250"/>
            <a:ext cx="1050501" cy="41831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A9EED34-D383-453F-8964-FF0F3848970E}"/>
              </a:ext>
            </a:extLst>
          </p:cNvPr>
          <p:cNvSpPr/>
          <p:nvPr/>
        </p:nvSpPr>
        <p:spPr>
          <a:xfrm>
            <a:off x="5660428" y="135057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40F6D8E-2BCF-482B-9265-53B13F79B690}"/>
              </a:ext>
            </a:extLst>
          </p:cNvPr>
          <p:cNvSpPr/>
          <p:nvPr/>
        </p:nvSpPr>
        <p:spPr>
          <a:xfrm rot="16200000">
            <a:off x="5460402" y="-2475477"/>
            <a:ext cx="1050501" cy="663034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8228264" y="32921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823960" y="44953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1079650"/>
            <a:ext cx="904176" cy="11947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54080" y="1079650"/>
            <a:ext cx="2441847" cy="53338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62192" y="818646"/>
            <a:ext cx="4825680" cy="228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90454" y="41853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567716" y="197931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8154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447F707-A8BA-425E-8DB7-0E62DED8DF0A}"/>
              </a:ext>
            </a:extLst>
          </p:cNvPr>
          <p:cNvSpPr/>
          <p:nvPr/>
        </p:nvSpPr>
        <p:spPr>
          <a:xfrm rot="1349696">
            <a:off x="5190515" y="1246295"/>
            <a:ext cx="1050501" cy="347343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BF81F67-6AD7-4E57-8D53-6FDADE02DCB7}"/>
              </a:ext>
            </a:extLst>
          </p:cNvPr>
          <p:cNvSpPr/>
          <p:nvPr/>
        </p:nvSpPr>
        <p:spPr>
          <a:xfrm>
            <a:off x="4687495" y="357340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371C1D1-9DA6-413C-9138-63F6327FC9AD}"/>
              </a:ext>
            </a:extLst>
          </p:cNvPr>
          <p:cNvSpPr/>
          <p:nvPr/>
        </p:nvSpPr>
        <p:spPr>
          <a:xfrm rot="17340052">
            <a:off x="4169131" y="-741250"/>
            <a:ext cx="1050501" cy="41831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A9EED34-D383-453F-8964-FF0F3848970E}"/>
              </a:ext>
            </a:extLst>
          </p:cNvPr>
          <p:cNvSpPr/>
          <p:nvPr/>
        </p:nvSpPr>
        <p:spPr>
          <a:xfrm>
            <a:off x="5660428" y="135057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40F6D8E-2BCF-482B-9265-53B13F79B690}"/>
              </a:ext>
            </a:extLst>
          </p:cNvPr>
          <p:cNvSpPr/>
          <p:nvPr/>
        </p:nvSpPr>
        <p:spPr>
          <a:xfrm rot="16200000">
            <a:off x="5460402" y="-2475477"/>
            <a:ext cx="1050501" cy="663034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8228264" y="32921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823960" y="44953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1079650"/>
            <a:ext cx="904176" cy="11947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54080" y="1079650"/>
            <a:ext cx="2441847" cy="53338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62192" y="818646"/>
            <a:ext cx="4825680" cy="228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90454" y="41853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567716" y="197931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307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CF88790-6829-4411-A41C-FD653C930BED}"/>
              </a:ext>
            </a:extLst>
          </p:cNvPr>
          <p:cNvSpPr/>
          <p:nvPr/>
        </p:nvSpPr>
        <p:spPr>
          <a:xfrm rot="15549203">
            <a:off x="3577889" y="-389460"/>
            <a:ext cx="1050501" cy="528504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D559277-11F4-4ED0-A6CC-EA6D7D9FA2F3}"/>
              </a:ext>
            </a:extLst>
          </p:cNvPr>
          <p:cNvSpPr/>
          <p:nvPr/>
        </p:nvSpPr>
        <p:spPr>
          <a:xfrm>
            <a:off x="1501962" y="213050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447F707-A8BA-425E-8DB7-0E62DED8DF0A}"/>
              </a:ext>
            </a:extLst>
          </p:cNvPr>
          <p:cNvSpPr/>
          <p:nvPr/>
        </p:nvSpPr>
        <p:spPr>
          <a:xfrm rot="1349696">
            <a:off x="5190515" y="1246295"/>
            <a:ext cx="1050501" cy="347343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BF81F67-6AD7-4E57-8D53-6FDADE02DCB7}"/>
              </a:ext>
            </a:extLst>
          </p:cNvPr>
          <p:cNvSpPr/>
          <p:nvPr/>
        </p:nvSpPr>
        <p:spPr>
          <a:xfrm>
            <a:off x="4687495" y="357340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371C1D1-9DA6-413C-9138-63F6327FC9AD}"/>
              </a:ext>
            </a:extLst>
          </p:cNvPr>
          <p:cNvSpPr/>
          <p:nvPr/>
        </p:nvSpPr>
        <p:spPr>
          <a:xfrm rot="17340052">
            <a:off x="4169131" y="-741250"/>
            <a:ext cx="1050501" cy="41831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A9EED34-D383-453F-8964-FF0F3848970E}"/>
              </a:ext>
            </a:extLst>
          </p:cNvPr>
          <p:cNvSpPr/>
          <p:nvPr/>
        </p:nvSpPr>
        <p:spPr>
          <a:xfrm>
            <a:off x="5660428" y="135057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40F6D8E-2BCF-482B-9265-53B13F79B690}"/>
              </a:ext>
            </a:extLst>
          </p:cNvPr>
          <p:cNvSpPr/>
          <p:nvPr/>
        </p:nvSpPr>
        <p:spPr>
          <a:xfrm rot="16200000">
            <a:off x="5460402" y="-2475477"/>
            <a:ext cx="1050501" cy="663034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8228264" y="32921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823960" y="44953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1079650"/>
            <a:ext cx="904176" cy="11947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54080" y="1079650"/>
            <a:ext cx="2441847" cy="53338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62192" y="818646"/>
            <a:ext cx="4825680" cy="228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90454" y="41853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567716" y="197931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5548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AE4F14D-A81B-4A69-8617-B929080D140C}"/>
              </a:ext>
            </a:extLst>
          </p:cNvPr>
          <p:cNvSpPr/>
          <p:nvPr/>
        </p:nvSpPr>
        <p:spPr>
          <a:xfrm rot="15254246">
            <a:off x="3274636" y="2503328"/>
            <a:ext cx="1050501" cy="406871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110A300-76DB-4FC2-9427-4CAA4B2FABA9}"/>
              </a:ext>
            </a:extLst>
          </p:cNvPr>
          <p:cNvSpPr/>
          <p:nvPr/>
        </p:nvSpPr>
        <p:spPr>
          <a:xfrm>
            <a:off x="1814808" y="444128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CF88790-6829-4411-A41C-FD653C930BED}"/>
              </a:ext>
            </a:extLst>
          </p:cNvPr>
          <p:cNvSpPr/>
          <p:nvPr/>
        </p:nvSpPr>
        <p:spPr>
          <a:xfrm rot="15549203">
            <a:off x="3577889" y="-389460"/>
            <a:ext cx="1050501" cy="528504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D559277-11F4-4ED0-A6CC-EA6D7D9FA2F3}"/>
              </a:ext>
            </a:extLst>
          </p:cNvPr>
          <p:cNvSpPr/>
          <p:nvPr/>
        </p:nvSpPr>
        <p:spPr>
          <a:xfrm>
            <a:off x="1501962" y="213050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447F707-A8BA-425E-8DB7-0E62DED8DF0A}"/>
              </a:ext>
            </a:extLst>
          </p:cNvPr>
          <p:cNvSpPr/>
          <p:nvPr/>
        </p:nvSpPr>
        <p:spPr>
          <a:xfrm rot="1349696">
            <a:off x="5190515" y="1246295"/>
            <a:ext cx="1050501" cy="347343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BF81F67-6AD7-4E57-8D53-6FDADE02DCB7}"/>
              </a:ext>
            </a:extLst>
          </p:cNvPr>
          <p:cNvSpPr/>
          <p:nvPr/>
        </p:nvSpPr>
        <p:spPr>
          <a:xfrm>
            <a:off x="4687495" y="357340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371C1D1-9DA6-413C-9138-63F6327FC9AD}"/>
              </a:ext>
            </a:extLst>
          </p:cNvPr>
          <p:cNvSpPr/>
          <p:nvPr/>
        </p:nvSpPr>
        <p:spPr>
          <a:xfrm rot="17340052">
            <a:off x="4169131" y="-741250"/>
            <a:ext cx="1050501" cy="41831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A9EED34-D383-453F-8964-FF0F3848970E}"/>
              </a:ext>
            </a:extLst>
          </p:cNvPr>
          <p:cNvSpPr/>
          <p:nvPr/>
        </p:nvSpPr>
        <p:spPr>
          <a:xfrm>
            <a:off x="5660428" y="135057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40F6D8E-2BCF-482B-9265-53B13F79B690}"/>
              </a:ext>
            </a:extLst>
          </p:cNvPr>
          <p:cNvSpPr/>
          <p:nvPr/>
        </p:nvSpPr>
        <p:spPr>
          <a:xfrm rot="16200000">
            <a:off x="5460402" y="-2475477"/>
            <a:ext cx="1050501" cy="663034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8228264" y="32921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823960" y="44953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1079650"/>
            <a:ext cx="904176" cy="11947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54080" y="1079650"/>
            <a:ext cx="2441847" cy="53338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62192" y="818646"/>
            <a:ext cx="4825680" cy="228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90454" y="41853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567716" y="197931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46525" y="445375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6047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DC090AAB-AA5C-40BC-AB9E-A7210CB21727}"/>
              </a:ext>
            </a:extLst>
          </p:cNvPr>
          <p:cNvSpPr/>
          <p:nvPr/>
        </p:nvSpPr>
        <p:spPr>
          <a:xfrm rot="15811828">
            <a:off x="6697861" y="1469431"/>
            <a:ext cx="1050501" cy="487737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116DD7A-4228-4145-944E-DB90BAB86FCC}"/>
              </a:ext>
            </a:extLst>
          </p:cNvPr>
          <p:cNvSpPr/>
          <p:nvPr/>
        </p:nvSpPr>
        <p:spPr>
          <a:xfrm>
            <a:off x="8605412" y="319631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AE4F14D-A81B-4A69-8617-B929080D140C}"/>
              </a:ext>
            </a:extLst>
          </p:cNvPr>
          <p:cNvSpPr/>
          <p:nvPr/>
        </p:nvSpPr>
        <p:spPr>
          <a:xfrm rot="15254246">
            <a:off x="3274636" y="2503328"/>
            <a:ext cx="1050501" cy="406871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110A300-76DB-4FC2-9427-4CAA4B2FABA9}"/>
              </a:ext>
            </a:extLst>
          </p:cNvPr>
          <p:cNvSpPr/>
          <p:nvPr/>
        </p:nvSpPr>
        <p:spPr>
          <a:xfrm>
            <a:off x="1814808" y="444128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CF88790-6829-4411-A41C-FD653C930BED}"/>
              </a:ext>
            </a:extLst>
          </p:cNvPr>
          <p:cNvSpPr/>
          <p:nvPr/>
        </p:nvSpPr>
        <p:spPr>
          <a:xfrm rot="15549203">
            <a:off x="3577889" y="-389460"/>
            <a:ext cx="1050501" cy="528504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D559277-11F4-4ED0-A6CC-EA6D7D9FA2F3}"/>
              </a:ext>
            </a:extLst>
          </p:cNvPr>
          <p:cNvSpPr/>
          <p:nvPr/>
        </p:nvSpPr>
        <p:spPr>
          <a:xfrm>
            <a:off x="1501962" y="213050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447F707-A8BA-425E-8DB7-0E62DED8DF0A}"/>
              </a:ext>
            </a:extLst>
          </p:cNvPr>
          <p:cNvSpPr/>
          <p:nvPr/>
        </p:nvSpPr>
        <p:spPr>
          <a:xfrm rot="1349696">
            <a:off x="5190515" y="1246295"/>
            <a:ext cx="1050501" cy="347343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BF81F67-6AD7-4E57-8D53-6FDADE02DCB7}"/>
              </a:ext>
            </a:extLst>
          </p:cNvPr>
          <p:cNvSpPr/>
          <p:nvPr/>
        </p:nvSpPr>
        <p:spPr>
          <a:xfrm>
            <a:off x="4687495" y="357340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371C1D1-9DA6-413C-9138-63F6327FC9AD}"/>
              </a:ext>
            </a:extLst>
          </p:cNvPr>
          <p:cNvSpPr/>
          <p:nvPr/>
        </p:nvSpPr>
        <p:spPr>
          <a:xfrm rot="17340052">
            <a:off x="4169131" y="-741250"/>
            <a:ext cx="1050501" cy="41831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A9EED34-D383-453F-8964-FF0F3848970E}"/>
              </a:ext>
            </a:extLst>
          </p:cNvPr>
          <p:cNvSpPr/>
          <p:nvPr/>
        </p:nvSpPr>
        <p:spPr>
          <a:xfrm>
            <a:off x="5660428" y="135057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40F6D8E-2BCF-482B-9265-53B13F79B690}"/>
              </a:ext>
            </a:extLst>
          </p:cNvPr>
          <p:cNvSpPr/>
          <p:nvPr/>
        </p:nvSpPr>
        <p:spPr>
          <a:xfrm rot="16200000">
            <a:off x="5460402" y="-2475477"/>
            <a:ext cx="1050501" cy="663034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8228264" y="32921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823960" y="44953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1079650"/>
            <a:ext cx="904176" cy="11947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54080" y="1079650"/>
            <a:ext cx="2441847" cy="53338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62192" y="818646"/>
            <a:ext cx="4825680" cy="228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90454" y="41853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567716" y="197931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46525" y="445375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500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5D207A89-CD4E-4D10-8A8C-C6E8C3782827}"/>
              </a:ext>
            </a:extLst>
          </p:cNvPr>
          <p:cNvSpPr/>
          <p:nvPr/>
        </p:nvSpPr>
        <p:spPr>
          <a:xfrm rot="13634729">
            <a:off x="7378741" y="2638727"/>
            <a:ext cx="1050501" cy="43340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41DC30C-D5C7-46B5-B650-849CC183B078}"/>
              </a:ext>
            </a:extLst>
          </p:cNvPr>
          <p:cNvSpPr/>
          <p:nvPr/>
        </p:nvSpPr>
        <p:spPr>
          <a:xfrm>
            <a:off x="6153213" y="533307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DC090AAB-AA5C-40BC-AB9E-A7210CB21727}"/>
              </a:ext>
            </a:extLst>
          </p:cNvPr>
          <p:cNvSpPr/>
          <p:nvPr/>
        </p:nvSpPr>
        <p:spPr>
          <a:xfrm rot="15811828">
            <a:off x="6697861" y="1469431"/>
            <a:ext cx="1050501" cy="487737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116DD7A-4228-4145-944E-DB90BAB86FCC}"/>
              </a:ext>
            </a:extLst>
          </p:cNvPr>
          <p:cNvSpPr/>
          <p:nvPr/>
        </p:nvSpPr>
        <p:spPr>
          <a:xfrm>
            <a:off x="8605412" y="319631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AE4F14D-A81B-4A69-8617-B929080D140C}"/>
              </a:ext>
            </a:extLst>
          </p:cNvPr>
          <p:cNvSpPr/>
          <p:nvPr/>
        </p:nvSpPr>
        <p:spPr>
          <a:xfrm rot="15254246">
            <a:off x="3274636" y="2503328"/>
            <a:ext cx="1050501" cy="406871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110A300-76DB-4FC2-9427-4CAA4B2FABA9}"/>
              </a:ext>
            </a:extLst>
          </p:cNvPr>
          <p:cNvSpPr/>
          <p:nvPr/>
        </p:nvSpPr>
        <p:spPr>
          <a:xfrm>
            <a:off x="1814808" y="444128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CF88790-6829-4411-A41C-FD653C930BED}"/>
              </a:ext>
            </a:extLst>
          </p:cNvPr>
          <p:cNvSpPr/>
          <p:nvPr/>
        </p:nvSpPr>
        <p:spPr>
          <a:xfrm rot="15549203">
            <a:off x="3577889" y="-389460"/>
            <a:ext cx="1050501" cy="528504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D559277-11F4-4ED0-A6CC-EA6D7D9FA2F3}"/>
              </a:ext>
            </a:extLst>
          </p:cNvPr>
          <p:cNvSpPr/>
          <p:nvPr/>
        </p:nvSpPr>
        <p:spPr>
          <a:xfrm>
            <a:off x="1501962" y="213050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447F707-A8BA-425E-8DB7-0E62DED8DF0A}"/>
              </a:ext>
            </a:extLst>
          </p:cNvPr>
          <p:cNvSpPr/>
          <p:nvPr/>
        </p:nvSpPr>
        <p:spPr>
          <a:xfrm rot="1349696">
            <a:off x="5190515" y="1246295"/>
            <a:ext cx="1050501" cy="347343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BF81F67-6AD7-4E57-8D53-6FDADE02DCB7}"/>
              </a:ext>
            </a:extLst>
          </p:cNvPr>
          <p:cNvSpPr/>
          <p:nvPr/>
        </p:nvSpPr>
        <p:spPr>
          <a:xfrm>
            <a:off x="4687495" y="357340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371C1D1-9DA6-413C-9138-63F6327FC9AD}"/>
              </a:ext>
            </a:extLst>
          </p:cNvPr>
          <p:cNvSpPr/>
          <p:nvPr/>
        </p:nvSpPr>
        <p:spPr>
          <a:xfrm rot="17340052">
            <a:off x="4169131" y="-741250"/>
            <a:ext cx="1050501" cy="41831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A9EED34-D383-453F-8964-FF0F3848970E}"/>
              </a:ext>
            </a:extLst>
          </p:cNvPr>
          <p:cNvSpPr/>
          <p:nvPr/>
        </p:nvSpPr>
        <p:spPr>
          <a:xfrm>
            <a:off x="5660428" y="135057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40F6D8E-2BCF-482B-9265-53B13F79B690}"/>
              </a:ext>
            </a:extLst>
          </p:cNvPr>
          <p:cNvSpPr/>
          <p:nvPr/>
        </p:nvSpPr>
        <p:spPr>
          <a:xfrm rot="16200000">
            <a:off x="5460402" y="-2475477"/>
            <a:ext cx="1050501" cy="663034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8228264" y="32921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823960" y="44953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1079650"/>
            <a:ext cx="904176" cy="11947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54080" y="1079650"/>
            <a:ext cx="2441847" cy="53338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62192" y="818646"/>
            <a:ext cx="4825680" cy="228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90454" y="41853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567716" y="197931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46525" y="445375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9542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2941</TotalTime>
  <Words>1761</Words>
  <Application>Microsoft Office PowerPoint</Application>
  <PresentationFormat>와이드스크린</PresentationFormat>
  <Paragraphs>761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141</cp:revision>
  <dcterms:created xsi:type="dcterms:W3CDTF">2022-08-09T12:12:25Z</dcterms:created>
  <dcterms:modified xsi:type="dcterms:W3CDTF">2022-09-19T17:15:02Z</dcterms:modified>
</cp:coreProperties>
</file>