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8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FB8615E-1EE7-46A2-93D8-27938E3B7792}"/>
              </a:ext>
            </a:extLst>
          </p:cNvPr>
          <p:cNvSpPr/>
          <p:nvPr/>
        </p:nvSpPr>
        <p:spPr>
          <a:xfrm rot="5193510">
            <a:off x="7324137" y="4123446"/>
            <a:ext cx="1050501" cy="33459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5A3EB7-8214-4349-BD78-7ABAB39DE658}"/>
              </a:ext>
            </a:extLst>
          </p:cNvPr>
          <p:cNvSpPr/>
          <p:nvPr/>
        </p:nvSpPr>
        <p:spPr>
          <a:xfrm>
            <a:off x="8439504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AC375D1-9BCE-49DA-884B-1BF09A41326B}"/>
              </a:ext>
            </a:extLst>
          </p:cNvPr>
          <p:cNvSpPr/>
          <p:nvPr/>
        </p:nvSpPr>
        <p:spPr>
          <a:xfrm rot="13763595">
            <a:off x="7363211" y="2673093"/>
            <a:ext cx="1050501" cy="42425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31A5E00-1F28-43DA-9366-31302A25D27C}"/>
              </a:ext>
            </a:extLst>
          </p:cNvPr>
          <p:cNvSpPr/>
          <p:nvPr/>
        </p:nvSpPr>
        <p:spPr>
          <a:xfrm>
            <a:off x="6138245" y="531898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A776A95-E785-4387-8F1F-1C3BD78D6E87}"/>
              </a:ext>
            </a:extLst>
          </p:cNvPr>
          <p:cNvSpPr/>
          <p:nvPr/>
        </p:nvSpPr>
        <p:spPr>
          <a:xfrm rot="5193510">
            <a:off x="6604678" y="1373061"/>
            <a:ext cx="1050501" cy="4988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D796CA-8BFA-4B73-B9E4-A0951608985F}"/>
              </a:ext>
            </a:extLst>
          </p:cNvPr>
          <p:cNvSpPr/>
          <p:nvPr/>
        </p:nvSpPr>
        <p:spPr>
          <a:xfrm>
            <a:off x="8605412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6D1C64-3E69-4954-A6A1-2975025A3C10}"/>
              </a:ext>
            </a:extLst>
          </p:cNvPr>
          <p:cNvSpPr/>
          <p:nvPr/>
        </p:nvSpPr>
        <p:spPr>
          <a:xfrm rot="4372200">
            <a:off x="3224350" y="2548187"/>
            <a:ext cx="1050501" cy="39828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C57220-DF5C-4E74-BE88-E3B952DC7092}"/>
              </a:ext>
            </a:extLst>
          </p:cNvPr>
          <p:cNvSpPr/>
          <p:nvPr/>
        </p:nvSpPr>
        <p:spPr>
          <a:xfrm>
            <a:off x="1820538" y="44364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2F92B7A-9388-4699-9666-8CA8BF60AEEF}"/>
              </a:ext>
            </a:extLst>
          </p:cNvPr>
          <p:cNvSpPr/>
          <p:nvPr/>
        </p:nvSpPr>
        <p:spPr>
          <a:xfrm rot="5193510">
            <a:off x="4859529" y="4293738"/>
            <a:ext cx="1050501" cy="33459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5A65224-44AD-44EE-B2A1-CC44816E98E3}"/>
              </a:ext>
            </a:extLst>
          </p:cNvPr>
          <p:cNvSpPr/>
          <p:nvPr/>
        </p:nvSpPr>
        <p:spPr>
          <a:xfrm>
            <a:off x="3605164" y="553239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FB8615E-1EE7-46A2-93D8-27938E3B7792}"/>
              </a:ext>
            </a:extLst>
          </p:cNvPr>
          <p:cNvSpPr/>
          <p:nvPr/>
        </p:nvSpPr>
        <p:spPr>
          <a:xfrm rot="5193510">
            <a:off x="7324137" y="4123446"/>
            <a:ext cx="1050501" cy="33459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5A3EB7-8214-4349-BD78-7ABAB39DE658}"/>
              </a:ext>
            </a:extLst>
          </p:cNvPr>
          <p:cNvSpPr/>
          <p:nvPr/>
        </p:nvSpPr>
        <p:spPr>
          <a:xfrm>
            <a:off x="8439504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AC375D1-9BCE-49DA-884B-1BF09A41326B}"/>
              </a:ext>
            </a:extLst>
          </p:cNvPr>
          <p:cNvSpPr/>
          <p:nvPr/>
        </p:nvSpPr>
        <p:spPr>
          <a:xfrm rot="13763595">
            <a:off x="7363211" y="2673093"/>
            <a:ext cx="1050501" cy="42425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31A5E00-1F28-43DA-9366-31302A25D27C}"/>
              </a:ext>
            </a:extLst>
          </p:cNvPr>
          <p:cNvSpPr/>
          <p:nvPr/>
        </p:nvSpPr>
        <p:spPr>
          <a:xfrm>
            <a:off x="6138245" y="531898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A776A95-E785-4387-8F1F-1C3BD78D6E87}"/>
              </a:ext>
            </a:extLst>
          </p:cNvPr>
          <p:cNvSpPr/>
          <p:nvPr/>
        </p:nvSpPr>
        <p:spPr>
          <a:xfrm rot="5193510">
            <a:off x="6604678" y="1373061"/>
            <a:ext cx="1050501" cy="4988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D796CA-8BFA-4B73-B9E4-A0951608985F}"/>
              </a:ext>
            </a:extLst>
          </p:cNvPr>
          <p:cNvSpPr/>
          <p:nvPr/>
        </p:nvSpPr>
        <p:spPr>
          <a:xfrm>
            <a:off x="8605412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6D1C64-3E69-4954-A6A1-2975025A3C10}"/>
              </a:ext>
            </a:extLst>
          </p:cNvPr>
          <p:cNvSpPr/>
          <p:nvPr/>
        </p:nvSpPr>
        <p:spPr>
          <a:xfrm rot="4372200">
            <a:off x="3224350" y="2548187"/>
            <a:ext cx="1050501" cy="39828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C57220-DF5C-4E74-BE88-E3B952DC7092}"/>
              </a:ext>
            </a:extLst>
          </p:cNvPr>
          <p:cNvSpPr/>
          <p:nvPr/>
        </p:nvSpPr>
        <p:spPr>
          <a:xfrm>
            <a:off x="1820538" y="44364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9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8DC8ECF-EDCA-484A-8779-17DF2FE05F6F}"/>
              </a:ext>
            </a:extLst>
          </p:cNvPr>
          <p:cNvCxnSpPr>
            <a:cxnSpLocks/>
            <a:stCxn id="37" idx="5"/>
            <a:endCxn id="79" idx="0"/>
          </p:cNvCxnSpPr>
          <p:nvPr/>
        </p:nvCxnSpPr>
        <p:spPr>
          <a:xfrm>
            <a:off x="1796481" y="5306700"/>
            <a:ext cx="21522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CAC6E1-66C8-4CAD-BB42-944ED7BAF5CB}"/>
              </a:ext>
            </a:extLst>
          </p:cNvPr>
          <p:cNvGrpSpPr/>
          <p:nvPr/>
        </p:nvGrpSpPr>
        <p:grpSpPr>
          <a:xfrm>
            <a:off x="1605543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B539CE1-D85D-4A7C-89EF-8D1B30C1C75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3C8491-28E7-4A86-A8B2-876765B7F01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F1EED23-D101-4EBA-B34B-0ECF11420427}"/>
              </a:ext>
            </a:extLst>
          </p:cNvPr>
          <p:cNvCxnSpPr>
            <a:cxnSpLocks/>
            <a:stCxn id="46" idx="3"/>
            <a:endCxn id="83" idx="0"/>
          </p:cNvCxnSpPr>
          <p:nvPr/>
        </p:nvCxnSpPr>
        <p:spPr>
          <a:xfrm flipH="1">
            <a:off x="3032782" y="5306700"/>
            <a:ext cx="225086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E522F8D-56F6-4BE0-9300-9633C032C568}"/>
              </a:ext>
            </a:extLst>
          </p:cNvPr>
          <p:cNvGrpSpPr/>
          <p:nvPr/>
        </p:nvGrpSpPr>
        <p:grpSpPr>
          <a:xfrm>
            <a:off x="2640896" y="5752836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DA1DE17-2B9C-4637-A9EF-D0D7A803E3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CAE35DD-C28B-4B1F-BE96-5CCAE0B8B47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39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84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73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DA5EA8-F05F-4348-AE0B-9E63884888D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6D774B-4D8C-444D-9C7C-C9216D6E7E6A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332C83-4E7D-43B6-88B8-27AE0D952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508FF81-76E9-4B67-951B-267623DBBD6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94CAA94-F3B8-4BB3-9C2A-3724E52D2E9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8EF6309-30E8-47F8-844E-C25148ACCF02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92F40AA-616E-44B4-BFE7-AA2DC38C6B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9FF0401-7D1F-41C6-9E20-0CB1BEA6BD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62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DA5EA8-F05F-4348-AE0B-9E63884888D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6D774B-4D8C-444D-9C7C-C9216D6E7E6A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332C83-4E7D-43B6-88B8-27AE0D9522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508FF81-76E9-4B67-951B-267623DBBD6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6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100654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1103731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924683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475671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08378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589152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783378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75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100654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1103731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924683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386224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8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702820" y="4006733"/>
            <a:ext cx="336643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310934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593673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A61C216-D05A-441B-9F1B-DBC8EE354553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815896" y="4015879"/>
            <a:ext cx="29322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7E6BA2-DDF4-42CF-9026-AEB77A6E9FE5}"/>
              </a:ext>
            </a:extLst>
          </p:cNvPr>
          <p:cNvGrpSpPr/>
          <p:nvPr/>
        </p:nvGrpSpPr>
        <p:grpSpPr>
          <a:xfrm>
            <a:off x="6424010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CD87266-8BA8-4180-8123-2443480CBC4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DA405C2-F4CC-4B94-A4E6-5FF8C4CA34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0696618-B7B3-4305-BB83-A0085B3A0156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8" y="4015879"/>
            <a:ext cx="340520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54D9FF-240F-4A5D-928D-C719B59D35EC}"/>
              </a:ext>
            </a:extLst>
          </p:cNvPr>
          <p:cNvGrpSpPr/>
          <p:nvPr/>
        </p:nvGrpSpPr>
        <p:grpSpPr>
          <a:xfrm>
            <a:off x="75976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3511BFC-04D2-4907-837F-8830884B69D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2C230228-A6BA-4C3C-965E-A8DBFEE6C84E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100654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1103731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924683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8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702820" y="4006733"/>
            <a:ext cx="336643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310934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593673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A61C216-D05A-441B-9F1B-DBC8EE354553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815896" y="4015879"/>
            <a:ext cx="29322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7E6BA2-DDF4-42CF-9026-AEB77A6E9FE5}"/>
              </a:ext>
            </a:extLst>
          </p:cNvPr>
          <p:cNvGrpSpPr/>
          <p:nvPr/>
        </p:nvGrpSpPr>
        <p:grpSpPr>
          <a:xfrm>
            <a:off x="6424010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CD87266-8BA8-4180-8123-2443480CBC4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DA405C2-F4CC-4B94-A4E6-5FF8C4CA34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94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100654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1103731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924683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8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702820" y="4006733"/>
            <a:ext cx="336643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310934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593673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94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826814" y="2873039"/>
            <a:ext cx="83181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43492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251225" y="4015879"/>
            <a:ext cx="29848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859339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103918" y="4015879"/>
            <a:ext cx="2502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294801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B9881EF-3A4E-4517-BD93-D23525DB2CB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0683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71DD1CE-0FD5-472A-B7E1-20AF2CFA755A}"/>
              </a:ext>
            </a:extLst>
          </p:cNvPr>
          <p:cNvGrpSpPr/>
          <p:nvPr/>
        </p:nvGrpSpPr>
        <p:grpSpPr>
          <a:xfrm>
            <a:off x="7464002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4EBE95-1F68-4B6E-BF5F-3440767A582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7548015-7BD5-4DA8-86EF-27BB8F0FBAB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91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826814" y="2873039"/>
            <a:ext cx="83181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43492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251225" y="4015879"/>
            <a:ext cx="29848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859339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103918" y="4015879"/>
            <a:ext cx="2502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294801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14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826814" y="2873039"/>
            <a:ext cx="831814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434928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251225" y="4015879"/>
            <a:ext cx="29848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859339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103918" y="4015879"/>
            <a:ext cx="2502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294801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4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41482" y="2873039"/>
            <a:ext cx="917146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49596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2924" y="4015879"/>
            <a:ext cx="8314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24103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18586" y="4015879"/>
            <a:ext cx="57992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923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FF053-66EE-43BF-8799-F95C826EA9F4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84263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D8271E-691A-4289-ACAF-990A2D381AA9}"/>
              </a:ext>
            </a:extLst>
          </p:cNvPr>
          <p:cNvGrpSpPr/>
          <p:nvPr/>
        </p:nvGrpSpPr>
        <p:grpSpPr>
          <a:xfrm>
            <a:off x="792377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C850DA-F8F4-4510-AA1C-33F7A95EAE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DF636D4-E4AC-4BEB-A785-D05A121EAC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302B314-9EE8-4B47-A835-7ECBB0F9D260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10028" y="5306700"/>
            <a:ext cx="195893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DF47A6-77A4-45C5-834B-0ADFD54E9EDE}"/>
              </a:ext>
            </a:extLst>
          </p:cNvPr>
          <p:cNvGrpSpPr/>
          <p:nvPr/>
        </p:nvGrpSpPr>
        <p:grpSpPr>
          <a:xfrm>
            <a:off x="1699761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359BC1-308E-4E03-AFEF-4E05C7C434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73BD4C1-A4A3-4C5A-8BF3-AF4BEBAF44A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749BB08-0A52-4888-AB3E-C8FC217F8C12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75289" y="5284548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D42F00D-7975-4A3A-A63D-F717D1BE5DFD}"/>
              </a:ext>
            </a:extLst>
          </p:cNvPr>
          <p:cNvGrpSpPr/>
          <p:nvPr/>
        </p:nvGrpSpPr>
        <p:grpSpPr>
          <a:xfrm>
            <a:off x="2683403" y="5752836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140DBA-01ED-415F-851E-0FB4522C6DB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689BC20F-5D7A-469A-A0D6-6FFD3435F68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23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41482" y="2873039"/>
            <a:ext cx="917146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49596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2924" y="4015879"/>
            <a:ext cx="8314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24103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18586" y="4015879"/>
            <a:ext cx="57992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923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FF053-66EE-43BF-8799-F95C826EA9F4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84263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D8271E-691A-4289-ACAF-990A2D381AA9}"/>
              </a:ext>
            </a:extLst>
          </p:cNvPr>
          <p:cNvGrpSpPr/>
          <p:nvPr/>
        </p:nvGrpSpPr>
        <p:grpSpPr>
          <a:xfrm>
            <a:off x="792377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C850DA-F8F4-4510-AA1C-33F7A95EAE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DF636D4-E4AC-4BEB-A785-D05A121EAC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302B314-9EE8-4B47-A835-7ECBB0F9D260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10028" y="5306700"/>
            <a:ext cx="195893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DF47A6-77A4-45C5-834B-0ADFD54E9EDE}"/>
              </a:ext>
            </a:extLst>
          </p:cNvPr>
          <p:cNvGrpSpPr/>
          <p:nvPr/>
        </p:nvGrpSpPr>
        <p:grpSpPr>
          <a:xfrm>
            <a:off x="1699761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359BC1-308E-4E03-AFEF-4E05C7C434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73BD4C1-A4A3-4C5A-8BF3-AF4BEBAF44A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27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41482" y="2873039"/>
            <a:ext cx="917146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49596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2924" y="4015879"/>
            <a:ext cx="8314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24103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18586" y="4015879"/>
            <a:ext cx="57992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923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FF053-66EE-43BF-8799-F95C826EA9F4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84263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D8271E-691A-4289-ACAF-990A2D381AA9}"/>
              </a:ext>
            </a:extLst>
          </p:cNvPr>
          <p:cNvGrpSpPr/>
          <p:nvPr/>
        </p:nvGrpSpPr>
        <p:grpSpPr>
          <a:xfrm>
            <a:off x="792377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C850DA-F8F4-4510-AA1C-33F7A95EAE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DF636D4-E4AC-4BEB-A785-D05A121EAC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302B314-9EE8-4B47-A835-7ECBB0F9D260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10028" y="5306700"/>
            <a:ext cx="195893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DF47A6-77A4-45C5-834B-0ADFD54E9EDE}"/>
              </a:ext>
            </a:extLst>
          </p:cNvPr>
          <p:cNvGrpSpPr/>
          <p:nvPr/>
        </p:nvGrpSpPr>
        <p:grpSpPr>
          <a:xfrm>
            <a:off x="1699761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359BC1-308E-4E03-AFEF-4E05C7C434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73BD4C1-A4A3-4C5A-8BF3-AF4BEBAF44A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7D759C-AE41-40F7-807A-324C3E1182B9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166135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00D0D3-AFF9-4012-B459-C1C59D3C585E}"/>
              </a:ext>
            </a:extLst>
          </p:cNvPr>
          <p:cNvGrpSpPr/>
          <p:nvPr/>
        </p:nvGrpSpPr>
        <p:grpSpPr>
          <a:xfrm>
            <a:off x="2774249" y="5752836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23BD5C0-C0CD-4716-9AF0-66802305B95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78276B7-7ADB-4DD4-AF0B-920F4E7E26A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835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41482" y="2873039"/>
            <a:ext cx="917146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49596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2924" y="4015879"/>
            <a:ext cx="8314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24103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18586" y="4015879"/>
            <a:ext cx="57992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923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FF053-66EE-43BF-8799-F95C826EA9F4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84263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D8271E-691A-4289-ACAF-990A2D381AA9}"/>
              </a:ext>
            </a:extLst>
          </p:cNvPr>
          <p:cNvGrpSpPr/>
          <p:nvPr/>
        </p:nvGrpSpPr>
        <p:grpSpPr>
          <a:xfrm>
            <a:off x="792377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C850DA-F8F4-4510-AA1C-33F7A95EAE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DF636D4-E4AC-4BEB-A785-D05A121EAC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302B314-9EE8-4B47-A835-7ECBB0F9D260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10028" y="5306700"/>
            <a:ext cx="195893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DF47A6-77A4-45C5-834B-0ADFD54E9EDE}"/>
              </a:ext>
            </a:extLst>
          </p:cNvPr>
          <p:cNvGrpSpPr/>
          <p:nvPr/>
        </p:nvGrpSpPr>
        <p:grpSpPr>
          <a:xfrm>
            <a:off x="1699761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7359BC1-308E-4E03-AFEF-4E05C7C4346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73BD4C1-A4A3-4C5A-8BF3-AF4BEBAF44A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43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935734" y="1771245"/>
            <a:ext cx="1955038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8881" y="939566"/>
            <a:ext cx="884866" cy="946459"/>
            <a:chOff x="5586435" y="1040235"/>
            <a:chExt cx="884866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586435" y="1040235"/>
              <a:ext cx="884866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543848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41482" y="2873039"/>
            <a:ext cx="917146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349596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22EB9C-3DDE-4854-A9A4-F72BAB657EA7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212838" y="2873039"/>
            <a:ext cx="915543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C96412-284E-461F-AB96-63BD8B406E1B}"/>
              </a:ext>
            </a:extLst>
          </p:cNvPr>
          <p:cNvGrpSpPr/>
          <p:nvPr/>
        </p:nvGrpSpPr>
        <p:grpSpPr>
          <a:xfrm>
            <a:off x="4736495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D7C42C6-D2BC-4D90-9689-B760B0DDC2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4D2399-E414-4D73-A0F0-AC7D6D83433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CD22544-4981-49E0-89A6-49BB263763B8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386224" y="2880393"/>
            <a:ext cx="688132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52E83-456F-443A-863C-A12C89163BC2}"/>
              </a:ext>
            </a:extLst>
          </p:cNvPr>
          <p:cNvGrpSpPr/>
          <p:nvPr/>
        </p:nvGrpSpPr>
        <p:grpSpPr>
          <a:xfrm>
            <a:off x="6994339" y="3184200"/>
            <a:ext cx="783770" cy="946459"/>
            <a:chOff x="5653547" y="1040235"/>
            <a:chExt cx="783770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297D16-C722-4FEE-9169-3AA7664BD67D}"/>
                </a:ext>
              </a:extLst>
            </p:cNvPr>
            <p:cNvSpPr/>
            <p:nvPr/>
          </p:nvSpPr>
          <p:spPr>
            <a:xfrm>
              <a:off x="5653547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F4C3981-E7B3-4F83-979B-B585B546EED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3ADCE6-A65C-43DD-B80C-20462523B40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B793559-AE91-46A4-BFA1-CFE173C644D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9BA087F-2CB2-406B-AA9A-81E8637FE3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8BA3C-BBE4-4A6A-BD6E-9BCFD6BF7AF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48D644-7658-4A67-9DDC-284019810B50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2924" y="4015879"/>
            <a:ext cx="8314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31196E-E7A1-49BA-AE96-E35E44AABA18}"/>
              </a:ext>
            </a:extLst>
          </p:cNvPr>
          <p:cNvGrpSpPr/>
          <p:nvPr/>
        </p:nvGrpSpPr>
        <p:grpSpPr>
          <a:xfrm>
            <a:off x="124103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4E201D0-0233-4831-88C9-5BDD2E563D7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59D8D2-4BB7-47C8-9CF1-4A2F0EFA16A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E63F30-F207-4F94-93FA-91757C25BD83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18586" y="4015879"/>
            <a:ext cx="57992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6A60BF5-574A-4C40-B88B-EB17D8926DE2}"/>
              </a:ext>
            </a:extLst>
          </p:cNvPr>
          <p:cNvGrpSpPr/>
          <p:nvPr/>
        </p:nvGrpSpPr>
        <p:grpSpPr>
          <a:xfrm>
            <a:off x="31923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0DE69ED-097D-4B09-8A1D-F7A380DDDD4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1F7F7B8-71E3-4481-9A2B-03EA8E670095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921B50-CFE3-4B48-B17B-218EB91CF9FD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07441" y="4006733"/>
            <a:ext cx="243834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D5358D6-7C44-4527-B32B-28831AE8D073}"/>
              </a:ext>
            </a:extLst>
          </p:cNvPr>
          <p:cNvGrpSpPr/>
          <p:nvPr/>
        </p:nvGrpSpPr>
        <p:grpSpPr>
          <a:xfrm>
            <a:off x="4215555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92DF7B-6B2D-4039-BC99-4098E62DBF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9BE48FD-C2E8-4F5F-B4D0-F9E1F78E80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C714C9-EAB8-4F8B-95D7-623FB3814690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05485" y="4006733"/>
            <a:ext cx="29709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5198F6-9E07-4C64-8B3E-D2E53D06D9C4}"/>
              </a:ext>
            </a:extLst>
          </p:cNvPr>
          <p:cNvGrpSpPr/>
          <p:nvPr/>
        </p:nvGrpSpPr>
        <p:grpSpPr>
          <a:xfrm>
            <a:off x="529642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C5512C5-D220-450B-9F85-46C16F1C1D1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4A76B7-8ED7-42CE-B19B-31B4EB297BC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9145105-92CC-4D53-8EA6-07D1F1239115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923917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718B3C-7E10-4FA5-B691-9041123B787F}"/>
              </a:ext>
            </a:extLst>
          </p:cNvPr>
          <p:cNvGrpSpPr/>
          <p:nvPr/>
        </p:nvGrpSpPr>
        <p:grpSpPr>
          <a:xfrm>
            <a:off x="6532031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335A053-0721-4B30-B2B9-D7ECB940E8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2E08AC1-472B-488E-86FA-041E10B7684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479F83-3959-46FA-A71C-D29079E21239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663329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6321D70-7429-4B56-80C6-A60DB26F5435}"/>
              </a:ext>
            </a:extLst>
          </p:cNvPr>
          <p:cNvGrpSpPr/>
          <p:nvPr/>
        </p:nvGrpSpPr>
        <p:grpSpPr>
          <a:xfrm>
            <a:off x="750118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0FC0FF1-B9FB-4F4E-8802-84E10BDEB5E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34121-55B5-4789-9551-EF7F4B1DC1A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E36997-9C51-4F79-A8B6-6BFE3A44C8DD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25139" y="4015879"/>
            <a:ext cx="1852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2C4ABA-756D-4E24-B080-C30B16EC580E}"/>
              </a:ext>
            </a:extLst>
          </p:cNvPr>
          <p:cNvGrpSpPr/>
          <p:nvPr/>
        </p:nvGrpSpPr>
        <p:grpSpPr>
          <a:xfrm>
            <a:off x="8833253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1EAF3D4-7100-434D-8E77-0A82F97C49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75650A93-F321-48B4-B8BA-F7A0F34C12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5C3477-6B86-47B3-B4BF-E059F281FC6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64551" y="4015879"/>
            <a:ext cx="244019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B7444C6-F705-4D8C-AC00-9BE586AAAE8E}"/>
              </a:ext>
            </a:extLst>
          </p:cNvPr>
          <p:cNvGrpSpPr/>
          <p:nvPr/>
        </p:nvGrpSpPr>
        <p:grpSpPr>
          <a:xfrm>
            <a:off x="980241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7107971-F90D-4D57-A767-50EC461C0D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4946609-1B40-4A30-B208-C8282BA0E09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FF053-66EE-43BF-8799-F95C826EA9F4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84263" y="5306700"/>
            <a:ext cx="171555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D8271E-691A-4289-ACAF-990A2D381AA9}"/>
              </a:ext>
            </a:extLst>
          </p:cNvPr>
          <p:cNvGrpSpPr/>
          <p:nvPr/>
        </p:nvGrpSpPr>
        <p:grpSpPr>
          <a:xfrm>
            <a:off x="792377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C850DA-F8F4-4510-AA1C-33F7A95EAE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DF636D4-E4AC-4BEB-A785-D05A121EAC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94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621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24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713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18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6D1C64-3E69-4954-A6A1-2975025A3C10}"/>
              </a:ext>
            </a:extLst>
          </p:cNvPr>
          <p:cNvSpPr/>
          <p:nvPr/>
        </p:nvSpPr>
        <p:spPr>
          <a:xfrm rot="4372200">
            <a:off x="3224350" y="2548187"/>
            <a:ext cx="1050501" cy="39828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C57220-DF5C-4E74-BE88-E3B952DC7092}"/>
              </a:ext>
            </a:extLst>
          </p:cNvPr>
          <p:cNvSpPr/>
          <p:nvPr/>
        </p:nvSpPr>
        <p:spPr>
          <a:xfrm>
            <a:off x="1820538" y="44364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67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A776A95-E785-4387-8F1F-1C3BD78D6E87}"/>
              </a:ext>
            </a:extLst>
          </p:cNvPr>
          <p:cNvSpPr/>
          <p:nvPr/>
        </p:nvSpPr>
        <p:spPr>
          <a:xfrm rot="5193510">
            <a:off x="6604678" y="1373061"/>
            <a:ext cx="1050501" cy="4988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D796CA-8BFA-4B73-B9E4-A0951608985F}"/>
              </a:ext>
            </a:extLst>
          </p:cNvPr>
          <p:cNvSpPr/>
          <p:nvPr/>
        </p:nvSpPr>
        <p:spPr>
          <a:xfrm>
            <a:off x="8605412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6D1C64-3E69-4954-A6A1-2975025A3C10}"/>
              </a:ext>
            </a:extLst>
          </p:cNvPr>
          <p:cNvSpPr/>
          <p:nvPr/>
        </p:nvSpPr>
        <p:spPr>
          <a:xfrm rot="4372200">
            <a:off x="3224350" y="2548187"/>
            <a:ext cx="1050501" cy="39828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C57220-DF5C-4E74-BE88-E3B952DC7092}"/>
              </a:ext>
            </a:extLst>
          </p:cNvPr>
          <p:cNvSpPr/>
          <p:nvPr/>
        </p:nvSpPr>
        <p:spPr>
          <a:xfrm>
            <a:off x="1820538" y="44364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32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AC375D1-9BCE-49DA-884B-1BF09A41326B}"/>
              </a:ext>
            </a:extLst>
          </p:cNvPr>
          <p:cNvSpPr/>
          <p:nvPr/>
        </p:nvSpPr>
        <p:spPr>
          <a:xfrm rot="13763595">
            <a:off x="7363211" y="2673093"/>
            <a:ext cx="1050501" cy="42425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31A5E00-1F28-43DA-9366-31302A25D27C}"/>
              </a:ext>
            </a:extLst>
          </p:cNvPr>
          <p:cNvSpPr/>
          <p:nvPr/>
        </p:nvSpPr>
        <p:spPr>
          <a:xfrm>
            <a:off x="6138245" y="531898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A776A95-E785-4387-8F1F-1C3BD78D6E87}"/>
              </a:ext>
            </a:extLst>
          </p:cNvPr>
          <p:cNvSpPr/>
          <p:nvPr/>
        </p:nvSpPr>
        <p:spPr>
          <a:xfrm rot="5193510">
            <a:off x="6604678" y="1373061"/>
            <a:ext cx="1050501" cy="49889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D796CA-8BFA-4B73-B9E4-A0951608985F}"/>
              </a:ext>
            </a:extLst>
          </p:cNvPr>
          <p:cNvSpPr/>
          <p:nvPr/>
        </p:nvSpPr>
        <p:spPr>
          <a:xfrm>
            <a:off x="8605412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6D1C64-3E69-4954-A6A1-2975025A3C10}"/>
              </a:ext>
            </a:extLst>
          </p:cNvPr>
          <p:cNvSpPr/>
          <p:nvPr/>
        </p:nvSpPr>
        <p:spPr>
          <a:xfrm rot="4372200">
            <a:off x="3224350" y="2548187"/>
            <a:ext cx="1050501" cy="398280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C57220-DF5C-4E74-BE88-E3B952DC7092}"/>
              </a:ext>
            </a:extLst>
          </p:cNvPr>
          <p:cNvSpPr/>
          <p:nvPr/>
        </p:nvSpPr>
        <p:spPr>
          <a:xfrm>
            <a:off x="1820538" y="44364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AC19232-459A-4731-AC77-65C4DAED8864}"/>
              </a:ext>
            </a:extLst>
          </p:cNvPr>
          <p:cNvSpPr/>
          <p:nvPr/>
        </p:nvSpPr>
        <p:spPr>
          <a:xfrm rot="5551563">
            <a:off x="5468579" y="-2545018"/>
            <a:ext cx="1050501" cy="66002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D17206F-3297-4B6B-ABCA-95157ACE24E5}"/>
              </a:ext>
            </a:extLst>
          </p:cNvPr>
          <p:cNvSpPr/>
          <p:nvPr/>
        </p:nvSpPr>
        <p:spPr>
          <a:xfrm>
            <a:off x="8252410" y="31553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27C995B-C789-4D6E-867D-BF74B4E0D523}"/>
              </a:ext>
            </a:extLst>
          </p:cNvPr>
          <p:cNvSpPr/>
          <p:nvPr/>
        </p:nvSpPr>
        <p:spPr>
          <a:xfrm rot="6653234">
            <a:off x="4127065" y="-840097"/>
            <a:ext cx="1050501" cy="415734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1C5362-505D-4BE6-AA38-36A87D1E6452}"/>
              </a:ext>
            </a:extLst>
          </p:cNvPr>
          <p:cNvSpPr/>
          <p:nvPr/>
        </p:nvSpPr>
        <p:spPr>
          <a:xfrm>
            <a:off x="2648090" y="153698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ECE9A1C-CBFC-439B-8650-EBC0A963F4D8}"/>
              </a:ext>
            </a:extLst>
          </p:cNvPr>
          <p:cNvSpPr/>
          <p:nvPr/>
        </p:nvSpPr>
        <p:spPr>
          <a:xfrm rot="4803798">
            <a:off x="3606304" y="-353348"/>
            <a:ext cx="1050501" cy="52303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799425-18A9-4E2F-906B-918D4E14779B}"/>
              </a:ext>
            </a:extLst>
          </p:cNvPr>
          <p:cNvSpPr/>
          <p:nvPr/>
        </p:nvSpPr>
        <p:spPr>
          <a:xfrm>
            <a:off x="1501962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190602-431D-4669-9E64-02C5789AE1E4}"/>
              </a:ext>
            </a:extLst>
          </p:cNvPr>
          <p:cNvSpPr/>
          <p:nvPr/>
        </p:nvSpPr>
        <p:spPr>
          <a:xfrm rot="12218886">
            <a:off x="5179365" y="1242886"/>
            <a:ext cx="1050501" cy="34337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9EF02B-31FF-4B2D-A1EC-5DD57FC5C405}"/>
              </a:ext>
            </a:extLst>
          </p:cNvPr>
          <p:cNvSpPr/>
          <p:nvPr/>
        </p:nvSpPr>
        <p:spPr>
          <a:xfrm>
            <a:off x="4680931" y="35514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5636240" y="134436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869269" y="18743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97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1815</Words>
  <Application>Microsoft Office PowerPoint</Application>
  <PresentationFormat>와이드스크린</PresentationFormat>
  <Paragraphs>779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139</cp:revision>
  <dcterms:created xsi:type="dcterms:W3CDTF">2022-08-09T12:12:25Z</dcterms:created>
  <dcterms:modified xsi:type="dcterms:W3CDTF">2022-09-19T17:14:59Z</dcterms:modified>
</cp:coreProperties>
</file>