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264" r:id="rId10"/>
    <p:sldId id="345" r:id="rId11"/>
    <p:sldId id="346" r:id="rId12"/>
    <p:sldId id="35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370225" y="816527"/>
            <a:ext cx="2165305" cy="15953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21C83F2-7ACE-496E-90D1-E88C6DBFCFF0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E030592-DF6D-4774-BD99-DEEAC76950F1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630282-CD99-4D85-8A28-F6E620A5DD74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D62D8DB-1FF2-4A9E-9BB2-E63F939568B3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D210305-77B5-4768-930E-8447082BB74E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FDE48B7-8EA2-4CAD-B8CB-F44669401FEB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9A867C5-C4B3-4017-B139-08BEFFEA26C9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77C185F-DD5E-4BB2-85F7-4F01EFE24D57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CA169F3-A2C1-4A1A-B545-E3DB17EC1D24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286AA9A-767B-47FC-B66E-C7696AF1A7E6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F5CB59F-2AB6-4704-9CB3-F18C8710ECE1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6E341BA-ABBD-475A-B110-E3E1C6FE56BD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34731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26616" y="1871914"/>
            <a:ext cx="6425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40906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460080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5692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234324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2735128" y="3088004"/>
            <a:ext cx="21438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27872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3503721" y="3088004"/>
            <a:ext cx="1668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12022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4512107" y="3088004"/>
            <a:ext cx="2034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62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34731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26616" y="1871914"/>
            <a:ext cx="6425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29185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460080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5692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234324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2735128" y="3088004"/>
            <a:ext cx="21438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27872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3503721" y="3088004"/>
            <a:ext cx="1668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15681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4548697" y="3088004"/>
            <a:ext cx="1668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504138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5269799" y="3088004"/>
            <a:ext cx="1634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76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34731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26616" y="1871914"/>
            <a:ext cx="6425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45504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460080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5692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234324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2735128" y="3088004"/>
            <a:ext cx="21438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27872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3503721" y="3088004"/>
            <a:ext cx="1668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15681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4548697" y="3088004"/>
            <a:ext cx="1668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88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34731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26616" y="1871914"/>
            <a:ext cx="6425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24682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(2, 5)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460080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5692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234324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2735128" y="3088004"/>
            <a:ext cx="21438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27872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3503721" y="3088004"/>
            <a:ext cx="1668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15681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4548697" y="3088004"/>
            <a:ext cx="1668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504138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5269799" y="3088004"/>
            <a:ext cx="1634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8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16727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559164" y="1871914"/>
            <a:ext cx="131003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85570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551163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148011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120693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598817" y="3088004"/>
            <a:ext cx="6832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06695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2836269" y="3088004"/>
            <a:ext cx="6225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78609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5177976" y="3088004"/>
            <a:ext cx="44843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645025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6180625" y="3088004"/>
            <a:ext cx="66151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FC83FB-E148-44ED-B11D-61732693F479}"/>
              </a:ext>
            </a:extLst>
          </p:cNvPr>
          <p:cNvSpPr/>
          <p:nvPr/>
        </p:nvSpPr>
        <p:spPr>
          <a:xfrm>
            <a:off x="79627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7E4825-663B-475E-8D1D-CB28F9C3D58A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 flipH="1">
            <a:off x="1188162" y="4304094"/>
            <a:ext cx="13355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95EDC84-0EFE-489D-822A-467EED0BED4E}"/>
              </a:ext>
            </a:extLst>
          </p:cNvPr>
          <p:cNvSpPr/>
          <p:nvPr/>
        </p:nvSpPr>
        <p:spPr>
          <a:xfrm>
            <a:off x="165385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64E362-199C-44CD-A4A7-E60F84359DA2}"/>
              </a:ext>
            </a:extLst>
          </p:cNvPr>
          <p:cNvCxnSpPr>
            <a:cxnSpLocks/>
            <a:stCxn id="13" idx="5"/>
            <a:endCxn id="26" idx="0"/>
          </p:cNvCxnSpPr>
          <p:nvPr/>
        </p:nvCxnSpPr>
        <p:spPr>
          <a:xfrm>
            <a:off x="1875922" y="4304094"/>
            <a:ext cx="16981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AACEC42-DB09-4BC3-AB28-2E92902694F5}"/>
              </a:ext>
            </a:extLst>
          </p:cNvPr>
          <p:cNvSpPr/>
          <p:nvPr/>
        </p:nvSpPr>
        <p:spPr>
          <a:xfrm>
            <a:off x="266821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6B6E34-C3C0-40A5-B9A9-8316708D101D}"/>
              </a:ext>
            </a:extLst>
          </p:cNvPr>
          <p:cNvCxnSpPr>
            <a:cxnSpLocks/>
            <a:stCxn id="19" idx="3"/>
            <a:endCxn id="33" idx="0"/>
          </p:cNvCxnSpPr>
          <p:nvPr/>
        </p:nvCxnSpPr>
        <p:spPr>
          <a:xfrm flipH="1">
            <a:off x="3060098" y="4304094"/>
            <a:ext cx="12163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3CDB53B-985F-4209-AD25-87B4CD81FDA9}"/>
              </a:ext>
            </a:extLst>
          </p:cNvPr>
          <p:cNvSpPr/>
          <p:nvPr/>
        </p:nvSpPr>
        <p:spPr>
          <a:xfrm>
            <a:off x="353648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968F23-8769-468E-8760-B90EBDFAB6C2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3735941" y="4304094"/>
            <a:ext cx="19242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FFEC96A2-789A-4770-987C-709F1F1CAC2B}"/>
              </a:ext>
            </a:extLst>
          </p:cNvPr>
          <p:cNvSpPr/>
          <p:nvPr/>
        </p:nvSpPr>
        <p:spPr>
          <a:xfrm>
            <a:off x="438610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10A88A0-789F-4C3E-9900-AE6FF0FE12EA}"/>
              </a:ext>
            </a:extLst>
          </p:cNvPr>
          <p:cNvCxnSpPr>
            <a:cxnSpLocks/>
            <a:stCxn id="31" idx="3"/>
            <a:endCxn id="44" idx="0"/>
          </p:cNvCxnSpPr>
          <p:nvPr/>
        </p:nvCxnSpPr>
        <p:spPr>
          <a:xfrm flipH="1">
            <a:off x="4777993" y="4304094"/>
            <a:ext cx="1228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A2E335D0-3A2A-4ECA-A9C3-F065B9140B6D}"/>
              </a:ext>
            </a:extLst>
          </p:cNvPr>
          <p:cNvSpPr/>
          <p:nvPr/>
        </p:nvSpPr>
        <p:spPr>
          <a:xfrm>
            <a:off x="525437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896CC4F-3F7E-41EA-925E-FF5C0C09DC15}"/>
              </a:ext>
            </a:extLst>
          </p:cNvPr>
          <p:cNvCxnSpPr>
            <a:cxnSpLocks/>
            <a:stCxn id="31" idx="5"/>
            <a:endCxn id="46" idx="0"/>
          </p:cNvCxnSpPr>
          <p:nvPr/>
        </p:nvCxnSpPr>
        <p:spPr>
          <a:xfrm>
            <a:off x="5455081" y="4304094"/>
            <a:ext cx="191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6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16727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559164" y="1871914"/>
            <a:ext cx="131003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59290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551163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148011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120693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598817" y="3088004"/>
            <a:ext cx="6832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06695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2836269" y="3088004"/>
            <a:ext cx="6225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78609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5177976" y="3088004"/>
            <a:ext cx="44843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645025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6180625" y="3088004"/>
            <a:ext cx="66151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FC83FB-E148-44ED-B11D-61732693F479}"/>
              </a:ext>
            </a:extLst>
          </p:cNvPr>
          <p:cNvSpPr/>
          <p:nvPr/>
        </p:nvSpPr>
        <p:spPr>
          <a:xfrm>
            <a:off x="79627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7E4825-663B-475E-8D1D-CB28F9C3D58A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 flipH="1">
            <a:off x="1188162" y="4304094"/>
            <a:ext cx="13355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95EDC84-0EFE-489D-822A-467EED0BED4E}"/>
              </a:ext>
            </a:extLst>
          </p:cNvPr>
          <p:cNvSpPr/>
          <p:nvPr/>
        </p:nvSpPr>
        <p:spPr>
          <a:xfrm>
            <a:off x="165385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64E362-199C-44CD-A4A7-E60F84359DA2}"/>
              </a:ext>
            </a:extLst>
          </p:cNvPr>
          <p:cNvCxnSpPr>
            <a:cxnSpLocks/>
            <a:stCxn id="13" idx="5"/>
            <a:endCxn id="26" idx="0"/>
          </p:cNvCxnSpPr>
          <p:nvPr/>
        </p:nvCxnSpPr>
        <p:spPr>
          <a:xfrm>
            <a:off x="1875922" y="4304094"/>
            <a:ext cx="16981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AACEC42-DB09-4BC3-AB28-2E92902694F5}"/>
              </a:ext>
            </a:extLst>
          </p:cNvPr>
          <p:cNvSpPr/>
          <p:nvPr/>
        </p:nvSpPr>
        <p:spPr>
          <a:xfrm>
            <a:off x="266821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6B6E34-C3C0-40A5-B9A9-8316708D101D}"/>
              </a:ext>
            </a:extLst>
          </p:cNvPr>
          <p:cNvCxnSpPr>
            <a:cxnSpLocks/>
            <a:stCxn id="19" idx="3"/>
            <a:endCxn id="33" idx="0"/>
          </p:cNvCxnSpPr>
          <p:nvPr/>
        </p:nvCxnSpPr>
        <p:spPr>
          <a:xfrm flipH="1">
            <a:off x="3060098" y="4304094"/>
            <a:ext cx="12163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3CDB53B-985F-4209-AD25-87B4CD81FDA9}"/>
              </a:ext>
            </a:extLst>
          </p:cNvPr>
          <p:cNvSpPr/>
          <p:nvPr/>
        </p:nvSpPr>
        <p:spPr>
          <a:xfrm>
            <a:off x="353648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968F23-8769-468E-8760-B90EBDFAB6C2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3735941" y="4304094"/>
            <a:ext cx="19242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FFEC96A2-789A-4770-987C-709F1F1CAC2B}"/>
              </a:ext>
            </a:extLst>
          </p:cNvPr>
          <p:cNvSpPr/>
          <p:nvPr/>
        </p:nvSpPr>
        <p:spPr>
          <a:xfrm>
            <a:off x="438610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10A88A0-789F-4C3E-9900-AE6FF0FE12EA}"/>
              </a:ext>
            </a:extLst>
          </p:cNvPr>
          <p:cNvCxnSpPr>
            <a:cxnSpLocks/>
            <a:stCxn id="31" idx="3"/>
            <a:endCxn id="44" idx="0"/>
          </p:cNvCxnSpPr>
          <p:nvPr/>
        </p:nvCxnSpPr>
        <p:spPr>
          <a:xfrm flipH="1">
            <a:off x="4777993" y="4304094"/>
            <a:ext cx="1228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1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16727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559164" y="1871914"/>
            <a:ext cx="131003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49045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551163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148011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120693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598817" y="3088004"/>
            <a:ext cx="6832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06695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2836269" y="3088004"/>
            <a:ext cx="6225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78609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5177976" y="3088004"/>
            <a:ext cx="44843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65655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6180625" y="3088004"/>
            <a:ext cx="77684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FC83FB-E148-44ED-B11D-61732693F479}"/>
              </a:ext>
            </a:extLst>
          </p:cNvPr>
          <p:cNvSpPr/>
          <p:nvPr/>
        </p:nvSpPr>
        <p:spPr>
          <a:xfrm>
            <a:off x="79627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7E4825-663B-475E-8D1D-CB28F9C3D58A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 flipH="1">
            <a:off x="1188162" y="4304094"/>
            <a:ext cx="13355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95EDC84-0EFE-489D-822A-467EED0BED4E}"/>
              </a:ext>
            </a:extLst>
          </p:cNvPr>
          <p:cNvSpPr/>
          <p:nvPr/>
        </p:nvSpPr>
        <p:spPr>
          <a:xfrm>
            <a:off x="165385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64E362-199C-44CD-A4A7-E60F84359DA2}"/>
              </a:ext>
            </a:extLst>
          </p:cNvPr>
          <p:cNvCxnSpPr>
            <a:cxnSpLocks/>
            <a:stCxn id="13" idx="5"/>
            <a:endCxn id="26" idx="0"/>
          </p:cNvCxnSpPr>
          <p:nvPr/>
        </p:nvCxnSpPr>
        <p:spPr>
          <a:xfrm>
            <a:off x="1875922" y="4304094"/>
            <a:ext cx="16981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AACEC42-DB09-4BC3-AB28-2E92902694F5}"/>
              </a:ext>
            </a:extLst>
          </p:cNvPr>
          <p:cNvSpPr/>
          <p:nvPr/>
        </p:nvSpPr>
        <p:spPr>
          <a:xfrm>
            <a:off x="266821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6B6E34-C3C0-40A5-B9A9-8316708D101D}"/>
              </a:ext>
            </a:extLst>
          </p:cNvPr>
          <p:cNvCxnSpPr>
            <a:cxnSpLocks/>
            <a:stCxn id="19" idx="3"/>
            <a:endCxn id="33" idx="0"/>
          </p:cNvCxnSpPr>
          <p:nvPr/>
        </p:nvCxnSpPr>
        <p:spPr>
          <a:xfrm flipH="1">
            <a:off x="3060098" y="4304094"/>
            <a:ext cx="12163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3CDB53B-985F-4209-AD25-87B4CD81FDA9}"/>
              </a:ext>
            </a:extLst>
          </p:cNvPr>
          <p:cNvSpPr/>
          <p:nvPr/>
        </p:nvSpPr>
        <p:spPr>
          <a:xfrm>
            <a:off x="353648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968F23-8769-468E-8760-B90EBDFAB6C2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3735941" y="4304094"/>
            <a:ext cx="19242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FFEC96A2-789A-4770-987C-709F1F1CAC2B}"/>
              </a:ext>
            </a:extLst>
          </p:cNvPr>
          <p:cNvSpPr/>
          <p:nvPr/>
        </p:nvSpPr>
        <p:spPr>
          <a:xfrm>
            <a:off x="438610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10A88A0-789F-4C3E-9900-AE6FF0FE12EA}"/>
              </a:ext>
            </a:extLst>
          </p:cNvPr>
          <p:cNvCxnSpPr>
            <a:cxnSpLocks/>
            <a:stCxn id="31" idx="3"/>
            <a:endCxn id="44" idx="0"/>
          </p:cNvCxnSpPr>
          <p:nvPr/>
        </p:nvCxnSpPr>
        <p:spPr>
          <a:xfrm flipH="1">
            <a:off x="4777993" y="4304094"/>
            <a:ext cx="1228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05A9E91-F464-45AC-BA9A-6FF98A18CD1D}"/>
              </a:ext>
            </a:extLst>
          </p:cNvPr>
          <p:cNvSpPr/>
          <p:nvPr/>
        </p:nvSpPr>
        <p:spPr>
          <a:xfrm>
            <a:off x="5261661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5DFC2E6-0F53-4008-A0B8-38ABD0E96A68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5455081" y="4304094"/>
            <a:ext cx="1984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1054759D-1DE5-4620-A498-057BE1159DF0}"/>
              </a:ext>
            </a:extLst>
          </p:cNvPr>
          <p:cNvSpPr/>
          <p:nvPr/>
        </p:nvSpPr>
        <p:spPr>
          <a:xfrm>
            <a:off x="618062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7B2F6EE-018C-4803-A9C6-7FEE329923A8}"/>
              </a:ext>
            </a:extLst>
          </p:cNvPr>
          <p:cNvCxnSpPr>
            <a:cxnSpLocks/>
            <a:stCxn id="15" idx="3"/>
            <a:endCxn id="40" idx="0"/>
          </p:cNvCxnSpPr>
          <p:nvPr/>
        </p:nvCxnSpPr>
        <p:spPr>
          <a:xfrm flipH="1">
            <a:off x="6572510" y="4304094"/>
            <a:ext cx="10785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16727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559164" y="1871914"/>
            <a:ext cx="131003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7116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551163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148011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120693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598817" y="3088004"/>
            <a:ext cx="6832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06695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2836269" y="3088004"/>
            <a:ext cx="6225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78609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5177976" y="3088004"/>
            <a:ext cx="44843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65655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6180625" y="3088004"/>
            <a:ext cx="77684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FC83FB-E148-44ED-B11D-61732693F479}"/>
              </a:ext>
            </a:extLst>
          </p:cNvPr>
          <p:cNvSpPr/>
          <p:nvPr/>
        </p:nvSpPr>
        <p:spPr>
          <a:xfrm>
            <a:off x="79627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7E4825-663B-475E-8D1D-CB28F9C3D58A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 flipH="1">
            <a:off x="1188162" y="4304094"/>
            <a:ext cx="13355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95EDC84-0EFE-489D-822A-467EED0BED4E}"/>
              </a:ext>
            </a:extLst>
          </p:cNvPr>
          <p:cNvSpPr/>
          <p:nvPr/>
        </p:nvSpPr>
        <p:spPr>
          <a:xfrm>
            <a:off x="165385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64E362-199C-44CD-A4A7-E60F84359DA2}"/>
              </a:ext>
            </a:extLst>
          </p:cNvPr>
          <p:cNvCxnSpPr>
            <a:cxnSpLocks/>
            <a:stCxn id="13" idx="5"/>
            <a:endCxn id="26" idx="0"/>
          </p:cNvCxnSpPr>
          <p:nvPr/>
        </p:nvCxnSpPr>
        <p:spPr>
          <a:xfrm>
            <a:off x="1875922" y="4304094"/>
            <a:ext cx="16981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AACEC42-DB09-4BC3-AB28-2E92902694F5}"/>
              </a:ext>
            </a:extLst>
          </p:cNvPr>
          <p:cNvSpPr/>
          <p:nvPr/>
        </p:nvSpPr>
        <p:spPr>
          <a:xfrm>
            <a:off x="266821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6B6E34-C3C0-40A5-B9A9-8316708D101D}"/>
              </a:ext>
            </a:extLst>
          </p:cNvPr>
          <p:cNvCxnSpPr>
            <a:cxnSpLocks/>
            <a:stCxn id="19" idx="3"/>
            <a:endCxn id="33" idx="0"/>
          </p:cNvCxnSpPr>
          <p:nvPr/>
        </p:nvCxnSpPr>
        <p:spPr>
          <a:xfrm flipH="1">
            <a:off x="3060098" y="4304094"/>
            <a:ext cx="12163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3CDB53B-985F-4209-AD25-87B4CD81FDA9}"/>
              </a:ext>
            </a:extLst>
          </p:cNvPr>
          <p:cNvSpPr/>
          <p:nvPr/>
        </p:nvSpPr>
        <p:spPr>
          <a:xfrm>
            <a:off x="353648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968F23-8769-468E-8760-B90EBDFAB6C2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3735941" y="4304094"/>
            <a:ext cx="19242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FFEC96A2-789A-4770-987C-709F1F1CAC2B}"/>
              </a:ext>
            </a:extLst>
          </p:cNvPr>
          <p:cNvSpPr/>
          <p:nvPr/>
        </p:nvSpPr>
        <p:spPr>
          <a:xfrm>
            <a:off x="438610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10A88A0-789F-4C3E-9900-AE6FF0FE12EA}"/>
              </a:ext>
            </a:extLst>
          </p:cNvPr>
          <p:cNvCxnSpPr>
            <a:cxnSpLocks/>
            <a:stCxn id="31" idx="3"/>
            <a:endCxn id="44" idx="0"/>
          </p:cNvCxnSpPr>
          <p:nvPr/>
        </p:nvCxnSpPr>
        <p:spPr>
          <a:xfrm flipH="1">
            <a:off x="4777993" y="4304094"/>
            <a:ext cx="1228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05A9E91-F464-45AC-BA9A-6FF98A18CD1D}"/>
              </a:ext>
            </a:extLst>
          </p:cNvPr>
          <p:cNvSpPr/>
          <p:nvPr/>
        </p:nvSpPr>
        <p:spPr>
          <a:xfrm>
            <a:off x="5261661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5DFC2E6-0F53-4008-A0B8-38ABD0E96A68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5455081" y="4304094"/>
            <a:ext cx="1984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7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16727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559164" y="1871914"/>
            <a:ext cx="131003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99056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551163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148011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120693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598817" y="3088004"/>
            <a:ext cx="6832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06695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2836269" y="3088004"/>
            <a:ext cx="6225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78609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5177976" y="3088004"/>
            <a:ext cx="44843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65655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6180625" y="3088004"/>
            <a:ext cx="77684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FC83FB-E148-44ED-B11D-61732693F479}"/>
              </a:ext>
            </a:extLst>
          </p:cNvPr>
          <p:cNvSpPr/>
          <p:nvPr/>
        </p:nvSpPr>
        <p:spPr>
          <a:xfrm>
            <a:off x="79627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7E4825-663B-475E-8D1D-CB28F9C3D58A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 flipH="1">
            <a:off x="1188162" y="4304094"/>
            <a:ext cx="13355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95EDC84-0EFE-489D-822A-467EED0BED4E}"/>
              </a:ext>
            </a:extLst>
          </p:cNvPr>
          <p:cNvSpPr/>
          <p:nvPr/>
        </p:nvSpPr>
        <p:spPr>
          <a:xfrm>
            <a:off x="165385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64E362-199C-44CD-A4A7-E60F84359DA2}"/>
              </a:ext>
            </a:extLst>
          </p:cNvPr>
          <p:cNvCxnSpPr>
            <a:cxnSpLocks/>
            <a:stCxn id="13" idx="5"/>
            <a:endCxn id="26" idx="0"/>
          </p:cNvCxnSpPr>
          <p:nvPr/>
        </p:nvCxnSpPr>
        <p:spPr>
          <a:xfrm>
            <a:off x="1875922" y="4304094"/>
            <a:ext cx="16981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AACEC42-DB09-4BC3-AB28-2E92902694F5}"/>
              </a:ext>
            </a:extLst>
          </p:cNvPr>
          <p:cNvSpPr/>
          <p:nvPr/>
        </p:nvSpPr>
        <p:spPr>
          <a:xfrm>
            <a:off x="266821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6B6E34-C3C0-40A5-B9A9-8316708D101D}"/>
              </a:ext>
            </a:extLst>
          </p:cNvPr>
          <p:cNvCxnSpPr>
            <a:cxnSpLocks/>
            <a:stCxn id="19" idx="3"/>
            <a:endCxn id="33" idx="0"/>
          </p:cNvCxnSpPr>
          <p:nvPr/>
        </p:nvCxnSpPr>
        <p:spPr>
          <a:xfrm flipH="1">
            <a:off x="3060098" y="4304094"/>
            <a:ext cx="12163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3CDB53B-985F-4209-AD25-87B4CD81FDA9}"/>
              </a:ext>
            </a:extLst>
          </p:cNvPr>
          <p:cNvSpPr/>
          <p:nvPr/>
        </p:nvSpPr>
        <p:spPr>
          <a:xfrm>
            <a:off x="353648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968F23-8769-468E-8760-B90EBDFAB6C2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3735941" y="4304094"/>
            <a:ext cx="19242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FFEC96A2-789A-4770-987C-709F1F1CAC2B}"/>
              </a:ext>
            </a:extLst>
          </p:cNvPr>
          <p:cNvSpPr/>
          <p:nvPr/>
        </p:nvSpPr>
        <p:spPr>
          <a:xfrm>
            <a:off x="438610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10A88A0-789F-4C3E-9900-AE6FF0FE12EA}"/>
              </a:ext>
            </a:extLst>
          </p:cNvPr>
          <p:cNvCxnSpPr>
            <a:cxnSpLocks/>
            <a:stCxn id="31" idx="3"/>
            <a:endCxn id="44" idx="0"/>
          </p:cNvCxnSpPr>
          <p:nvPr/>
        </p:nvCxnSpPr>
        <p:spPr>
          <a:xfrm flipH="1">
            <a:off x="4777993" y="4304094"/>
            <a:ext cx="1228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6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16727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559164" y="1871914"/>
            <a:ext cx="131003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65300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551163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148011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120693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598817" y="3088004"/>
            <a:ext cx="6832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06695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2836269" y="3088004"/>
            <a:ext cx="6225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78609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5177976" y="3088004"/>
            <a:ext cx="44843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65655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6180625" y="3088004"/>
            <a:ext cx="77684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FC83FB-E148-44ED-B11D-61732693F479}"/>
              </a:ext>
            </a:extLst>
          </p:cNvPr>
          <p:cNvSpPr/>
          <p:nvPr/>
        </p:nvSpPr>
        <p:spPr>
          <a:xfrm>
            <a:off x="79627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7E4825-663B-475E-8D1D-CB28F9C3D58A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 flipH="1">
            <a:off x="1188162" y="4304094"/>
            <a:ext cx="13355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95EDC84-0EFE-489D-822A-467EED0BED4E}"/>
              </a:ext>
            </a:extLst>
          </p:cNvPr>
          <p:cNvSpPr/>
          <p:nvPr/>
        </p:nvSpPr>
        <p:spPr>
          <a:xfrm>
            <a:off x="165385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64E362-199C-44CD-A4A7-E60F84359DA2}"/>
              </a:ext>
            </a:extLst>
          </p:cNvPr>
          <p:cNvCxnSpPr>
            <a:cxnSpLocks/>
            <a:stCxn id="13" idx="5"/>
            <a:endCxn id="26" idx="0"/>
          </p:cNvCxnSpPr>
          <p:nvPr/>
        </p:nvCxnSpPr>
        <p:spPr>
          <a:xfrm>
            <a:off x="1875922" y="4304094"/>
            <a:ext cx="16981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AACEC42-DB09-4BC3-AB28-2E92902694F5}"/>
              </a:ext>
            </a:extLst>
          </p:cNvPr>
          <p:cNvSpPr/>
          <p:nvPr/>
        </p:nvSpPr>
        <p:spPr>
          <a:xfrm>
            <a:off x="266821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6B6E34-C3C0-40A5-B9A9-8316708D101D}"/>
              </a:ext>
            </a:extLst>
          </p:cNvPr>
          <p:cNvCxnSpPr>
            <a:cxnSpLocks/>
            <a:stCxn id="19" idx="3"/>
            <a:endCxn id="33" idx="0"/>
          </p:cNvCxnSpPr>
          <p:nvPr/>
        </p:nvCxnSpPr>
        <p:spPr>
          <a:xfrm flipH="1">
            <a:off x="3060098" y="4304094"/>
            <a:ext cx="12163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3CDB53B-985F-4209-AD25-87B4CD81FDA9}"/>
              </a:ext>
            </a:extLst>
          </p:cNvPr>
          <p:cNvSpPr/>
          <p:nvPr/>
        </p:nvSpPr>
        <p:spPr>
          <a:xfrm>
            <a:off x="353648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968F23-8769-468E-8760-B90EBDFAB6C2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3735941" y="4304094"/>
            <a:ext cx="19242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60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308505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1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16727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2836269" y="1871914"/>
            <a:ext cx="1032925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84231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551163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1"/>
          </p:cNvCxnSpPr>
          <p:nvPr/>
        </p:nvCxnSpPr>
        <p:spPr>
          <a:xfrm>
            <a:off x="4423404" y="1871914"/>
            <a:ext cx="1203011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120693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598817" y="3088004"/>
            <a:ext cx="6832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06695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2836269" y="3088004"/>
            <a:ext cx="6225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78609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5177976" y="3088004"/>
            <a:ext cx="44843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65655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6180625" y="3088004"/>
            <a:ext cx="77684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FC83FB-E148-44ED-B11D-61732693F479}"/>
              </a:ext>
            </a:extLst>
          </p:cNvPr>
          <p:cNvSpPr/>
          <p:nvPr/>
        </p:nvSpPr>
        <p:spPr>
          <a:xfrm>
            <a:off x="79627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7E4825-663B-475E-8D1D-CB28F9C3D58A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 flipH="1">
            <a:off x="1188162" y="4304094"/>
            <a:ext cx="13355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95EDC84-0EFE-489D-822A-467EED0BED4E}"/>
              </a:ext>
            </a:extLst>
          </p:cNvPr>
          <p:cNvSpPr/>
          <p:nvPr/>
        </p:nvSpPr>
        <p:spPr>
          <a:xfrm>
            <a:off x="165385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64E362-199C-44CD-A4A7-E60F84359DA2}"/>
              </a:ext>
            </a:extLst>
          </p:cNvPr>
          <p:cNvCxnSpPr>
            <a:cxnSpLocks/>
            <a:stCxn id="13" idx="5"/>
            <a:endCxn id="26" idx="0"/>
          </p:cNvCxnSpPr>
          <p:nvPr/>
        </p:nvCxnSpPr>
        <p:spPr>
          <a:xfrm>
            <a:off x="1875922" y="4304094"/>
            <a:ext cx="16981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AACEC42-DB09-4BC3-AB28-2E92902694F5}"/>
              </a:ext>
            </a:extLst>
          </p:cNvPr>
          <p:cNvSpPr/>
          <p:nvPr/>
        </p:nvSpPr>
        <p:spPr>
          <a:xfrm>
            <a:off x="266821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6B6E34-C3C0-40A5-B9A9-8316708D101D}"/>
              </a:ext>
            </a:extLst>
          </p:cNvPr>
          <p:cNvCxnSpPr>
            <a:cxnSpLocks/>
            <a:stCxn id="19" idx="3"/>
            <a:endCxn id="33" idx="0"/>
          </p:cNvCxnSpPr>
          <p:nvPr/>
        </p:nvCxnSpPr>
        <p:spPr>
          <a:xfrm flipH="1">
            <a:off x="3060098" y="4304094"/>
            <a:ext cx="12163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664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16727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2836269" y="1871914"/>
            <a:ext cx="1032925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6160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551163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1"/>
          </p:cNvCxnSpPr>
          <p:nvPr/>
        </p:nvCxnSpPr>
        <p:spPr>
          <a:xfrm>
            <a:off x="4423404" y="1871914"/>
            <a:ext cx="1203011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120693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598817" y="3088004"/>
            <a:ext cx="6832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06695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2836269" y="3088004"/>
            <a:ext cx="6225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78609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5177976" y="3088004"/>
            <a:ext cx="44843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65655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6180625" y="3088004"/>
            <a:ext cx="77684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FC83FB-E148-44ED-B11D-61732693F479}"/>
              </a:ext>
            </a:extLst>
          </p:cNvPr>
          <p:cNvSpPr/>
          <p:nvPr/>
        </p:nvSpPr>
        <p:spPr>
          <a:xfrm>
            <a:off x="79627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7E4825-663B-475E-8D1D-CB28F9C3D58A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 flipH="1">
            <a:off x="1188162" y="4304094"/>
            <a:ext cx="13355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95EDC84-0EFE-489D-822A-467EED0BED4E}"/>
              </a:ext>
            </a:extLst>
          </p:cNvPr>
          <p:cNvSpPr/>
          <p:nvPr/>
        </p:nvSpPr>
        <p:spPr>
          <a:xfrm>
            <a:off x="165385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64E362-199C-44CD-A4A7-E60F84359DA2}"/>
              </a:ext>
            </a:extLst>
          </p:cNvPr>
          <p:cNvCxnSpPr>
            <a:cxnSpLocks/>
            <a:stCxn id="13" idx="5"/>
            <a:endCxn id="26" idx="0"/>
          </p:cNvCxnSpPr>
          <p:nvPr/>
        </p:nvCxnSpPr>
        <p:spPr>
          <a:xfrm>
            <a:off x="1875922" y="4304094"/>
            <a:ext cx="16981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2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09C8CDD-EB30-41EE-AA6F-193DFDDEA7F1}"/>
              </a:ext>
            </a:extLst>
          </p:cNvPr>
          <p:cNvSpPr/>
          <p:nvPr/>
        </p:nvSpPr>
        <p:spPr>
          <a:xfrm rot="16541044">
            <a:off x="4503766" y="3611489"/>
            <a:ext cx="1231655" cy="41260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308505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119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3F3C8C8-DF82-4538-B971-4219BE4F237F}"/>
              </a:ext>
            </a:extLst>
          </p:cNvPr>
          <p:cNvSpPr/>
          <p:nvPr/>
        </p:nvSpPr>
        <p:spPr>
          <a:xfrm rot="913320">
            <a:off x="6175757" y="3218594"/>
            <a:ext cx="1249582" cy="31693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6F473E5-2BAD-428A-97CC-C9BA3AEBA06E}"/>
              </a:ext>
            </a:extLst>
          </p:cNvPr>
          <p:cNvSpPr/>
          <p:nvPr/>
        </p:nvSpPr>
        <p:spPr>
          <a:xfrm>
            <a:off x="6461095" y="325582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09C8CDD-EB30-41EE-AA6F-193DFDDEA7F1}"/>
              </a:ext>
            </a:extLst>
          </p:cNvPr>
          <p:cNvSpPr/>
          <p:nvPr/>
        </p:nvSpPr>
        <p:spPr>
          <a:xfrm rot="16541044">
            <a:off x="4503766" y="3611489"/>
            <a:ext cx="1231655" cy="41260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308505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3278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26D3F91-2DFF-43AB-888F-4363DDE62BAA}"/>
              </a:ext>
            </a:extLst>
          </p:cNvPr>
          <p:cNvSpPr/>
          <p:nvPr/>
        </p:nvSpPr>
        <p:spPr>
          <a:xfrm rot="18652845">
            <a:off x="5864863" y="1892598"/>
            <a:ext cx="1231655" cy="28581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4E40EAC-BC44-4B1A-B61D-9321B6076131}"/>
              </a:ext>
            </a:extLst>
          </p:cNvPr>
          <p:cNvSpPr/>
          <p:nvPr/>
        </p:nvSpPr>
        <p:spPr>
          <a:xfrm>
            <a:off x="5235598" y="216576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3F3C8C8-DF82-4538-B971-4219BE4F237F}"/>
              </a:ext>
            </a:extLst>
          </p:cNvPr>
          <p:cNvSpPr/>
          <p:nvPr/>
        </p:nvSpPr>
        <p:spPr>
          <a:xfrm rot="913320">
            <a:off x="6175757" y="3218594"/>
            <a:ext cx="1249582" cy="31693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6F473E5-2BAD-428A-97CC-C9BA3AEBA06E}"/>
              </a:ext>
            </a:extLst>
          </p:cNvPr>
          <p:cNvSpPr/>
          <p:nvPr/>
        </p:nvSpPr>
        <p:spPr>
          <a:xfrm>
            <a:off x="6461095" y="325582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09C8CDD-EB30-41EE-AA6F-193DFDDEA7F1}"/>
              </a:ext>
            </a:extLst>
          </p:cNvPr>
          <p:cNvSpPr/>
          <p:nvPr/>
        </p:nvSpPr>
        <p:spPr>
          <a:xfrm rot="16541044">
            <a:off x="4503766" y="3611489"/>
            <a:ext cx="1231655" cy="41260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308505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859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3E25489-E6AF-4E91-B93D-60543BCA6BF8}"/>
              </a:ext>
            </a:extLst>
          </p:cNvPr>
          <p:cNvSpPr/>
          <p:nvPr/>
        </p:nvSpPr>
        <p:spPr>
          <a:xfrm rot="16200000">
            <a:off x="4010520" y="926271"/>
            <a:ext cx="1212695" cy="36884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1FB440-50A6-4953-A80E-64A46FA73216}"/>
              </a:ext>
            </a:extLst>
          </p:cNvPr>
          <p:cNvSpPr/>
          <p:nvPr/>
        </p:nvSpPr>
        <p:spPr>
          <a:xfrm>
            <a:off x="2772639" y="21840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26D3F91-2DFF-43AB-888F-4363DDE62BAA}"/>
              </a:ext>
            </a:extLst>
          </p:cNvPr>
          <p:cNvSpPr/>
          <p:nvPr/>
        </p:nvSpPr>
        <p:spPr>
          <a:xfrm rot="18652845">
            <a:off x="5864863" y="1892598"/>
            <a:ext cx="1231655" cy="28581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4E40EAC-BC44-4B1A-B61D-9321B6076131}"/>
              </a:ext>
            </a:extLst>
          </p:cNvPr>
          <p:cNvSpPr/>
          <p:nvPr/>
        </p:nvSpPr>
        <p:spPr>
          <a:xfrm>
            <a:off x="5235598" y="216576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3F3C8C8-DF82-4538-B971-4219BE4F237F}"/>
              </a:ext>
            </a:extLst>
          </p:cNvPr>
          <p:cNvSpPr/>
          <p:nvPr/>
        </p:nvSpPr>
        <p:spPr>
          <a:xfrm rot="913320">
            <a:off x="6175757" y="3218594"/>
            <a:ext cx="1249582" cy="31693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6F473E5-2BAD-428A-97CC-C9BA3AEBA06E}"/>
              </a:ext>
            </a:extLst>
          </p:cNvPr>
          <p:cNvSpPr/>
          <p:nvPr/>
        </p:nvSpPr>
        <p:spPr>
          <a:xfrm>
            <a:off x="6461095" y="325582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09C8CDD-EB30-41EE-AA6F-193DFDDEA7F1}"/>
              </a:ext>
            </a:extLst>
          </p:cNvPr>
          <p:cNvSpPr/>
          <p:nvPr/>
        </p:nvSpPr>
        <p:spPr>
          <a:xfrm rot="16541044">
            <a:off x="4503766" y="3611489"/>
            <a:ext cx="1231655" cy="41260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308505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848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51E4261-C926-4FF5-ADBF-55565AD9FFE2}"/>
              </a:ext>
            </a:extLst>
          </p:cNvPr>
          <p:cNvSpPr/>
          <p:nvPr/>
        </p:nvSpPr>
        <p:spPr>
          <a:xfrm rot="13952360">
            <a:off x="4050572" y="-369728"/>
            <a:ext cx="1200273" cy="43410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03B9D68-E64F-4DF6-9F0C-F148FCD98AA4}"/>
              </a:ext>
            </a:extLst>
          </p:cNvPr>
          <p:cNvSpPr/>
          <p:nvPr/>
        </p:nvSpPr>
        <p:spPr>
          <a:xfrm>
            <a:off x="5296910" y="21205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3E25489-E6AF-4E91-B93D-60543BCA6BF8}"/>
              </a:ext>
            </a:extLst>
          </p:cNvPr>
          <p:cNvSpPr/>
          <p:nvPr/>
        </p:nvSpPr>
        <p:spPr>
          <a:xfrm rot="16200000">
            <a:off x="4010520" y="926271"/>
            <a:ext cx="1212695" cy="36884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1FB440-50A6-4953-A80E-64A46FA73216}"/>
              </a:ext>
            </a:extLst>
          </p:cNvPr>
          <p:cNvSpPr/>
          <p:nvPr/>
        </p:nvSpPr>
        <p:spPr>
          <a:xfrm>
            <a:off x="2772639" y="21840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26D3F91-2DFF-43AB-888F-4363DDE62BAA}"/>
              </a:ext>
            </a:extLst>
          </p:cNvPr>
          <p:cNvSpPr/>
          <p:nvPr/>
        </p:nvSpPr>
        <p:spPr>
          <a:xfrm rot="18652845">
            <a:off x="5864863" y="1892598"/>
            <a:ext cx="1231655" cy="28581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4E40EAC-BC44-4B1A-B61D-9321B6076131}"/>
              </a:ext>
            </a:extLst>
          </p:cNvPr>
          <p:cNvSpPr/>
          <p:nvPr/>
        </p:nvSpPr>
        <p:spPr>
          <a:xfrm>
            <a:off x="5235598" y="216576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3F3C8C8-DF82-4538-B971-4219BE4F237F}"/>
              </a:ext>
            </a:extLst>
          </p:cNvPr>
          <p:cNvSpPr/>
          <p:nvPr/>
        </p:nvSpPr>
        <p:spPr>
          <a:xfrm rot="913320">
            <a:off x="6175757" y="3218594"/>
            <a:ext cx="1249582" cy="31693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6F473E5-2BAD-428A-97CC-C9BA3AEBA06E}"/>
              </a:ext>
            </a:extLst>
          </p:cNvPr>
          <p:cNvSpPr/>
          <p:nvPr/>
        </p:nvSpPr>
        <p:spPr>
          <a:xfrm>
            <a:off x="6461095" y="325582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09C8CDD-EB30-41EE-AA6F-193DFDDEA7F1}"/>
              </a:ext>
            </a:extLst>
          </p:cNvPr>
          <p:cNvSpPr/>
          <p:nvPr/>
        </p:nvSpPr>
        <p:spPr>
          <a:xfrm rot="16541044">
            <a:off x="4503766" y="3611489"/>
            <a:ext cx="1231655" cy="41260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308505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275536" y="15838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4002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18E99B6-F622-4D19-820D-688697433B17}"/>
              </a:ext>
            </a:extLst>
          </p:cNvPr>
          <p:cNvSpPr/>
          <p:nvPr/>
        </p:nvSpPr>
        <p:spPr>
          <a:xfrm rot="16526361">
            <a:off x="6798327" y="781065"/>
            <a:ext cx="1238440" cy="42874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D6805F9-20DA-4470-A72A-F20D4F9AB913}"/>
              </a:ext>
            </a:extLst>
          </p:cNvPr>
          <p:cNvSpPr/>
          <p:nvPr/>
        </p:nvSpPr>
        <p:spPr>
          <a:xfrm>
            <a:off x="8358342" y="246661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51E4261-C926-4FF5-ADBF-55565AD9FFE2}"/>
              </a:ext>
            </a:extLst>
          </p:cNvPr>
          <p:cNvSpPr/>
          <p:nvPr/>
        </p:nvSpPr>
        <p:spPr>
          <a:xfrm rot="13952360">
            <a:off x="4050572" y="-369728"/>
            <a:ext cx="1200273" cy="43410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03B9D68-E64F-4DF6-9F0C-F148FCD98AA4}"/>
              </a:ext>
            </a:extLst>
          </p:cNvPr>
          <p:cNvSpPr/>
          <p:nvPr/>
        </p:nvSpPr>
        <p:spPr>
          <a:xfrm>
            <a:off x="5296910" y="21205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3E25489-E6AF-4E91-B93D-60543BCA6BF8}"/>
              </a:ext>
            </a:extLst>
          </p:cNvPr>
          <p:cNvSpPr/>
          <p:nvPr/>
        </p:nvSpPr>
        <p:spPr>
          <a:xfrm rot="16200000">
            <a:off x="4010520" y="926271"/>
            <a:ext cx="1212695" cy="36884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1FB440-50A6-4953-A80E-64A46FA73216}"/>
              </a:ext>
            </a:extLst>
          </p:cNvPr>
          <p:cNvSpPr/>
          <p:nvPr/>
        </p:nvSpPr>
        <p:spPr>
          <a:xfrm>
            <a:off x="2772639" y="21840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26D3F91-2DFF-43AB-888F-4363DDE62BAA}"/>
              </a:ext>
            </a:extLst>
          </p:cNvPr>
          <p:cNvSpPr/>
          <p:nvPr/>
        </p:nvSpPr>
        <p:spPr>
          <a:xfrm rot="18652845">
            <a:off x="5864863" y="1892598"/>
            <a:ext cx="1231655" cy="28581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4E40EAC-BC44-4B1A-B61D-9321B6076131}"/>
              </a:ext>
            </a:extLst>
          </p:cNvPr>
          <p:cNvSpPr/>
          <p:nvPr/>
        </p:nvSpPr>
        <p:spPr>
          <a:xfrm>
            <a:off x="5235598" y="216576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3F3C8C8-DF82-4538-B971-4219BE4F237F}"/>
              </a:ext>
            </a:extLst>
          </p:cNvPr>
          <p:cNvSpPr/>
          <p:nvPr/>
        </p:nvSpPr>
        <p:spPr>
          <a:xfrm rot="913320">
            <a:off x="6175757" y="3218594"/>
            <a:ext cx="1249582" cy="31693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6F473E5-2BAD-428A-97CC-C9BA3AEBA06E}"/>
              </a:ext>
            </a:extLst>
          </p:cNvPr>
          <p:cNvSpPr/>
          <p:nvPr/>
        </p:nvSpPr>
        <p:spPr>
          <a:xfrm>
            <a:off x="6461095" y="325582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09C8CDD-EB30-41EE-AA6F-193DFDDEA7F1}"/>
              </a:ext>
            </a:extLst>
          </p:cNvPr>
          <p:cNvSpPr/>
          <p:nvPr/>
        </p:nvSpPr>
        <p:spPr>
          <a:xfrm rot="16541044">
            <a:off x="4503766" y="3611489"/>
            <a:ext cx="1231655" cy="41260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308505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275536" y="15838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1170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8542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77309" y="1871914"/>
            <a:ext cx="391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47882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(7, 4)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1362</Words>
  <Application>Microsoft Office PowerPoint</Application>
  <PresentationFormat>와이드스크린</PresentationFormat>
  <Paragraphs>771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138</cp:revision>
  <dcterms:created xsi:type="dcterms:W3CDTF">2022-08-09T12:12:25Z</dcterms:created>
  <dcterms:modified xsi:type="dcterms:W3CDTF">2022-09-23T14:42:34Z</dcterms:modified>
</cp:coreProperties>
</file>