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36" r:id="rId4"/>
    <p:sldId id="337" r:id="rId5"/>
    <p:sldId id="339" r:id="rId6"/>
    <p:sldId id="340" r:id="rId7"/>
    <p:sldId id="341" r:id="rId8"/>
    <p:sldId id="342" r:id="rId9"/>
    <p:sldId id="264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961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31500" y="1871914"/>
            <a:ext cx="6376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53818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47581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235345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2745341" y="3088004"/>
            <a:ext cx="20905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3550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508605" y="3088004"/>
            <a:ext cx="11878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0790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4470946" y="3088004"/>
            <a:ext cx="1820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4961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5207174" y="3088004"/>
            <a:ext cx="14582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6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7929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71182" y="1871914"/>
            <a:ext cx="10980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37325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417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68753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473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865356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803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048287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66876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060650" y="3088004"/>
            <a:ext cx="4273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17804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042240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105034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442232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892973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2142461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45BFD4C-047F-46E9-B5F9-689FE3A7E718}"/>
              </a:ext>
            </a:extLst>
          </p:cNvPr>
          <p:cNvSpPr/>
          <p:nvPr/>
        </p:nvSpPr>
        <p:spPr>
          <a:xfrm>
            <a:off x="2922522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2BA66D-9E23-419B-A639-20BE4057347E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314407" y="4304094"/>
            <a:ext cx="80754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9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7929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71182" y="1871914"/>
            <a:ext cx="10980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37325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417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41827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473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865356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803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048287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66876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060650" y="3088004"/>
            <a:ext cx="4273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17804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042240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105034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442232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892973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2142461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7929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71182" y="1871914"/>
            <a:ext cx="10980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37325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417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4696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473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865356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803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048287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66876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060650" y="3088004"/>
            <a:ext cx="4273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17804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042240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105034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442232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892973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2142461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3135D2-6B63-4578-B607-C53209B45F5B}"/>
              </a:ext>
            </a:extLst>
          </p:cNvPr>
          <p:cNvSpPr/>
          <p:nvPr/>
        </p:nvSpPr>
        <p:spPr>
          <a:xfrm>
            <a:off x="2861855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E16FC-64F4-4372-8A17-D60033A5A9C5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253740" y="4304094"/>
            <a:ext cx="14142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D3D556F-1A4B-4A61-B5E2-DEE32780A7AF}"/>
              </a:ext>
            </a:extLst>
          </p:cNvPr>
          <p:cNvSpPr/>
          <p:nvPr/>
        </p:nvSpPr>
        <p:spPr>
          <a:xfrm>
            <a:off x="3704481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729951-14A9-42ED-A707-2B3F05C8BDF9}"/>
              </a:ext>
            </a:extLst>
          </p:cNvPr>
          <p:cNvCxnSpPr>
            <a:cxnSpLocks/>
            <a:stCxn id="12" idx="5"/>
            <a:endCxn id="33" idx="0"/>
          </p:cNvCxnSpPr>
          <p:nvPr/>
        </p:nvCxnSpPr>
        <p:spPr>
          <a:xfrm>
            <a:off x="3949371" y="4304094"/>
            <a:ext cx="146995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7929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71182" y="1871914"/>
            <a:ext cx="10980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37325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417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8887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473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865356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803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048287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66876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060650" y="3088004"/>
            <a:ext cx="4273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17804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042240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105034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442232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892973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2142461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3135D2-6B63-4578-B607-C53209B45F5B}"/>
              </a:ext>
            </a:extLst>
          </p:cNvPr>
          <p:cNvSpPr/>
          <p:nvPr/>
        </p:nvSpPr>
        <p:spPr>
          <a:xfrm>
            <a:off x="2861855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E16FC-64F4-4372-8A17-D60033A5A9C5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253740" y="4304094"/>
            <a:ext cx="14142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6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7929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71182" y="1871914"/>
            <a:ext cx="10980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37325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3417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39621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473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865356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2803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3048287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668765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060650" y="3088004"/>
            <a:ext cx="4273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17804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042240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105034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442232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892973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2142461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3135D2-6B63-4578-B607-C53209B45F5B}"/>
              </a:ext>
            </a:extLst>
          </p:cNvPr>
          <p:cNvSpPr/>
          <p:nvPr/>
        </p:nvSpPr>
        <p:spPr>
          <a:xfrm>
            <a:off x="2861855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E16FC-64F4-4372-8A17-D60033A5A9C5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253740" y="4304094"/>
            <a:ext cx="14142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5D9C20D-01A6-4E1A-B4CD-9EB0143B5FAC}"/>
              </a:ext>
            </a:extLst>
          </p:cNvPr>
          <p:cNvSpPr/>
          <p:nvPr/>
        </p:nvSpPr>
        <p:spPr>
          <a:xfrm>
            <a:off x="3708618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6522FF-9836-4F46-B90E-D877281CF63D}"/>
              </a:ext>
            </a:extLst>
          </p:cNvPr>
          <p:cNvCxnSpPr>
            <a:cxnSpLocks/>
            <a:stCxn id="12" idx="5"/>
            <a:endCxn id="33" idx="0"/>
          </p:cNvCxnSpPr>
          <p:nvPr/>
        </p:nvCxnSpPr>
        <p:spPr>
          <a:xfrm>
            <a:off x="3949371" y="4304094"/>
            <a:ext cx="151132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0636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1499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06881" y="1871914"/>
            <a:ext cx="136853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71780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29626" y="1871914"/>
            <a:ext cx="15800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73770"/>
              </p:ext>
            </p:extLst>
          </p:nvPr>
        </p:nvGraphicFramePr>
        <p:xfrm>
          <a:off x="7939480" y="350077"/>
          <a:ext cx="3471810" cy="615784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75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256449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30917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701055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11608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2883986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8787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270673" y="3088004"/>
            <a:ext cx="5619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52260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386795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886046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277931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728672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1978160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3135D2-6B63-4578-B607-C53209B45F5B}"/>
              </a:ext>
            </a:extLst>
          </p:cNvPr>
          <p:cNvSpPr/>
          <p:nvPr/>
        </p:nvSpPr>
        <p:spPr>
          <a:xfrm>
            <a:off x="2697554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E16FC-64F4-4372-8A17-D60033A5A9C5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089439" y="4304094"/>
            <a:ext cx="14142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5D9C20D-01A6-4E1A-B4CD-9EB0143B5FAC}"/>
              </a:ext>
            </a:extLst>
          </p:cNvPr>
          <p:cNvSpPr/>
          <p:nvPr/>
        </p:nvSpPr>
        <p:spPr>
          <a:xfrm>
            <a:off x="354431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6522FF-9836-4F46-B90E-D877281CF63D}"/>
              </a:ext>
            </a:extLst>
          </p:cNvPr>
          <p:cNvCxnSpPr>
            <a:cxnSpLocks/>
            <a:stCxn id="12" idx="5"/>
            <a:endCxn id="33" idx="0"/>
          </p:cNvCxnSpPr>
          <p:nvPr/>
        </p:nvCxnSpPr>
        <p:spPr>
          <a:xfrm>
            <a:off x="3785070" y="4304094"/>
            <a:ext cx="151132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0F9B016-C6D4-49D6-930C-71FFA949AEE6}"/>
              </a:ext>
            </a:extLst>
          </p:cNvPr>
          <p:cNvSpPr/>
          <p:nvPr/>
        </p:nvSpPr>
        <p:spPr>
          <a:xfrm>
            <a:off x="4467909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8F22BF-3927-4FEB-9500-6525758340F5}"/>
              </a:ext>
            </a:extLst>
          </p:cNvPr>
          <p:cNvCxnSpPr>
            <a:cxnSpLocks/>
            <a:stCxn id="20" idx="3"/>
            <a:endCxn id="37" idx="0"/>
          </p:cNvCxnSpPr>
          <p:nvPr/>
        </p:nvCxnSpPr>
        <p:spPr>
          <a:xfrm flipH="1">
            <a:off x="4859794" y="4304094"/>
            <a:ext cx="133774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5FCBFE-641F-409B-A9BE-2679777D1970}"/>
              </a:ext>
            </a:extLst>
          </p:cNvPr>
          <p:cNvSpPr/>
          <p:nvPr/>
        </p:nvSpPr>
        <p:spPr>
          <a:xfrm>
            <a:off x="5314672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18AA5FB-58F3-4330-A819-AB4D97A29F40}"/>
              </a:ext>
            </a:extLst>
          </p:cNvPr>
          <p:cNvCxnSpPr>
            <a:cxnSpLocks/>
            <a:stCxn id="20" idx="5"/>
            <a:endCxn id="40" idx="0"/>
          </p:cNvCxnSpPr>
          <p:nvPr/>
        </p:nvCxnSpPr>
        <p:spPr>
          <a:xfrm>
            <a:off x="5547778" y="4304094"/>
            <a:ext cx="15877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B013D9A-82FB-4015-938C-CA9074915857}"/>
              </a:ext>
            </a:extLst>
          </p:cNvPr>
          <p:cNvSpPr/>
          <p:nvPr/>
        </p:nvSpPr>
        <p:spPr>
          <a:xfrm>
            <a:off x="6144646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2BD2E9A-ACCC-43C1-BB3E-8243627CF80A}"/>
              </a:ext>
            </a:extLst>
          </p:cNvPr>
          <p:cNvCxnSpPr>
            <a:cxnSpLocks/>
            <a:stCxn id="22" idx="3"/>
            <a:endCxn id="42" idx="0"/>
          </p:cNvCxnSpPr>
          <p:nvPr/>
        </p:nvCxnSpPr>
        <p:spPr>
          <a:xfrm flipH="1">
            <a:off x="6536531" y="4304094"/>
            <a:ext cx="10085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56BB3F15-18E8-4CE8-A4EA-034EFCD3B16B}"/>
              </a:ext>
            </a:extLst>
          </p:cNvPr>
          <p:cNvSpPr/>
          <p:nvPr/>
        </p:nvSpPr>
        <p:spPr>
          <a:xfrm>
            <a:off x="6991409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03EA19-AA08-4BE5-806A-1DA731E31402}"/>
              </a:ext>
            </a:extLst>
          </p:cNvPr>
          <p:cNvCxnSpPr>
            <a:cxnSpLocks/>
            <a:stCxn id="22" idx="5"/>
            <a:endCxn id="44" idx="0"/>
          </p:cNvCxnSpPr>
          <p:nvPr/>
        </p:nvCxnSpPr>
        <p:spPr>
          <a:xfrm>
            <a:off x="7191592" y="4304094"/>
            <a:ext cx="191702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0636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21499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606881" y="1871914"/>
            <a:ext cx="136853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71780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29626" y="1871914"/>
            <a:ext cx="158006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63933"/>
              </p:ext>
            </p:extLst>
          </p:nvPr>
        </p:nvGraphicFramePr>
        <p:xfrm>
          <a:off x="7939480" y="350077"/>
          <a:ext cx="3471810" cy="615784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75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256449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856F8A4-0DC7-4AD0-9186-8B71C23C83CC}"/>
              </a:ext>
            </a:extLst>
          </p:cNvPr>
          <p:cNvSpPr/>
          <p:nvPr/>
        </p:nvSpPr>
        <p:spPr>
          <a:xfrm>
            <a:off x="130917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78FD30-CF66-45AA-99B7-7C49D1D93E3B}"/>
              </a:ext>
            </a:extLst>
          </p:cNvPr>
          <p:cNvCxnSpPr>
            <a:cxnSpLocks/>
            <a:stCxn id="36" idx="3"/>
            <a:endCxn id="10" idx="0"/>
          </p:cNvCxnSpPr>
          <p:nvPr/>
        </p:nvCxnSpPr>
        <p:spPr>
          <a:xfrm flipH="1">
            <a:off x="1701055" y="3088004"/>
            <a:ext cx="62872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C2813EB-FA7E-4536-8A25-AC997945673E}"/>
              </a:ext>
            </a:extLst>
          </p:cNvPr>
          <p:cNvSpPr/>
          <p:nvPr/>
        </p:nvSpPr>
        <p:spPr>
          <a:xfrm>
            <a:off x="311608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D172D9-ECC9-404B-8FBB-DC17A922A061}"/>
              </a:ext>
            </a:extLst>
          </p:cNvPr>
          <p:cNvCxnSpPr>
            <a:cxnSpLocks/>
            <a:stCxn id="36" idx="5"/>
            <a:endCxn id="12" idx="0"/>
          </p:cNvCxnSpPr>
          <p:nvPr/>
        </p:nvCxnSpPr>
        <p:spPr>
          <a:xfrm>
            <a:off x="2883986" y="3088004"/>
            <a:ext cx="6239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B17BC7-10C1-48A3-9559-8ED8AA49F756}"/>
              </a:ext>
            </a:extLst>
          </p:cNvPr>
          <p:cNvSpPr/>
          <p:nvPr/>
        </p:nvSpPr>
        <p:spPr>
          <a:xfrm>
            <a:off x="48787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19C4E9-D935-4E1E-8DD4-D047BDF84DC8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 flipH="1">
            <a:off x="5270673" y="3088004"/>
            <a:ext cx="56191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5DD2F1A-7299-45D4-9FAB-9EE0C0E2F422}"/>
              </a:ext>
            </a:extLst>
          </p:cNvPr>
          <p:cNvSpPr/>
          <p:nvPr/>
        </p:nvSpPr>
        <p:spPr>
          <a:xfrm>
            <a:off x="652260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9E4BDE-60A1-4C11-82AF-85E66BB24A2B}"/>
              </a:ext>
            </a:extLst>
          </p:cNvPr>
          <p:cNvCxnSpPr>
            <a:cxnSpLocks/>
            <a:stCxn id="25" idx="5"/>
            <a:endCxn id="22" idx="0"/>
          </p:cNvCxnSpPr>
          <p:nvPr/>
        </p:nvCxnSpPr>
        <p:spPr>
          <a:xfrm>
            <a:off x="6386795" y="3088004"/>
            <a:ext cx="5276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15175B7-231C-4808-BB99-F694DACE0C07}"/>
              </a:ext>
            </a:extLst>
          </p:cNvPr>
          <p:cNvSpPr/>
          <p:nvPr/>
        </p:nvSpPr>
        <p:spPr>
          <a:xfrm>
            <a:off x="886046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8A34FE-24A1-4687-AC37-7FBC3E60CEBB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 flipH="1">
            <a:off x="1277931" y="4304094"/>
            <a:ext cx="14601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09C76A-AD9C-4627-928A-C0C2C2805BC3}"/>
              </a:ext>
            </a:extLst>
          </p:cNvPr>
          <p:cNvSpPr/>
          <p:nvPr/>
        </p:nvSpPr>
        <p:spPr>
          <a:xfrm>
            <a:off x="1728672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0EAB52-EE45-4898-A96E-2EE965B6D51E}"/>
              </a:ext>
            </a:extLst>
          </p:cNvPr>
          <p:cNvCxnSpPr>
            <a:cxnSpLocks/>
            <a:stCxn id="10" idx="5"/>
            <a:endCxn id="29" idx="0"/>
          </p:cNvCxnSpPr>
          <p:nvPr/>
        </p:nvCxnSpPr>
        <p:spPr>
          <a:xfrm>
            <a:off x="1978160" y="4304094"/>
            <a:ext cx="142397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23135D2-6B63-4578-B607-C53209B45F5B}"/>
              </a:ext>
            </a:extLst>
          </p:cNvPr>
          <p:cNvSpPr/>
          <p:nvPr/>
        </p:nvSpPr>
        <p:spPr>
          <a:xfrm>
            <a:off x="2697554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E16FC-64F4-4372-8A17-D60033A5A9C5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flipH="1">
            <a:off x="3089439" y="4304094"/>
            <a:ext cx="14142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5D9C20D-01A6-4E1A-B4CD-9EB0143B5FAC}"/>
              </a:ext>
            </a:extLst>
          </p:cNvPr>
          <p:cNvSpPr/>
          <p:nvPr/>
        </p:nvSpPr>
        <p:spPr>
          <a:xfrm>
            <a:off x="3544317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6522FF-9836-4F46-B90E-D877281CF63D}"/>
              </a:ext>
            </a:extLst>
          </p:cNvPr>
          <p:cNvCxnSpPr>
            <a:cxnSpLocks/>
            <a:stCxn id="12" idx="5"/>
            <a:endCxn id="33" idx="0"/>
          </p:cNvCxnSpPr>
          <p:nvPr/>
        </p:nvCxnSpPr>
        <p:spPr>
          <a:xfrm>
            <a:off x="3785070" y="4304094"/>
            <a:ext cx="151132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0F9B016-C6D4-49D6-930C-71FFA949AEE6}"/>
              </a:ext>
            </a:extLst>
          </p:cNvPr>
          <p:cNvSpPr/>
          <p:nvPr/>
        </p:nvSpPr>
        <p:spPr>
          <a:xfrm>
            <a:off x="4467909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8F22BF-3927-4FEB-9500-6525758340F5}"/>
              </a:ext>
            </a:extLst>
          </p:cNvPr>
          <p:cNvCxnSpPr>
            <a:cxnSpLocks/>
            <a:stCxn id="20" idx="3"/>
            <a:endCxn id="37" idx="0"/>
          </p:cNvCxnSpPr>
          <p:nvPr/>
        </p:nvCxnSpPr>
        <p:spPr>
          <a:xfrm flipH="1">
            <a:off x="4859794" y="4304094"/>
            <a:ext cx="133774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5FCBFE-641F-409B-A9BE-2679777D1970}"/>
              </a:ext>
            </a:extLst>
          </p:cNvPr>
          <p:cNvSpPr/>
          <p:nvPr/>
        </p:nvSpPr>
        <p:spPr>
          <a:xfrm>
            <a:off x="5314672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18AA5FB-58F3-4330-A819-AB4D97A29F40}"/>
              </a:ext>
            </a:extLst>
          </p:cNvPr>
          <p:cNvCxnSpPr>
            <a:cxnSpLocks/>
            <a:stCxn id="20" idx="5"/>
            <a:endCxn id="40" idx="0"/>
          </p:cNvCxnSpPr>
          <p:nvPr/>
        </p:nvCxnSpPr>
        <p:spPr>
          <a:xfrm>
            <a:off x="5547778" y="4304094"/>
            <a:ext cx="158779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B013D9A-82FB-4015-938C-CA9074915857}"/>
              </a:ext>
            </a:extLst>
          </p:cNvPr>
          <p:cNvSpPr/>
          <p:nvPr/>
        </p:nvSpPr>
        <p:spPr>
          <a:xfrm>
            <a:off x="6144646" y="487690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2BD2E9A-ACCC-43C1-BB3E-8243627CF80A}"/>
              </a:ext>
            </a:extLst>
          </p:cNvPr>
          <p:cNvCxnSpPr>
            <a:cxnSpLocks/>
            <a:stCxn id="22" idx="3"/>
            <a:endCxn id="42" idx="0"/>
          </p:cNvCxnSpPr>
          <p:nvPr/>
        </p:nvCxnSpPr>
        <p:spPr>
          <a:xfrm flipH="1">
            <a:off x="6536531" y="4304094"/>
            <a:ext cx="100851" cy="5728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941EBC-526A-4C59-8294-B5F4B0BBE5FC}"/>
              </a:ext>
            </a:extLst>
          </p:cNvPr>
          <p:cNvSpPr/>
          <p:nvPr/>
        </p:nvSpPr>
        <p:spPr>
          <a:xfrm rot="16200000">
            <a:off x="3975119" y="978778"/>
            <a:ext cx="1231655" cy="3591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CEE8C8E-4B36-45A3-B256-6E21B65B7A35}"/>
              </a:ext>
            </a:extLst>
          </p:cNvPr>
          <p:cNvSpPr/>
          <p:nvPr/>
        </p:nvSpPr>
        <p:spPr>
          <a:xfrm>
            <a:off x="2774655" y="21732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63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BFE9380-7262-414C-8712-07F74AA83B10}"/>
              </a:ext>
            </a:extLst>
          </p:cNvPr>
          <p:cNvSpPr/>
          <p:nvPr/>
        </p:nvSpPr>
        <p:spPr>
          <a:xfrm rot="13910076">
            <a:off x="4062036" y="-407068"/>
            <a:ext cx="1231655" cy="43569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60766C3-ECD0-49F3-A2D4-8A6BB08FD876}"/>
              </a:ext>
            </a:extLst>
          </p:cNvPr>
          <p:cNvSpPr/>
          <p:nvPr/>
        </p:nvSpPr>
        <p:spPr>
          <a:xfrm>
            <a:off x="5295180" y="185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941EBC-526A-4C59-8294-B5F4B0BBE5FC}"/>
              </a:ext>
            </a:extLst>
          </p:cNvPr>
          <p:cNvSpPr/>
          <p:nvPr/>
        </p:nvSpPr>
        <p:spPr>
          <a:xfrm rot="16200000">
            <a:off x="3975119" y="978778"/>
            <a:ext cx="1231655" cy="3591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CEE8C8E-4B36-45A3-B256-6E21B65B7A35}"/>
              </a:ext>
            </a:extLst>
          </p:cNvPr>
          <p:cNvSpPr/>
          <p:nvPr/>
        </p:nvSpPr>
        <p:spPr>
          <a:xfrm>
            <a:off x="2774655" y="21732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18300" y="14587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14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0BA13BB-FA28-464F-AA85-3CE55548A47B}"/>
              </a:ext>
            </a:extLst>
          </p:cNvPr>
          <p:cNvSpPr/>
          <p:nvPr/>
        </p:nvSpPr>
        <p:spPr>
          <a:xfrm rot="18496051">
            <a:off x="5783090" y="1803342"/>
            <a:ext cx="1231655" cy="29143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BFE9380-7262-414C-8712-07F74AA83B10}"/>
              </a:ext>
            </a:extLst>
          </p:cNvPr>
          <p:cNvSpPr/>
          <p:nvPr/>
        </p:nvSpPr>
        <p:spPr>
          <a:xfrm rot="13910076">
            <a:off x="4062036" y="-407068"/>
            <a:ext cx="1231655" cy="43569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60766C3-ECD0-49F3-A2D4-8A6BB08FD876}"/>
              </a:ext>
            </a:extLst>
          </p:cNvPr>
          <p:cNvSpPr/>
          <p:nvPr/>
        </p:nvSpPr>
        <p:spPr>
          <a:xfrm>
            <a:off x="5295180" y="185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941EBC-526A-4C59-8294-B5F4B0BBE5FC}"/>
              </a:ext>
            </a:extLst>
          </p:cNvPr>
          <p:cNvSpPr/>
          <p:nvPr/>
        </p:nvSpPr>
        <p:spPr>
          <a:xfrm rot="16200000">
            <a:off x="3975119" y="978778"/>
            <a:ext cx="1231655" cy="3591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CEE8C8E-4B36-45A3-B256-6E21B65B7A35}"/>
              </a:ext>
            </a:extLst>
          </p:cNvPr>
          <p:cNvSpPr/>
          <p:nvPr/>
        </p:nvSpPr>
        <p:spPr>
          <a:xfrm>
            <a:off x="2774655" y="21732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18300" y="14587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22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82C840-22C8-40BE-8FFB-06D2A2AA4B56}"/>
              </a:ext>
            </a:extLst>
          </p:cNvPr>
          <p:cNvSpPr/>
          <p:nvPr/>
        </p:nvSpPr>
        <p:spPr>
          <a:xfrm rot="11590271">
            <a:off x="6177281" y="3159155"/>
            <a:ext cx="1249593" cy="3329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145179-CEC7-4F0B-A9AB-4A79DC1D4A8E}"/>
              </a:ext>
            </a:extLst>
          </p:cNvPr>
          <p:cNvSpPr/>
          <p:nvPr/>
        </p:nvSpPr>
        <p:spPr>
          <a:xfrm>
            <a:off x="5915716" y="522718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0BA13BB-FA28-464F-AA85-3CE55548A47B}"/>
              </a:ext>
            </a:extLst>
          </p:cNvPr>
          <p:cNvSpPr/>
          <p:nvPr/>
        </p:nvSpPr>
        <p:spPr>
          <a:xfrm rot="18496051">
            <a:off x="5783090" y="1803342"/>
            <a:ext cx="1231655" cy="29143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BFE9380-7262-414C-8712-07F74AA83B10}"/>
              </a:ext>
            </a:extLst>
          </p:cNvPr>
          <p:cNvSpPr/>
          <p:nvPr/>
        </p:nvSpPr>
        <p:spPr>
          <a:xfrm rot="13910076">
            <a:off x="4062036" y="-407068"/>
            <a:ext cx="1231655" cy="43569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60766C3-ECD0-49F3-A2D4-8A6BB08FD876}"/>
              </a:ext>
            </a:extLst>
          </p:cNvPr>
          <p:cNvSpPr/>
          <p:nvPr/>
        </p:nvSpPr>
        <p:spPr>
          <a:xfrm>
            <a:off x="5295180" y="185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941EBC-526A-4C59-8294-B5F4B0BBE5FC}"/>
              </a:ext>
            </a:extLst>
          </p:cNvPr>
          <p:cNvSpPr/>
          <p:nvPr/>
        </p:nvSpPr>
        <p:spPr>
          <a:xfrm rot="16200000">
            <a:off x="3975119" y="978778"/>
            <a:ext cx="1231655" cy="3591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CEE8C8E-4B36-45A3-B256-6E21B65B7A35}"/>
              </a:ext>
            </a:extLst>
          </p:cNvPr>
          <p:cNvSpPr/>
          <p:nvPr/>
        </p:nvSpPr>
        <p:spPr>
          <a:xfrm>
            <a:off x="2774655" y="21732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18300" y="14587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83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>
            <a:extLst>
              <a:ext uri="{FF2B5EF4-FFF2-40B4-BE49-F238E27FC236}">
                <a16:creationId xmlns:a16="http://schemas.microsoft.com/office/drawing/2014/main" id="{23CF36CC-9AD7-4D15-8DCD-0F3DEE918EB2}"/>
              </a:ext>
            </a:extLst>
          </p:cNvPr>
          <p:cNvSpPr/>
          <p:nvPr/>
        </p:nvSpPr>
        <p:spPr>
          <a:xfrm>
            <a:off x="3039281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0BE6185-7F52-40B6-9CA4-1F2E04F17E05}"/>
              </a:ext>
            </a:extLst>
          </p:cNvPr>
          <p:cNvSpPr/>
          <p:nvPr/>
        </p:nvSpPr>
        <p:spPr>
          <a:xfrm rot="16490003">
            <a:off x="4462307" y="3657631"/>
            <a:ext cx="1240125" cy="40419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82C840-22C8-40BE-8FFB-06D2A2AA4B56}"/>
              </a:ext>
            </a:extLst>
          </p:cNvPr>
          <p:cNvSpPr/>
          <p:nvPr/>
        </p:nvSpPr>
        <p:spPr>
          <a:xfrm rot="11590271">
            <a:off x="6177281" y="3159155"/>
            <a:ext cx="1249593" cy="33297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145179-CEC7-4F0B-A9AB-4A79DC1D4A8E}"/>
              </a:ext>
            </a:extLst>
          </p:cNvPr>
          <p:cNvSpPr/>
          <p:nvPr/>
        </p:nvSpPr>
        <p:spPr>
          <a:xfrm>
            <a:off x="5915716" y="522718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0BA13BB-FA28-464F-AA85-3CE55548A47B}"/>
              </a:ext>
            </a:extLst>
          </p:cNvPr>
          <p:cNvSpPr/>
          <p:nvPr/>
        </p:nvSpPr>
        <p:spPr>
          <a:xfrm rot="18496051">
            <a:off x="5783090" y="1803342"/>
            <a:ext cx="1231655" cy="29143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BFE9380-7262-414C-8712-07F74AA83B10}"/>
              </a:ext>
            </a:extLst>
          </p:cNvPr>
          <p:cNvSpPr/>
          <p:nvPr/>
        </p:nvSpPr>
        <p:spPr>
          <a:xfrm rot="13910076">
            <a:off x="4062036" y="-407068"/>
            <a:ext cx="1231655" cy="43569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60766C3-ECD0-49F3-A2D4-8A6BB08FD876}"/>
              </a:ext>
            </a:extLst>
          </p:cNvPr>
          <p:cNvSpPr/>
          <p:nvPr/>
        </p:nvSpPr>
        <p:spPr>
          <a:xfrm>
            <a:off x="5295180" y="18516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941EBC-526A-4C59-8294-B5F4B0BBE5FC}"/>
              </a:ext>
            </a:extLst>
          </p:cNvPr>
          <p:cNvSpPr/>
          <p:nvPr/>
        </p:nvSpPr>
        <p:spPr>
          <a:xfrm rot="16200000">
            <a:off x="3975119" y="978778"/>
            <a:ext cx="1231655" cy="3591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CEE8C8E-4B36-45A3-B256-6E21B65B7A35}"/>
              </a:ext>
            </a:extLst>
          </p:cNvPr>
          <p:cNvSpPr/>
          <p:nvPr/>
        </p:nvSpPr>
        <p:spPr>
          <a:xfrm>
            <a:off x="2774655" y="217321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8252C9-924A-4D76-8924-63F25FE294B4}"/>
              </a:ext>
            </a:extLst>
          </p:cNvPr>
          <p:cNvSpPr/>
          <p:nvPr/>
        </p:nvSpPr>
        <p:spPr>
          <a:xfrm rot="16541044">
            <a:off x="6720227" y="694501"/>
            <a:ext cx="1231655" cy="439552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8359666" y="2469873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418300" y="14587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069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9918D897-42B0-4A69-82C8-3F9EFFC8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30038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1018</Words>
  <Application>Microsoft Office PowerPoint</Application>
  <PresentationFormat>와이드스크린</PresentationFormat>
  <Paragraphs>595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133</cp:revision>
  <dcterms:created xsi:type="dcterms:W3CDTF">2022-08-09T12:12:25Z</dcterms:created>
  <dcterms:modified xsi:type="dcterms:W3CDTF">2022-09-18T15:40:27Z</dcterms:modified>
</cp:coreProperties>
</file>