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26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6"/>
            <a:endCxn id="4" idx="1"/>
          </p:cNvCxnSpPr>
          <p:nvPr/>
        </p:nvCxnSpPr>
        <p:spPr>
          <a:xfrm>
            <a:off x="6273762" y="816527"/>
            <a:ext cx="2443305" cy="20000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370225" y="816527"/>
            <a:ext cx="2165305" cy="15953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3"/>
          </p:cNvCxnSpPr>
          <p:nvPr/>
        </p:nvCxnSpPr>
        <p:spPr>
          <a:xfrm>
            <a:off x="6190167" y="2757420"/>
            <a:ext cx="2526900" cy="5811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1C83F2-7ACE-496E-90D1-E88C6DBFCFF0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030592-DF6D-4774-BD99-DEEAC76950F1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630282-CD99-4D85-8A28-F6E620A5DD74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D62D8DB-1FF2-4A9E-9BB2-E63F939568B3}"/>
              </a:ext>
            </a:extLst>
          </p:cNvPr>
          <p:cNvSpPr txBox="1"/>
          <p:nvPr/>
        </p:nvSpPr>
        <p:spPr>
          <a:xfrm>
            <a:off x="7336556" y="2705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D210305-77B5-4768-930E-8447082BB74E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FDE48B7-8EA2-4CAD-B8CB-F44669401FEB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9A867C5-C4B3-4017-B139-08BEFFEA26C9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77C185F-DD5E-4BB2-85F7-4F01EFE24D57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A169F3-A2C1-4A1A-B545-E3DB17EC1D24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86AA9A-767B-47FC-B66E-C7696AF1A7E6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F5CB59F-2AB6-4704-9CB3-F18C8710ECE1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6E341BA-ABBD-475A-B110-E3E1C6FE56BD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3139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090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2022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12107" y="3088004"/>
            <a:ext cx="2034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2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829185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5681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48697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50413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5269799" y="3088004"/>
            <a:ext cx="1634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766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3473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26616" y="1871914"/>
            <a:ext cx="6425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427955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460080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56929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234324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2735128" y="3088004"/>
            <a:ext cx="21438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27872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3503721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15681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4548697" y="3088004"/>
            <a:ext cx="1668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50413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5269799" y="3088004"/>
            <a:ext cx="1634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85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8557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45025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66151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A2E335D0-3A2A-4ECA-A9C3-F065B9140B6D}"/>
              </a:ext>
            </a:extLst>
          </p:cNvPr>
          <p:cNvSpPr/>
          <p:nvPr/>
        </p:nvSpPr>
        <p:spPr>
          <a:xfrm>
            <a:off x="525437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896CC4F-3F7E-41EA-925E-FF5C0C09DC15}"/>
              </a:ext>
            </a:extLst>
          </p:cNvPr>
          <p:cNvCxnSpPr>
            <a:cxnSpLocks/>
            <a:stCxn id="31" idx="5"/>
            <a:endCxn id="46" idx="0"/>
          </p:cNvCxnSpPr>
          <p:nvPr/>
        </p:nvCxnSpPr>
        <p:spPr>
          <a:xfrm>
            <a:off x="5455081" y="4304094"/>
            <a:ext cx="191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6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5929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45025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66151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21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49045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05A9E91-F464-45AC-BA9A-6FF98A18CD1D}"/>
              </a:ext>
            </a:extLst>
          </p:cNvPr>
          <p:cNvSpPr/>
          <p:nvPr/>
        </p:nvSpPr>
        <p:spPr>
          <a:xfrm>
            <a:off x="526166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DFC2E6-0F53-4008-A0B8-38ABD0E96A68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5455081" y="4304094"/>
            <a:ext cx="1984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1054759D-1DE5-4620-A498-057BE1159DF0}"/>
              </a:ext>
            </a:extLst>
          </p:cNvPr>
          <p:cNvSpPr/>
          <p:nvPr/>
        </p:nvSpPr>
        <p:spPr>
          <a:xfrm>
            <a:off x="618062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7B2F6EE-018C-4803-A9C6-7FEE329923A8}"/>
              </a:ext>
            </a:extLst>
          </p:cNvPr>
          <p:cNvCxnSpPr>
            <a:cxnSpLocks/>
            <a:stCxn id="15" idx="3"/>
            <a:endCxn id="40" idx="0"/>
          </p:cNvCxnSpPr>
          <p:nvPr/>
        </p:nvCxnSpPr>
        <p:spPr>
          <a:xfrm flipH="1">
            <a:off x="6572510" y="4304094"/>
            <a:ext cx="10785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711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205A9E91-F464-45AC-BA9A-6FF98A18CD1D}"/>
              </a:ext>
            </a:extLst>
          </p:cNvPr>
          <p:cNvSpPr/>
          <p:nvPr/>
        </p:nvSpPr>
        <p:spPr>
          <a:xfrm>
            <a:off x="526166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DFC2E6-0F53-4008-A0B8-38ABD0E96A68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5455081" y="4304094"/>
            <a:ext cx="1984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79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699056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FFEC96A2-789A-4770-987C-709F1F1CAC2B}"/>
              </a:ext>
            </a:extLst>
          </p:cNvPr>
          <p:cNvSpPr/>
          <p:nvPr/>
        </p:nvSpPr>
        <p:spPr>
          <a:xfrm>
            <a:off x="438610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10A88A0-789F-4C3E-9900-AE6FF0FE12EA}"/>
              </a:ext>
            </a:extLst>
          </p:cNvPr>
          <p:cNvCxnSpPr>
            <a:cxnSpLocks/>
            <a:stCxn id="31" idx="3"/>
            <a:endCxn id="44" idx="0"/>
          </p:cNvCxnSpPr>
          <p:nvPr/>
        </p:nvCxnSpPr>
        <p:spPr>
          <a:xfrm flipH="1">
            <a:off x="4777993" y="4304094"/>
            <a:ext cx="12287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6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2559164" y="1871914"/>
            <a:ext cx="131003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6530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0"/>
          </p:cNvCxnSpPr>
          <p:nvPr/>
        </p:nvCxnSpPr>
        <p:spPr>
          <a:xfrm>
            <a:off x="4423404" y="1871914"/>
            <a:ext cx="148011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3CDB53B-985F-4209-AD25-87B4CD81FDA9}"/>
              </a:ext>
            </a:extLst>
          </p:cNvPr>
          <p:cNvSpPr/>
          <p:nvPr/>
        </p:nvSpPr>
        <p:spPr>
          <a:xfrm>
            <a:off x="353648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968F23-8769-468E-8760-B90EBDFAB6C2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3735941" y="4304094"/>
            <a:ext cx="19242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60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2836269" y="1871914"/>
            <a:ext cx="103292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984231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1"/>
          </p:cNvCxnSpPr>
          <p:nvPr/>
        </p:nvCxnSpPr>
        <p:spPr>
          <a:xfrm>
            <a:off x="4423404" y="1871914"/>
            <a:ext cx="1203011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EAACEC42-DB09-4BC3-AB28-2E92902694F5}"/>
              </a:ext>
            </a:extLst>
          </p:cNvPr>
          <p:cNvSpPr/>
          <p:nvPr/>
        </p:nvSpPr>
        <p:spPr>
          <a:xfrm>
            <a:off x="266821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46B6E34-C3C0-40A5-B9A9-8316708D101D}"/>
              </a:ext>
            </a:extLst>
          </p:cNvPr>
          <p:cNvCxnSpPr>
            <a:cxnSpLocks/>
            <a:stCxn id="19" idx="3"/>
            <a:endCxn id="33" idx="0"/>
          </p:cNvCxnSpPr>
          <p:nvPr/>
        </p:nvCxnSpPr>
        <p:spPr>
          <a:xfrm flipH="1">
            <a:off x="3060098" y="4304094"/>
            <a:ext cx="12163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66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1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16727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7"/>
          </p:cNvCxnSpPr>
          <p:nvPr/>
        </p:nvCxnSpPr>
        <p:spPr>
          <a:xfrm flipH="1">
            <a:off x="2836269" y="1871914"/>
            <a:ext cx="1032925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6160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991A7940-7EA0-4585-BCA7-6499330C52BF}"/>
              </a:ext>
            </a:extLst>
          </p:cNvPr>
          <p:cNvSpPr/>
          <p:nvPr/>
        </p:nvSpPr>
        <p:spPr>
          <a:xfrm>
            <a:off x="5511635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895BF8-DF82-4998-81B9-4F73A3DB5B9E}"/>
              </a:ext>
            </a:extLst>
          </p:cNvPr>
          <p:cNvCxnSpPr>
            <a:cxnSpLocks/>
            <a:stCxn id="35" idx="5"/>
            <a:endCxn id="8" idx="1"/>
          </p:cNvCxnSpPr>
          <p:nvPr/>
        </p:nvCxnSpPr>
        <p:spPr>
          <a:xfrm>
            <a:off x="4423404" y="1871914"/>
            <a:ext cx="1203011" cy="6618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372E3DC-CF66-46DB-B0AC-1EE7F33BB7C3}"/>
              </a:ext>
            </a:extLst>
          </p:cNvPr>
          <p:cNvSpPr/>
          <p:nvPr/>
        </p:nvSpPr>
        <p:spPr>
          <a:xfrm>
            <a:off x="120693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22F947-2150-4248-84D5-14C652043FD9}"/>
              </a:ext>
            </a:extLst>
          </p:cNvPr>
          <p:cNvCxnSpPr>
            <a:cxnSpLocks/>
            <a:stCxn id="36" idx="3"/>
            <a:endCxn id="13" idx="0"/>
          </p:cNvCxnSpPr>
          <p:nvPr/>
        </p:nvCxnSpPr>
        <p:spPr>
          <a:xfrm flipH="1">
            <a:off x="1598817" y="3088004"/>
            <a:ext cx="68324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16B30F20-53AC-4AB7-9B58-4C0557BECA6F}"/>
              </a:ext>
            </a:extLst>
          </p:cNvPr>
          <p:cNvSpPr/>
          <p:nvPr/>
        </p:nvSpPr>
        <p:spPr>
          <a:xfrm>
            <a:off x="306695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D953708-4747-4863-A35C-FD9F489B2795}"/>
              </a:ext>
            </a:extLst>
          </p:cNvPr>
          <p:cNvCxnSpPr>
            <a:cxnSpLocks/>
            <a:stCxn id="36" idx="5"/>
            <a:endCxn id="19" idx="0"/>
          </p:cNvCxnSpPr>
          <p:nvPr/>
        </p:nvCxnSpPr>
        <p:spPr>
          <a:xfrm>
            <a:off x="2836269" y="3088004"/>
            <a:ext cx="6225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D2A5C87B-8BDC-42C3-B699-DCFA8C9DAF06}"/>
              </a:ext>
            </a:extLst>
          </p:cNvPr>
          <p:cNvSpPr/>
          <p:nvPr/>
        </p:nvSpPr>
        <p:spPr>
          <a:xfrm>
            <a:off x="478609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C5D8D4B-8E2A-424C-9FBF-14E7D2993F50}"/>
              </a:ext>
            </a:extLst>
          </p:cNvPr>
          <p:cNvCxnSpPr>
            <a:cxnSpLocks/>
            <a:stCxn id="8" idx="3"/>
            <a:endCxn id="31" idx="0"/>
          </p:cNvCxnSpPr>
          <p:nvPr/>
        </p:nvCxnSpPr>
        <p:spPr>
          <a:xfrm flipH="1">
            <a:off x="5177976" y="3088004"/>
            <a:ext cx="44843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73B51643-E13C-4912-8876-7C51234F3AC3}"/>
              </a:ext>
            </a:extLst>
          </p:cNvPr>
          <p:cNvSpPr/>
          <p:nvPr/>
        </p:nvSpPr>
        <p:spPr>
          <a:xfrm>
            <a:off x="656558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7AA8A9-372B-40A3-AFC3-7A3205B0A366}"/>
              </a:ext>
            </a:extLst>
          </p:cNvPr>
          <p:cNvCxnSpPr>
            <a:cxnSpLocks/>
            <a:stCxn id="8" idx="5"/>
            <a:endCxn id="15" idx="0"/>
          </p:cNvCxnSpPr>
          <p:nvPr/>
        </p:nvCxnSpPr>
        <p:spPr>
          <a:xfrm>
            <a:off x="6180625" y="3088004"/>
            <a:ext cx="77684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5FC83FB-E148-44ED-B11D-61732693F479}"/>
              </a:ext>
            </a:extLst>
          </p:cNvPr>
          <p:cNvSpPr/>
          <p:nvPr/>
        </p:nvSpPr>
        <p:spPr>
          <a:xfrm>
            <a:off x="79627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7E4825-663B-475E-8D1D-CB28F9C3D58A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 flipH="1">
            <a:off x="1188162" y="4304094"/>
            <a:ext cx="13355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95EDC84-0EFE-489D-822A-467EED0BED4E}"/>
              </a:ext>
            </a:extLst>
          </p:cNvPr>
          <p:cNvSpPr/>
          <p:nvPr/>
        </p:nvSpPr>
        <p:spPr>
          <a:xfrm>
            <a:off x="1653856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964E362-199C-44CD-A4A7-E60F84359DA2}"/>
              </a:ext>
            </a:extLst>
          </p:cNvPr>
          <p:cNvCxnSpPr>
            <a:cxnSpLocks/>
            <a:stCxn id="13" idx="5"/>
            <a:endCxn id="26" idx="0"/>
          </p:cNvCxnSpPr>
          <p:nvPr/>
        </p:nvCxnSpPr>
        <p:spPr>
          <a:xfrm>
            <a:off x="1875922" y="4304094"/>
            <a:ext cx="16981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32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7119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3278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859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3370225" y="1077531"/>
            <a:ext cx="2273417" cy="1334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108298" y="13325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84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1E4261-C926-4FF5-ADBF-55565AD9FFE2}"/>
              </a:ext>
            </a:extLst>
          </p:cNvPr>
          <p:cNvSpPr/>
          <p:nvPr/>
        </p:nvSpPr>
        <p:spPr>
          <a:xfrm rot="13952360">
            <a:off x="4050572" y="-369728"/>
            <a:ext cx="1200273" cy="4341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03B9D68-E64F-4DF6-9F0C-F148FCD98AA4}"/>
              </a:ext>
            </a:extLst>
          </p:cNvPr>
          <p:cNvSpPr/>
          <p:nvPr/>
        </p:nvSpPr>
        <p:spPr>
          <a:xfrm>
            <a:off x="5296910" y="21205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275536" y="15838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002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18E99B6-F622-4D19-820D-688697433B17}"/>
              </a:ext>
            </a:extLst>
          </p:cNvPr>
          <p:cNvSpPr/>
          <p:nvPr/>
        </p:nvSpPr>
        <p:spPr>
          <a:xfrm rot="16526361">
            <a:off x="6798327" y="781065"/>
            <a:ext cx="1238440" cy="42874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6805F9-20DA-4470-A72A-F20D4F9AB913}"/>
              </a:ext>
            </a:extLst>
          </p:cNvPr>
          <p:cNvSpPr/>
          <p:nvPr/>
        </p:nvSpPr>
        <p:spPr>
          <a:xfrm>
            <a:off x="8358342" y="246661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51E4261-C926-4FF5-ADBF-55565AD9FFE2}"/>
              </a:ext>
            </a:extLst>
          </p:cNvPr>
          <p:cNvSpPr/>
          <p:nvPr/>
        </p:nvSpPr>
        <p:spPr>
          <a:xfrm rot="13952360">
            <a:off x="4050572" y="-369728"/>
            <a:ext cx="1200273" cy="4341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03B9D68-E64F-4DF6-9F0C-F148FCD98AA4}"/>
              </a:ext>
            </a:extLst>
          </p:cNvPr>
          <p:cNvSpPr/>
          <p:nvPr/>
        </p:nvSpPr>
        <p:spPr>
          <a:xfrm>
            <a:off x="5296910" y="21205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53E25489-E6AF-4E91-B93D-60543BCA6BF8}"/>
              </a:ext>
            </a:extLst>
          </p:cNvPr>
          <p:cNvSpPr/>
          <p:nvPr/>
        </p:nvSpPr>
        <p:spPr>
          <a:xfrm rot="16200000">
            <a:off x="4010520" y="926271"/>
            <a:ext cx="1212695" cy="368845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71FB440-50A6-4953-A80E-64A46FA73216}"/>
              </a:ext>
            </a:extLst>
          </p:cNvPr>
          <p:cNvSpPr/>
          <p:nvPr/>
        </p:nvSpPr>
        <p:spPr>
          <a:xfrm>
            <a:off x="2772639" y="2184045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26D3F91-2DFF-43AB-888F-4363DDE62BAA}"/>
              </a:ext>
            </a:extLst>
          </p:cNvPr>
          <p:cNvSpPr/>
          <p:nvPr/>
        </p:nvSpPr>
        <p:spPr>
          <a:xfrm rot="18652845">
            <a:off x="5864863" y="1892598"/>
            <a:ext cx="1231655" cy="285819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4E40EAC-BC44-4B1A-B61D-9321B6076131}"/>
              </a:ext>
            </a:extLst>
          </p:cNvPr>
          <p:cNvSpPr/>
          <p:nvPr/>
        </p:nvSpPr>
        <p:spPr>
          <a:xfrm>
            <a:off x="5235598" y="2165764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3F3C8C8-DF82-4538-B971-4219BE4F237F}"/>
              </a:ext>
            </a:extLst>
          </p:cNvPr>
          <p:cNvSpPr/>
          <p:nvPr/>
        </p:nvSpPr>
        <p:spPr>
          <a:xfrm rot="913320">
            <a:off x="6175757" y="3218594"/>
            <a:ext cx="1249582" cy="31693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6F473E5-2BAD-428A-97CC-C9BA3AEBA06E}"/>
              </a:ext>
            </a:extLst>
          </p:cNvPr>
          <p:cNvSpPr/>
          <p:nvPr/>
        </p:nvSpPr>
        <p:spPr>
          <a:xfrm>
            <a:off x="6461095" y="3255822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9C8CDD-EB30-41EE-AA6F-193DFDDEA7F1}"/>
              </a:ext>
            </a:extLst>
          </p:cNvPr>
          <p:cNvSpPr/>
          <p:nvPr/>
        </p:nvSpPr>
        <p:spPr>
          <a:xfrm rot="16541044">
            <a:off x="4503766" y="3611489"/>
            <a:ext cx="1231655" cy="412609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BB7C0906-1141-4D6B-BAB4-F7F7692B1A9E}"/>
              </a:ext>
            </a:extLst>
          </p:cNvPr>
          <p:cNvSpPr/>
          <p:nvPr/>
        </p:nvSpPr>
        <p:spPr>
          <a:xfrm>
            <a:off x="3085050" y="4938540"/>
            <a:ext cx="1215472" cy="1215472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E5853F9-3B8D-45CE-AA97-BA80B8401DBE}"/>
              </a:ext>
            </a:extLst>
          </p:cNvPr>
          <p:cNvSpPr/>
          <p:nvPr/>
        </p:nvSpPr>
        <p:spPr>
          <a:xfrm>
            <a:off x="5535530" y="44741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F4449B6-F1B5-42C2-B0D5-F7F109B783E8}"/>
              </a:ext>
            </a:extLst>
          </p:cNvPr>
          <p:cNvSpPr/>
          <p:nvPr/>
        </p:nvSpPr>
        <p:spPr>
          <a:xfrm>
            <a:off x="8608955" y="270849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9EE64D2-175D-4474-8C27-28041F40A3F1}"/>
              </a:ext>
            </a:extLst>
          </p:cNvPr>
          <p:cNvSpPr/>
          <p:nvPr/>
        </p:nvSpPr>
        <p:spPr>
          <a:xfrm>
            <a:off x="3003258" y="241183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C6DB37-4A1E-4828-B8B3-9FCF68E25C0E}"/>
              </a:ext>
            </a:extLst>
          </p:cNvPr>
          <p:cNvSpPr/>
          <p:nvPr/>
        </p:nvSpPr>
        <p:spPr>
          <a:xfrm>
            <a:off x="6111574" y="5476595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131C1D-824A-4CAA-81C7-A44FFA26EF9D}"/>
              </a:ext>
            </a:extLst>
          </p:cNvPr>
          <p:cNvSpPr/>
          <p:nvPr/>
        </p:nvSpPr>
        <p:spPr>
          <a:xfrm>
            <a:off x="3311955" y="517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44A506F-8D1C-4A08-A49E-E177776B4CE1}"/>
              </a:ext>
            </a:extLst>
          </p:cNvPr>
          <p:cNvSpPr/>
          <p:nvPr/>
        </p:nvSpPr>
        <p:spPr>
          <a:xfrm>
            <a:off x="6692542" y="348542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5B8A6DD-B4F2-49AC-8C84-ED0A481F7168}"/>
              </a:ext>
            </a:extLst>
          </p:cNvPr>
          <p:cNvSpPr/>
          <p:nvPr/>
        </p:nvSpPr>
        <p:spPr>
          <a:xfrm>
            <a:off x="5451935" y="2388304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E8B3DF-FEE2-43AD-836A-66392EB720A8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165650" y="1077531"/>
            <a:ext cx="2551417" cy="17390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59779D-91EF-41F3-A390-292C37E2AEA3}"/>
              </a:ext>
            </a:extLst>
          </p:cNvPr>
          <p:cNvCxnSpPr>
            <a:cxnSpLocks/>
            <a:stCxn id="5" idx="7"/>
            <a:endCxn id="3" idx="3"/>
          </p:cNvCxnSpPr>
          <p:nvPr/>
        </p:nvCxnSpPr>
        <p:spPr>
          <a:xfrm flipV="1">
            <a:off x="3633378" y="1077531"/>
            <a:ext cx="2010264" cy="144241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BC723B2-BAA8-45D2-AAA6-87C5354C7308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>
            <a:off x="6190167" y="2757420"/>
            <a:ext cx="2418788" cy="32018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4C9224-F499-4CF4-B727-4DCC49C98D20}"/>
              </a:ext>
            </a:extLst>
          </p:cNvPr>
          <p:cNvCxnSpPr>
            <a:cxnSpLocks/>
            <a:stCxn id="9" idx="4"/>
            <a:endCxn id="6" idx="7"/>
          </p:cNvCxnSpPr>
          <p:nvPr/>
        </p:nvCxnSpPr>
        <p:spPr>
          <a:xfrm flipH="1">
            <a:off x="6741694" y="4223654"/>
            <a:ext cx="319964" cy="13610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F6D01D9-3B0B-4477-9167-D0C5C1A7F057}"/>
              </a:ext>
            </a:extLst>
          </p:cNvPr>
          <p:cNvCxnSpPr>
            <a:cxnSpLocks/>
            <a:stCxn id="6" idx="6"/>
            <a:endCxn id="4" idx="4"/>
          </p:cNvCxnSpPr>
          <p:nvPr/>
        </p:nvCxnSpPr>
        <p:spPr>
          <a:xfrm flipV="1">
            <a:off x="6849806" y="3446725"/>
            <a:ext cx="2128265" cy="23989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77E76D0-3520-46D6-A5C9-DA99AFC5EA4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6082055" y="3018424"/>
            <a:ext cx="718599" cy="57511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B39B0E7-71B3-4EBE-8C06-C98677CA2F6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372374" y="3150069"/>
            <a:ext cx="308697" cy="20270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DEED9D3-8D18-4AC5-A372-533EF5103AAE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5821051" y="1185643"/>
            <a:ext cx="83595" cy="1202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2B6E04D-6C8A-49DC-9299-708C260FC87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3741490" y="2757420"/>
            <a:ext cx="1710445" cy="235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6184A2F-BD37-4E63-B526-B017F092A10D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5821051" y="3126536"/>
            <a:ext cx="659639" cy="23500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4EB4465-52E9-479C-9CA5-4A0D8E09B93E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4050187" y="5546276"/>
            <a:ext cx="2061387" cy="29943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FC797BBD-1811-454C-9E80-961D949E3699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3633378" y="3041957"/>
            <a:ext cx="2586308" cy="25427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BF03F2-856C-4D6A-AA25-BEA95931A66E}"/>
              </a:ext>
            </a:extLst>
          </p:cNvPr>
          <p:cNvSpPr txBox="1"/>
          <p:nvPr/>
        </p:nvSpPr>
        <p:spPr>
          <a:xfrm>
            <a:off x="7368723" y="139921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427C3-E82C-451C-AD80-01D8A6417996}"/>
              </a:ext>
            </a:extLst>
          </p:cNvPr>
          <p:cNvSpPr txBox="1"/>
          <p:nvPr/>
        </p:nvSpPr>
        <p:spPr>
          <a:xfrm>
            <a:off x="4275536" y="15838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779903-55EC-4FD3-B5EE-48454D9C9771}"/>
              </a:ext>
            </a:extLst>
          </p:cNvPr>
          <p:cNvSpPr txBox="1"/>
          <p:nvPr/>
        </p:nvSpPr>
        <p:spPr>
          <a:xfrm>
            <a:off x="5888549" y="17217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B96FCC-8236-41E9-AA0A-A1C43B57EDA6}"/>
              </a:ext>
            </a:extLst>
          </p:cNvPr>
          <p:cNvSpPr txBox="1"/>
          <p:nvPr/>
        </p:nvSpPr>
        <p:spPr>
          <a:xfrm>
            <a:off x="7342737" y="25345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536EE1-7ED6-4B7E-BE5D-862BBFE97BF8}"/>
              </a:ext>
            </a:extLst>
          </p:cNvPr>
          <p:cNvSpPr txBox="1"/>
          <p:nvPr/>
        </p:nvSpPr>
        <p:spPr>
          <a:xfrm>
            <a:off x="4656878" y="24158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B760D9-25DA-426A-8BE6-4AA82493098F}"/>
              </a:ext>
            </a:extLst>
          </p:cNvPr>
          <p:cNvSpPr txBox="1"/>
          <p:nvPr/>
        </p:nvSpPr>
        <p:spPr>
          <a:xfrm>
            <a:off x="6040972" y="388677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  <a:endParaRPr lang="ko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7DDF0-3C09-48D5-A89F-7AA51B812B7D}"/>
              </a:ext>
            </a:extLst>
          </p:cNvPr>
          <p:cNvSpPr txBox="1"/>
          <p:nvPr/>
        </p:nvSpPr>
        <p:spPr>
          <a:xfrm>
            <a:off x="6399042" y="300751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67D0-1095-4430-B3BE-3F7D110FA191}"/>
              </a:ext>
            </a:extLst>
          </p:cNvPr>
          <p:cNvSpPr txBox="1"/>
          <p:nvPr/>
        </p:nvSpPr>
        <p:spPr>
          <a:xfrm>
            <a:off x="6655695" y="464621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C21392-A32B-4EC0-A05D-DF9A8E52CF87}"/>
              </a:ext>
            </a:extLst>
          </p:cNvPr>
          <p:cNvSpPr txBox="1"/>
          <p:nvPr/>
        </p:nvSpPr>
        <p:spPr>
          <a:xfrm>
            <a:off x="4776761" y="5654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7FCF3-2287-4F04-8716-0E0DB4AD37A3}"/>
              </a:ext>
            </a:extLst>
          </p:cNvPr>
          <p:cNvSpPr txBox="1"/>
          <p:nvPr/>
        </p:nvSpPr>
        <p:spPr>
          <a:xfrm>
            <a:off x="7691778" y="43274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358FB-05CA-47B4-B7AB-7AEE6CCC0C8A}"/>
              </a:ext>
            </a:extLst>
          </p:cNvPr>
          <p:cNvSpPr txBox="1"/>
          <p:nvPr/>
        </p:nvSpPr>
        <p:spPr>
          <a:xfrm>
            <a:off x="4759329" y="380993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06344C-0E0F-452A-94A0-0831E4A5F98C}"/>
              </a:ext>
            </a:extLst>
          </p:cNvPr>
          <p:cNvSpPr txBox="1"/>
          <p:nvPr/>
        </p:nvSpPr>
        <p:spPr>
          <a:xfrm>
            <a:off x="3209006" y="40695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1170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표 10">
            <a:extLst>
              <a:ext uri="{FF2B5EF4-FFF2-40B4-BE49-F238E27FC236}">
                <a16:creationId xmlns:a16="http://schemas.microsoft.com/office/drawing/2014/main" id="{EC718853-5278-44C2-B03C-EE9AB5EF9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47882"/>
              </p:ext>
            </p:extLst>
          </p:nvPr>
        </p:nvGraphicFramePr>
        <p:xfrm>
          <a:off x="7934428" y="244637"/>
          <a:ext cx="3471810" cy="636872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0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52759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811466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(7, 5)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09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(7, 4)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1294</Words>
  <Application>Microsoft Office PowerPoint</Application>
  <PresentationFormat>와이드스크린</PresentationFormat>
  <Paragraphs>734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137</cp:revision>
  <dcterms:created xsi:type="dcterms:W3CDTF">2022-08-09T12:12:25Z</dcterms:created>
  <dcterms:modified xsi:type="dcterms:W3CDTF">2022-09-18T15:41:00Z</dcterms:modified>
</cp:coreProperties>
</file>