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6" r:id="rId2"/>
    <p:sldId id="467" r:id="rId3"/>
    <p:sldId id="468" r:id="rId4"/>
    <p:sldId id="469" r:id="rId5"/>
    <p:sldId id="470" r:id="rId6"/>
    <p:sldId id="471" r:id="rId7"/>
    <p:sldId id="472" r:id="rId8"/>
    <p:sldId id="473" r:id="rId9"/>
    <p:sldId id="474" r:id="rId10"/>
    <p:sldId id="475" r:id="rId11"/>
    <p:sldId id="476" r:id="rId12"/>
    <p:sldId id="47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FFFFF"/>
    <a:srgbClr val="505050"/>
    <a:srgbClr val="F1A116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9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4A8FB-4E91-CD6C-C1BC-76478DCA4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42B52B-EBEA-E88C-DE57-1135865CB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5C73D-43C5-6B5B-7B77-FCD6B694B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3A1627-396E-7158-57F0-855690A1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3F3EF-9FF6-F207-AA3B-450B8E58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13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591BC-1DCC-353C-B3E9-2527B2416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DFC751-F686-FD47-953B-12F00DAE5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A45DF6-A54D-9C40-350A-53099900F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16DCA8-B9F2-18E9-936B-067A9DDA9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783BDE-2AAF-EEF5-FAF9-D6F84EF39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79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8E034E-58CC-D33A-03DE-799B332208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8AC8EE-8907-8B8B-B977-E6C5EBA2E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6318B9-F372-F738-E6B1-38C5440A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C2CCD3-E84D-78FC-A801-7F9380DC3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A14C9B-4D49-299F-C69E-E4B1E5889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7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7B524-496E-BE22-EFF2-9B9BC9DA5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FDBF9-4D94-0087-EE44-0FFC811DE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B0AB30-6D66-58F8-8303-087E0562D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484509-186D-0030-8D6C-848FD6204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2F237B-3AC5-DB23-5824-C1D442A2E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73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17104-F39A-194F-1E0C-36C870914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2CDF53-38B6-983B-0AA8-DA3E955C3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3D9E67-1288-1CB1-3157-8F65B56A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3FC1F9-7FDB-1D0C-7085-334B4C071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56BDF9-0C49-5861-3111-790E5769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3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ECB22-7FAA-2626-4462-A2F9D0D4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92E91C-D819-71FB-FA58-A4FDFDEE2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EC5DD0-455E-141B-92E7-F9079A64A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EF6EF9-AF33-2A53-F9E9-49344B50A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049EC9-B2BB-ED56-27E1-4AB57CF56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76BF56-83BC-A650-762C-D269DD4D9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493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99D7E-FAA9-0682-3642-1C5E44A05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1675FA-C46D-9B40-F837-01F7E0294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F90AD1-F615-C753-CC0A-0F2E71FC3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C3F220-2375-6344-4003-D4F7BE432B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5A6BA7-7DBD-BD47-A250-9A6856F9C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249326-88BE-7A81-DE90-C4E7BE22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BCD85F-9352-757E-6494-B210C6923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EA2BD2-C016-FE39-F3F6-FC2E1CEF8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045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6E51-F44E-D627-774A-9E7DD789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B6E5AF-F418-C976-7FB4-DEB2FAE36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9BECB9-8942-0668-98C4-DFA9BFEF8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F1D3DA-F8DF-9447-F0A9-679F07284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88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504A48-D4AE-034F-E0F5-F9EA1E537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A4CE11-4A0F-9FB8-401D-3CEC6BB6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3F99E-2552-A0E7-D418-6C7E4A890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72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29377D-EFDD-634F-795E-A23025F75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9E4BC1-5F7F-29F0-D8E5-4587CCD55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AC45F1-4F5D-E405-BC3E-C772010B1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061B2C-1026-0557-56D6-6A8D6E39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ACE041-0F52-0A17-920C-A62CE43DE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D69178-A5ED-93BB-86E9-7D3CE485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49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387A4-88C2-27BD-175D-2ACC64606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2710C5-5019-832E-D4E7-7715CB0728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9BEF4F-D613-F027-FE13-AF09BCA8A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DA65D4-D90A-DEEF-DBDE-1EE451137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214126-684F-F1B4-B321-46E86203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321411-F33A-55CE-FAAE-751EBFD0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687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038501-DBF1-604E-9245-2449C6E2B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DCE59C-34C6-6A4F-84B0-78FAC275E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395446-F3C6-8076-0EDF-19B46D2600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24D7A-9CF3-4E78-A2C4-FBFAA96AA998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30B8C0-AECA-0E18-E4B2-30ACB5171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BF4E17-646F-4A2A-1DC2-31EE9965F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067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787554" y="29763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87872" y="47236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927756"/>
            <a:ext cx="867770" cy="134668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787815" y="150492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17674" y="927756"/>
            <a:ext cx="2478253" cy="68528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30257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25786" y="666752"/>
            <a:ext cx="4862086" cy="1747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06842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56988" y="1210594"/>
            <a:ext cx="369116" cy="213729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102482"/>
            <a:ext cx="3030381" cy="272263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243158"/>
            <a:ext cx="952332" cy="14738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874042"/>
            <a:ext cx="3390803" cy="76951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314007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62439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8976064" y="4086124"/>
            <a:ext cx="150040" cy="12449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169640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661802" y="29763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262120" y="47236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5158789" y="548465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2636687" y="568716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7631236" y="33478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3709731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533028" y="227444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1063775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902144" y="927756"/>
            <a:ext cx="867770" cy="13466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830786" y="45928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7454476" y="537034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4662063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2291922" y="927756"/>
            <a:ext cx="2478253" cy="68528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3604505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2400034" y="666752"/>
            <a:ext cx="4862086" cy="17472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4281090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7631236" y="1210594"/>
            <a:ext cx="369116" cy="21372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4339851" y="1102482"/>
            <a:ext cx="3030381" cy="27226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7851164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5598088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4078847" y="2243158"/>
            <a:ext cx="952332" cy="147385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4281090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1271260" y="1874042"/>
            <a:ext cx="3390803" cy="76951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2188255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902144" y="3012672"/>
            <a:ext cx="297758" cy="15801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730029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1569018" y="4086124"/>
            <a:ext cx="2140713" cy="87584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2636687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1163148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2456977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4339851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4910872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4447963" y="3717008"/>
            <a:ext cx="3183273" cy="36911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6090197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7850312" y="4086124"/>
            <a:ext cx="150040" cy="124496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7925332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5788909" y="3978012"/>
            <a:ext cx="1950439" cy="161475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6639482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3374919" y="5853769"/>
            <a:ext cx="1783870" cy="20250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4046316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1460906" y="5222977"/>
            <a:ext cx="1175781" cy="83329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2166513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5897021" y="5739458"/>
            <a:ext cx="1557455" cy="11431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6635253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590660"/>
              </p:ext>
            </p:extLst>
          </p:nvPr>
        </p:nvGraphicFramePr>
        <p:xfrm>
          <a:off x="9011931" y="268101"/>
          <a:ext cx="2808057" cy="600264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21302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94450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45337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4022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661802" y="29763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262120" y="47236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5158789" y="548465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2636687" y="568716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7631236" y="33478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3709731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533028" y="227444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1063775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902144" y="927756"/>
            <a:ext cx="867770" cy="13466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830786" y="45928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7454476" y="537034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4662063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2291922" y="927756"/>
            <a:ext cx="2478253" cy="68528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3604505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2400034" y="666752"/>
            <a:ext cx="4862086" cy="17472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4281090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7631236" y="1210594"/>
            <a:ext cx="369116" cy="21372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4339851" y="1102482"/>
            <a:ext cx="3030381" cy="27226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7851164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5598088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4078847" y="2243158"/>
            <a:ext cx="952332" cy="147385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4281090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1271260" y="1874042"/>
            <a:ext cx="3390803" cy="76951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2188255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902144" y="3012672"/>
            <a:ext cx="297758" cy="15801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730029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1569018" y="4086124"/>
            <a:ext cx="2140713" cy="87584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2636687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1163148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2456977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4339851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4910872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4447963" y="3717008"/>
            <a:ext cx="3183273" cy="36911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6090197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7850312" y="4086124"/>
            <a:ext cx="150040" cy="124496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7925332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5788909" y="3978012"/>
            <a:ext cx="1950439" cy="161475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6639482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3374919" y="5853769"/>
            <a:ext cx="1783870" cy="20250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4046316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1460906" y="5222977"/>
            <a:ext cx="1175781" cy="83329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2166513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5897021" y="5739458"/>
            <a:ext cx="1557455" cy="11431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6635253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701379"/>
              </p:ext>
            </p:extLst>
          </p:nvPr>
        </p:nvGraphicFramePr>
        <p:xfrm>
          <a:off x="9011931" y="268101"/>
          <a:ext cx="2808057" cy="600264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21302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94450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45337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6962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661802" y="29763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262120" y="47236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5158789" y="548465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2636687" y="568716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7631236" y="33478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3709731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533028" y="227444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830786" y="45928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7454476" y="537034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4662063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2291922" y="927756"/>
            <a:ext cx="2478253" cy="68528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3604505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2400034" y="666752"/>
            <a:ext cx="4862086" cy="17472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4281090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4078847" y="2243158"/>
            <a:ext cx="952332" cy="147385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4281090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1271260" y="1874042"/>
            <a:ext cx="3390803" cy="76951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2188255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1569018" y="4086124"/>
            <a:ext cx="2140713" cy="87584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2636687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4447963" y="3717008"/>
            <a:ext cx="3183273" cy="36911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6090197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5788909" y="3978012"/>
            <a:ext cx="1950439" cy="161475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6639482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1460906" y="5222977"/>
            <a:ext cx="1175781" cy="83329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2166513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5897021" y="5739458"/>
            <a:ext cx="1557455" cy="11431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6635253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011931" y="268101"/>
          <a:ext cx="2808057" cy="600264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21302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94450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45337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6608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661802" y="29763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262120" y="47236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5158789" y="548465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2636687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7631236" y="33478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3709731" y="371700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533028" y="227444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1063775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902144" y="927756"/>
            <a:ext cx="867770" cy="13466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830786" y="45928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7454476" y="537034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4662063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2291922" y="927756"/>
            <a:ext cx="2478253" cy="68528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3604505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2400034" y="666752"/>
            <a:ext cx="4862086" cy="174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4281090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7631236" y="1210594"/>
            <a:ext cx="369116" cy="213729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4339851" y="1102482"/>
            <a:ext cx="3030381" cy="272263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7851164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5598088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4078847" y="2243158"/>
            <a:ext cx="952332" cy="147385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4281090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1271260" y="1874042"/>
            <a:ext cx="3390803" cy="76951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2188255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902144" y="3012672"/>
            <a:ext cx="297758" cy="158018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730029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1569018" y="4086124"/>
            <a:ext cx="2140713" cy="8758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2636687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1163148" y="2904560"/>
            <a:ext cx="2654695" cy="9205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2456977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4339851" y="4347128"/>
            <a:ext cx="927050" cy="124563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4910872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4447963" y="3717008"/>
            <a:ext cx="3183273" cy="3691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6090197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7850312" y="4086124"/>
            <a:ext cx="150040" cy="12449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7925332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5788909" y="3978012"/>
            <a:ext cx="1950439" cy="16147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6639482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3374919" y="5853769"/>
            <a:ext cx="1783870" cy="202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4046316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1460906" y="5222977"/>
            <a:ext cx="1175781" cy="8332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2166513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5897021" y="5739458"/>
            <a:ext cx="1557455" cy="1143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6635253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082698"/>
              </p:ext>
            </p:extLst>
          </p:nvPr>
        </p:nvGraphicFramePr>
        <p:xfrm>
          <a:off x="9011931" y="268101"/>
          <a:ext cx="2808057" cy="600264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45337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4757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661802" y="29763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262120" y="47236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5158789" y="548465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2636687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7631236" y="33478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3709731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533028" y="227444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1063775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902144" y="927756"/>
            <a:ext cx="867770" cy="13466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830786" y="45928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7454476" y="537034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4662063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2291922" y="927756"/>
            <a:ext cx="2478253" cy="68528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3604505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2400034" y="666752"/>
            <a:ext cx="4862086" cy="174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4281090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7631236" y="1210594"/>
            <a:ext cx="369116" cy="213729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4339851" y="1102482"/>
            <a:ext cx="3030381" cy="272263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7851164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5598088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4078847" y="2243158"/>
            <a:ext cx="952332" cy="147385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4281090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1271260" y="1874042"/>
            <a:ext cx="3390803" cy="76951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2188255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902144" y="3012672"/>
            <a:ext cx="297758" cy="158018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730029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1569018" y="4086124"/>
            <a:ext cx="2140713" cy="87584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2636687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1163148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2456977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4339851" y="4347128"/>
            <a:ext cx="927050" cy="124563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4910872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4447963" y="3717008"/>
            <a:ext cx="3183273" cy="36911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6090197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7850312" y="4086124"/>
            <a:ext cx="150040" cy="12449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7925332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5788909" y="3978012"/>
            <a:ext cx="1950439" cy="16147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6639482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3374919" y="5853769"/>
            <a:ext cx="1783870" cy="202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4046316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1460906" y="5222977"/>
            <a:ext cx="1175781" cy="8332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2166513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5897021" y="5739458"/>
            <a:ext cx="1557455" cy="1143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6635253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104617"/>
              </p:ext>
            </p:extLst>
          </p:nvPr>
        </p:nvGraphicFramePr>
        <p:xfrm>
          <a:off x="9011931" y="268101"/>
          <a:ext cx="2808057" cy="600264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45337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0061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661802" y="29763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262120" y="47236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5158789" y="548465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2636687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7631236" y="33478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3709731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533028" y="227444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1063775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902144" y="927756"/>
            <a:ext cx="867770" cy="13466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830786" y="45928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7454476" y="537034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4662063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2291922" y="927756"/>
            <a:ext cx="2478253" cy="68528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3604505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2400034" y="666752"/>
            <a:ext cx="4862086" cy="174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4281090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7631236" y="1210594"/>
            <a:ext cx="369116" cy="213729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4339851" y="1102482"/>
            <a:ext cx="3030381" cy="272263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7851164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5598088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4078847" y="2243158"/>
            <a:ext cx="952332" cy="147385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4281090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1271260" y="1874042"/>
            <a:ext cx="3390803" cy="76951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2188255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902144" y="3012672"/>
            <a:ext cx="297758" cy="15801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730029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1569018" y="4086124"/>
            <a:ext cx="2140713" cy="87584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2636687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1163148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2456977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4339851" y="4347128"/>
            <a:ext cx="927050" cy="124563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4910872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4447963" y="3717008"/>
            <a:ext cx="3183273" cy="36911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6090197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7850312" y="4086124"/>
            <a:ext cx="150040" cy="12449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7925332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5788909" y="3978012"/>
            <a:ext cx="1950439" cy="16147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6639482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3374919" y="5853769"/>
            <a:ext cx="1783870" cy="202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4046316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1460906" y="5222977"/>
            <a:ext cx="1175781" cy="8332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2166513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5897021" y="5739458"/>
            <a:ext cx="1557455" cy="1143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6635253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926255"/>
              </p:ext>
            </p:extLst>
          </p:nvPr>
        </p:nvGraphicFramePr>
        <p:xfrm>
          <a:off x="9011931" y="268101"/>
          <a:ext cx="2808057" cy="600264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45337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429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661802" y="29763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262120" y="47236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5158789" y="548465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2636687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7631236" y="33478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3709731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533028" y="227444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1063775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902144" y="927756"/>
            <a:ext cx="867770" cy="13466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830786" y="45928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7454476" y="537034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4662063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2291922" y="927756"/>
            <a:ext cx="2478253" cy="68528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3604505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2400034" y="666752"/>
            <a:ext cx="4862086" cy="17472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4281090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7631236" y="1210594"/>
            <a:ext cx="369116" cy="213729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4339851" y="1102482"/>
            <a:ext cx="3030381" cy="27226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7851164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5598088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4078847" y="2243158"/>
            <a:ext cx="952332" cy="147385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4281090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1271260" y="1874042"/>
            <a:ext cx="3390803" cy="76951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2188255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902144" y="3012672"/>
            <a:ext cx="297758" cy="15801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730029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1569018" y="4086124"/>
            <a:ext cx="2140713" cy="87584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2636687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1163148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2456977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4339851" y="4347128"/>
            <a:ext cx="927050" cy="124563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4910872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4447963" y="3717008"/>
            <a:ext cx="3183273" cy="36911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6090197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7850312" y="4086124"/>
            <a:ext cx="150040" cy="12449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7925332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5788909" y="3978012"/>
            <a:ext cx="1950439" cy="16147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6639482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3374919" y="5853769"/>
            <a:ext cx="1783870" cy="202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4046316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1460906" y="5222977"/>
            <a:ext cx="1175781" cy="8332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2166513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5897021" y="5739458"/>
            <a:ext cx="1557455" cy="1143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6635253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885387"/>
              </p:ext>
            </p:extLst>
          </p:nvPr>
        </p:nvGraphicFramePr>
        <p:xfrm>
          <a:off x="9011931" y="268101"/>
          <a:ext cx="2808057" cy="600264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45337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→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4416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661802" y="29763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262120" y="47236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5158789" y="548465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2636687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7631236" y="33478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3709731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533028" y="227444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1063775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902144" y="927756"/>
            <a:ext cx="867770" cy="13466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830786" y="45928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7454476" y="537034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4662063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2291922" y="927756"/>
            <a:ext cx="2478253" cy="68528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3604505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2400034" y="666752"/>
            <a:ext cx="4862086" cy="17472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4281090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7631236" y="1210594"/>
            <a:ext cx="369116" cy="213729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4339851" y="1102482"/>
            <a:ext cx="3030381" cy="27226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7851164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5598088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4078847" y="2243158"/>
            <a:ext cx="952332" cy="147385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4281090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1271260" y="1874042"/>
            <a:ext cx="3390803" cy="76951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2188255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902144" y="3012672"/>
            <a:ext cx="297758" cy="15801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730029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1569018" y="4086124"/>
            <a:ext cx="2140713" cy="87584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2636687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1163148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2456977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4339851" y="4347128"/>
            <a:ext cx="927050" cy="124563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4910872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4447963" y="3717008"/>
            <a:ext cx="3183273" cy="36911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6090197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7850312" y="4086124"/>
            <a:ext cx="150040" cy="12449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7925332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5788909" y="3978012"/>
            <a:ext cx="1950439" cy="16147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6639482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3374919" y="5853769"/>
            <a:ext cx="1783870" cy="202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4046316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1460906" y="5222977"/>
            <a:ext cx="1175781" cy="83329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2166513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5897021" y="5739458"/>
            <a:ext cx="1557455" cy="1143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6635253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216662"/>
              </p:ext>
            </p:extLst>
          </p:nvPr>
        </p:nvGraphicFramePr>
        <p:xfrm>
          <a:off x="9011931" y="268101"/>
          <a:ext cx="2808057" cy="600264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45337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3643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661802" y="29763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262120" y="47236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5158789" y="548465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2636687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7631236" y="33478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3709731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533028" y="227444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1063775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902144" y="927756"/>
            <a:ext cx="867770" cy="13466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830786" y="45928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7454476" y="537034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4662063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2291922" y="927756"/>
            <a:ext cx="2478253" cy="68528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3604505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2400034" y="666752"/>
            <a:ext cx="4862086" cy="17472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4281090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7631236" y="1210594"/>
            <a:ext cx="369116" cy="21372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4339851" y="1102482"/>
            <a:ext cx="3030381" cy="27226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7851164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5598088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4078847" y="2243158"/>
            <a:ext cx="952332" cy="147385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4281090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1271260" y="1874042"/>
            <a:ext cx="3390803" cy="76951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2188255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902144" y="3012672"/>
            <a:ext cx="297758" cy="15801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730029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1569018" y="4086124"/>
            <a:ext cx="2140713" cy="87584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2636687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1163148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2456977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4339851" y="4347128"/>
            <a:ext cx="927050" cy="124563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4910872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4447963" y="3717008"/>
            <a:ext cx="3183273" cy="36911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6090197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7850312" y="4086124"/>
            <a:ext cx="150040" cy="12449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7925332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5788909" y="3978012"/>
            <a:ext cx="1950439" cy="16147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6639482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3374919" y="5853769"/>
            <a:ext cx="1783870" cy="202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4046316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1460906" y="5222977"/>
            <a:ext cx="1175781" cy="83329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2166513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5897021" y="5739458"/>
            <a:ext cx="1557455" cy="1143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6635253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144425"/>
              </p:ext>
            </p:extLst>
          </p:nvPr>
        </p:nvGraphicFramePr>
        <p:xfrm>
          <a:off x="9011931" y="268101"/>
          <a:ext cx="2808057" cy="600264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45337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7545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661802" y="29763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262120" y="47236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5158789" y="548465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2636687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7631236" y="33478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3709731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533028" y="227444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1063775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902144" y="927756"/>
            <a:ext cx="867770" cy="13466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830786" y="45928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7454476" y="537034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4662063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2291922" y="927756"/>
            <a:ext cx="2478253" cy="68528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3604505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2400034" y="666752"/>
            <a:ext cx="4862086" cy="17472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4281090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7631236" y="1210594"/>
            <a:ext cx="369116" cy="21372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4339851" y="1102482"/>
            <a:ext cx="3030381" cy="27226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7851164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5598088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4078847" y="2243158"/>
            <a:ext cx="952332" cy="147385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4281090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1271260" y="1874042"/>
            <a:ext cx="3390803" cy="76951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2188255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902144" y="3012672"/>
            <a:ext cx="297758" cy="15801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730029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1569018" y="4086124"/>
            <a:ext cx="2140713" cy="87584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2636687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1163148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2456977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4339851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4910872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4447963" y="3717008"/>
            <a:ext cx="3183273" cy="36911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6090197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7850312" y="4086124"/>
            <a:ext cx="150040" cy="124496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7925332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5788909" y="3978012"/>
            <a:ext cx="1950439" cy="161475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6639482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3374919" y="5853769"/>
            <a:ext cx="1783870" cy="202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4046316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1460906" y="5222977"/>
            <a:ext cx="1175781" cy="83329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2166513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5897021" y="5739458"/>
            <a:ext cx="1557455" cy="1143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6635253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188816"/>
              </p:ext>
            </p:extLst>
          </p:nvPr>
        </p:nvGraphicFramePr>
        <p:xfrm>
          <a:off x="9011931" y="268101"/>
          <a:ext cx="2808057" cy="600264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45337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→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5576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661802" y="29763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262120" y="47236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5158789" y="548465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2636687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7631236" y="33478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3709731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533028" y="227444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1063775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902144" y="927756"/>
            <a:ext cx="867770" cy="13466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830786" y="45928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7454476" y="537034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4662063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2291922" y="927756"/>
            <a:ext cx="2478253" cy="68528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3604505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2400034" y="666752"/>
            <a:ext cx="4862086" cy="17472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4281090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7631236" y="1210594"/>
            <a:ext cx="369116" cy="21372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4339851" y="1102482"/>
            <a:ext cx="3030381" cy="27226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7851164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5598088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4078847" y="2243158"/>
            <a:ext cx="952332" cy="147385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4281090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1271260" y="1874042"/>
            <a:ext cx="3390803" cy="76951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2188255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902144" y="3012672"/>
            <a:ext cx="297758" cy="15801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730029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1569018" y="4086124"/>
            <a:ext cx="2140713" cy="87584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2636687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1163148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2456977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4339851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4910872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4447963" y="3717008"/>
            <a:ext cx="3183273" cy="36911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6090197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7850312" y="4086124"/>
            <a:ext cx="150040" cy="124496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7925332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5788909" y="3978012"/>
            <a:ext cx="1950439" cy="161475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6639482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3374919" y="5853769"/>
            <a:ext cx="1783870" cy="202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4046316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1460906" y="5222977"/>
            <a:ext cx="1175781" cy="83329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2166513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5897021" y="5739458"/>
            <a:ext cx="1557455" cy="11431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6635253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259213"/>
              </p:ext>
            </p:extLst>
          </p:nvPr>
        </p:nvGraphicFramePr>
        <p:xfrm>
          <a:off x="9011931" y="268101"/>
          <a:ext cx="2808057" cy="600264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21302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94450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45337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→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8111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2943</TotalTime>
  <Words>685</Words>
  <Application>Microsoft Office PowerPoint</Application>
  <PresentationFormat>와이드스크린</PresentationFormat>
  <Paragraphs>679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홍수민</dc:creator>
  <cp:lastModifiedBy>USER</cp:lastModifiedBy>
  <cp:revision>142</cp:revision>
  <dcterms:created xsi:type="dcterms:W3CDTF">2022-08-09T12:12:25Z</dcterms:created>
  <dcterms:modified xsi:type="dcterms:W3CDTF">2022-09-21T12:00:18Z</dcterms:modified>
</cp:coreProperties>
</file>