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6" r:id="rId2"/>
    <p:sldId id="470" r:id="rId3"/>
    <p:sldId id="471" r:id="rId4"/>
    <p:sldId id="472" r:id="rId5"/>
    <p:sldId id="473" r:id="rId6"/>
    <p:sldId id="474" r:id="rId7"/>
    <p:sldId id="475" r:id="rId8"/>
    <p:sldId id="476" r:id="rId9"/>
    <p:sldId id="477" r:id="rId10"/>
    <p:sldId id="478" r:id="rId11"/>
    <p:sldId id="479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FFFFFF"/>
    <a:srgbClr val="505050"/>
    <a:srgbClr val="F1A116"/>
    <a:srgbClr val="99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39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F4A8FB-4E91-CD6C-C1BC-76478DCA4D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D42B52B-EBEA-E88C-DE57-1135865CBF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A5C73D-43C5-6B5B-7B77-FCD6B694B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3A1627-396E-7158-57F0-855690A1C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3F3EF-9FF6-F207-AA3B-450B8E58B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5138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D591BC-1DCC-353C-B3E9-2527B2416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2DFC751-F686-FD47-953B-12F00DAE58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A45DF6-A54D-9C40-350A-53099900F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16DCA8-B9F2-18E9-936B-067A9DDA9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783BDE-2AAF-EEF5-FAF9-D6F84EF39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7792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38E034E-58CC-D33A-03DE-799B332208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88AC8EE-8907-8B8B-B977-E6C5EBA2E2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6318B9-F372-F738-E6B1-38C5440A5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C2CCD3-E84D-78FC-A801-7F9380DC3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A14C9B-4D49-299F-C69E-E4B1E5889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476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E7B524-496E-BE22-EFF2-9B9BC9DA5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6FDBF9-4D94-0087-EE44-0FFC811DE2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B0AB30-6D66-58F8-8303-087E0562D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484509-186D-0030-8D6C-848FD6204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2F237B-3AC5-DB23-5824-C1D442A2E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9738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F17104-F39A-194F-1E0C-36C870914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12CDF53-38B6-983B-0AA8-DA3E955C35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3D9E67-1288-1CB1-3157-8F65B56A7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3FC1F9-7FDB-1D0C-7085-334B4C071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56BDF9-0C49-5861-3111-790E57694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335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8ECB22-7FAA-2626-4462-A2F9D0D4F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92E91C-D819-71FB-FA58-A4FDFDEE28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EC5DD0-455E-141B-92E7-F9079A64A7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5EF6EF9-AF33-2A53-F9E9-49344B50A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4049EC9-B2BB-ED56-27E1-4AB57CF56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76BF56-83BC-A650-762C-D269DD4D9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8493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A99D7E-FAA9-0682-3642-1C5E44A05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01675FA-C46D-9B40-F837-01F7E02947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3F90AD1-F615-C753-CC0A-0F2E71FC35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CC3F220-2375-6344-4003-D4F7BE432B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75A6BA7-7DBD-BD47-A250-9A6856F9C2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7249326-88BE-7A81-DE90-C4E7BE220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EBCD85F-9352-757E-6494-B210C6923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BEA2BD2-C016-FE39-F3F6-FC2E1CEF8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0045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256E51-F44E-D627-774A-9E7DD7890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DB6E5AF-F418-C976-7FB4-DEB2FAE36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09BECB9-8942-0668-98C4-DFA9BFEF8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3F1D3DA-F8DF-9447-F0A9-679F07284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2886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2504A48-D4AE-034F-E0F5-F9EA1E537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2A4CE11-4A0F-9FB8-401D-3CEC6BB6A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113F99E-2552-A0E7-D418-6C7E4A890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8721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29377D-EFDD-634F-795E-A23025F75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9E4BC1-5F7F-29F0-D8E5-4587CCD55E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4AC45F1-4F5D-E405-BC3E-C772010B13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061B2C-1026-0557-56D6-6A8D6E392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8ACE041-0F52-0A17-920C-A62CE43DE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DD69178-A5ED-93BB-86E9-7D3CE4855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949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0387A4-88C2-27BD-175D-2ACC64606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12710C5-5019-832E-D4E7-7715CB0728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19BEF4F-D613-F027-FE13-AF09BCA8AF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3DA65D4-D90A-DEEF-DBDE-1EE451137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214126-684F-F1B4-B321-46E86203E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A321411-F33A-55CE-FAAE-751EBFD00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3687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4038501-DBF1-604E-9245-2449C6E2B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DCE59C-34C6-6A4F-84B0-78FAC275E9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395446-F3C6-8076-0EDF-19B46D2600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224D7A-9CF3-4E78-A2C4-FBFAA96AA998}" type="datetimeFigureOut">
              <a:rPr lang="ko-KR" altLang="en-US" smtClean="0"/>
              <a:t>2022-09-21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30B8C0-AECA-0E18-E4B2-30ACB51712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BF4E17-646F-4A2A-1DC2-31EE9965FB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9067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타원 32">
            <a:extLst>
              <a:ext uri="{FF2B5EF4-FFF2-40B4-BE49-F238E27FC236}">
                <a16:creationId xmlns:a16="http://schemas.microsoft.com/office/drawing/2014/main" id="{5A6CE72D-51F3-4FB4-A311-A18F7C15820D}"/>
              </a:ext>
            </a:extLst>
          </p:cNvPr>
          <p:cNvSpPr/>
          <p:nvPr/>
        </p:nvSpPr>
        <p:spPr>
          <a:xfrm>
            <a:off x="2787554" y="297636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DBC9E705-3ED6-4500-8579-C453C1939792}"/>
              </a:ext>
            </a:extLst>
          </p:cNvPr>
          <p:cNvSpPr/>
          <p:nvPr/>
        </p:nvSpPr>
        <p:spPr>
          <a:xfrm>
            <a:off x="8387872" y="47236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36CB0A15-720D-4719-80F8-BCA83F9328F6}"/>
              </a:ext>
            </a:extLst>
          </p:cNvPr>
          <p:cNvSpPr/>
          <p:nvPr/>
        </p:nvSpPr>
        <p:spPr>
          <a:xfrm>
            <a:off x="6284541" y="5484653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48239B09-15FE-4F9C-86D2-F27A9DEE0851}"/>
              </a:ext>
            </a:extLst>
          </p:cNvPr>
          <p:cNvSpPr/>
          <p:nvPr/>
        </p:nvSpPr>
        <p:spPr>
          <a:xfrm>
            <a:off x="3762439" y="5687160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10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AE6F69FD-0EB2-407D-922C-70908DD5F305}"/>
              </a:ext>
            </a:extLst>
          </p:cNvPr>
          <p:cNvSpPr/>
          <p:nvPr/>
        </p:nvSpPr>
        <p:spPr>
          <a:xfrm>
            <a:off x="8756988" y="334789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69670782-BB50-4D8C-8600-39DFB07D914A}"/>
              </a:ext>
            </a:extLst>
          </p:cNvPr>
          <p:cNvSpPr/>
          <p:nvPr/>
        </p:nvSpPr>
        <p:spPr>
          <a:xfrm>
            <a:off x="4835483" y="3717008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F5D94D76-4C86-46AA-A13A-61C347C4311B}"/>
              </a:ext>
            </a:extLst>
          </p:cNvPr>
          <p:cNvSpPr/>
          <p:nvPr/>
        </p:nvSpPr>
        <p:spPr>
          <a:xfrm>
            <a:off x="1658780" y="2274440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428D8E9-775F-4C05-AAD0-82CFEBB57F7B}"/>
              </a:ext>
            </a:extLst>
          </p:cNvPr>
          <p:cNvSpPr txBox="1"/>
          <p:nvPr/>
        </p:nvSpPr>
        <p:spPr>
          <a:xfrm>
            <a:off x="2189527" y="1211423"/>
            <a:ext cx="2722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8F2E6A4-7E8D-4B3D-9AF7-2EE1D2D50664}"/>
              </a:ext>
            </a:extLst>
          </p:cNvPr>
          <p:cNvCxnSpPr>
            <a:cxnSpLocks/>
            <a:stCxn id="41" idx="0"/>
            <a:endCxn id="33" idx="3"/>
          </p:cNvCxnSpPr>
          <p:nvPr/>
        </p:nvCxnSpPr>
        <p:spPr>
          <a:xfrm flipV="1">
            <a:off x="2027896" y="927756"/>
            <a:ext cx="867770" cy="134668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타원 41">
            <a:extLst>
              <a:ext uri="{FF2B5EF4-FFF2-40B4-BE49-F238E27FC236}">
                <a16:creationId xmlns:a16="http://schemas.microsoft.com/office/drawing/2014/main" id="{738FEBA6-A17F-4C1F-9775-6C777C5B5FCC}"/>
              </a:ext>
            </a:extLst>
          </p:cNvPr>
          <p:cNvSpPr/>
          <p:nvPr/>
        </p:nvSpPr>
        <p:spPr>
          <a:xfrm>
            <a:off x="1956538" y="4592857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D990A2ED-C8CC-418E-B2CA-6BB3169AB3E2}"/>
              </a:ext>
            </a:extLst>
          </p:cNvPr>
          <p:cNvSpPr/>
          <p:nvPr/>
        </p:nvSpPr>
        <p:spPr>
          <a:xfrm>
            <a:off x="8580228" y="537034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A6A460C1-6D25-4250-82DD-45FE4916D693}"/>
              </a:ext>
            </a:extLst>
          </p:cNvPr>
          <p:cNvSpPr/>
          <p:nvPr/>
        </p:nvSpPr>
        <p:spPr>
          <a:xfrm>
            <a:off x="5787815" y="1504926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7012FE3B-F399-4D2A-B453-09E976BFC1CF}"/>
              </a:ext>
            </a:extLst>
          </p:cNvPr>
          <p:cNvCxnSpPr>
            <a:cxnSpLocks/>
            <a:stCxn id="45" idx="1"/>
            <a:endCxn id="33" idx="5"/>
          </p:cNvCxnSpPr>
          <p:nvPr/>
        </p:nvCxnSpPr>
        <p:spPr>
          <a:xfrm flipH="1" flipV="1">
            <a:off x="3417674" y="927756"/>
            <a:ext cx="2478253" cy="68528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B319EFB3-07EB-4801-93C1-EA5F9614E128}"/>
              </a:ext>
            </a:extLst>
          </p:cNvPr>
          <p:cNvSpPr txBox="1"/>
          <p:nvPr/>
        </p:nvSpPr>
        <p:spPr>
          <a:xfrm>
            <a:off x="4730257" y="94057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4A70E982-D56F-47E9-9502-A0DED833901D}"/>
              </a:ext>
            </a:extLst>
          </p:cNvPr>
          <p:cNvCxnSpPr>
            <a:cxnSpLocks/>
            <a:stCxn id="34" idx="2"/>
            <a:endCxn id="33" idx="6"/>
          </p:cNvCxnSpPr>
          <p:nvPr/>
        </p:nvCxnSpPr>
        <p:spPr>
          <a:xfrm flipH="1" flipV="1">
            <a:off x="3525786" y="666752"/>
            <a:ext cx="4862086" cy="17472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2979CCE6-6D81-4A58-A6CC-8CE67B77A808}"/>
              </a:ext>
            </a:extLst>
          </p:cNvPr>
          <p:cNvSpPr txBox="1"/>
          <p:nvPr/>
        </p:nvSpPr>
        <p:spPr>
          <a:xfrm>
            <a:off x="5406842" y="37657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641DF93C-EAC8-4F4D-9BF0-CD16350A932B}"/>
              </a:ext>
            </a:extLst>
          </p:cNvPr>
          <p:cNvCxnSpPr>
            <a:cxnSpLocks/>
            <a:stCxn id="34" idx="4"/>
            <a:endCxn id="39" idx="0"/>
          </p:cNvCxnSpPr>
          <p:nvPr/>
        </p:nvCxnSpPr>
        <p:spPr>
          <a:xfrm>
            <a:off x="8756988" y="1210594"/>
            <a:ext cx="369116" cy="213729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53D996D7-CD3D-4075-852E-B56718894718}"/>
              </a:ext>
            </a:extLst>
          </p:cNvPr>
          <p:cNvCxnSpPr>
            <a:cxnSpLocks/>
            <a:stCxn id="34" idx="3"/>
            <a:endCxn id="40" idx="7"/>
          </p:cNvCxnSpPr>
          <p:nvPr/>
        </p:nvCxnSpPr>
        <p:spPr>
          <a:xfrm flipH="1">
            <a:off x="5465603" y="1102482"/>
            <a:ext cx="3030381" cy="272263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F5CBC9E4-9F91-4284-8D7A-54D4417A1F33}"/>
              </a:ext>
            </a:extLst>
          </p:cNvPr>
          <p:cNvSpPr txBox="1"/>
          <p:nvPr/>
        </p:nvSpPr>
        <p:spPr>
          <a:xfrm>
            <a:off x="8976916" y="195095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24B6CE4-97A1-4D53-9CB4-021FA34861CE}"/>
              </a:ext>
            </a:extLst>
          </p:cNvPr>
          <p:cNvSpPr txBox="1"/>
          <p:nvPr/>
        </p:nvSpPr>
        <p:spPr>
          <a:xfrm>
            <a:off x="6723840" y="206369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42A24F04-AC2E-46B0-AB70-062A8A27924D}"/>
              </a:ext>
            </a:extLst>
          </p:cNvPr>
          <p:cNvCxnSpPr>
            <a:cxnSpLocks/>
            <a:stCxn id="45" idx="4"/>
            <a:endCxn id="40" idx="0"/>
          </p:cNvCxnSpPr>
          <p:nvPr/>
        </p:nvCxnSpPr>
        <p:spPr>
          <a:xfrm flipH="1">
            <a:off x="5204599" y="2243158"/>
            <a:ext cx="952332" cy="147385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11674934-5386-4C27-95C9-0220AA1E0173}"/>
              </a:ext>
            </a:extLst>
          </p:cNvPr>
          <p:cNvSpPr txBox="1"/>
          <p:nvPr/>
        </p:nvSpPr>
        <p:spPr>
          <a:xfrm>
            <a:off x="5406842" y="255329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5E813276-54C2-4118-B8BF-B52054892B48}"/>
              </a:ext>
            </a:extLst>
          </p:cNvPr>
          <p:cNvCxnSpPr>
            <a:cxnSpLocks/>
            <a:stCxn id="45" idx="2"/>
            <a:endCxn id="41" idx="6"/>
          </p:cNvCxnSpPr>
          <p:nvPr/>
        </p:nvCxnSpPr>
        <p:spPr>
          <a:xfrm flipH="1">
            <a:off x="2397012" y="1874042"/>
            <a:ext cx="3390803" cy="76951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947987B9-EFB3-469B-A17F-AC1FD0E6189F}"/>
              </a:ext>
            </a:extLst>
          </p:cNvPr>
          <p:cNvSpPr txBox="1"/>
          <p:nvPr/>
        </p:nvSpPr>
        <p:spPr>
          <a:xfrm>
            <a:off x="3314007" y="207955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9AE74C1F-823E-425A-BB5F-D3AF7AB3E0C3}"/>
              </a:ext>
            </a:extLst>
          </p:cNvPr>
          <p:cNvCxnSpPr>
            <a:cxnSpLocks/>
            <a:stCxn id="41" idx="4"/>
            <a:endCxn id="42" idx="0"/>
          </p:cNvCxnSpPr>
          <p:nvPr/>
        </p:nvCxnSpPr>
        <p:spPr>
          <a:xfrm>
            <a:off x="2027896" y="3012672"/>
            <a:ext cx="297758" cy="158018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E724D7C4-36F3-4EFF-8964-F50A08488635}"/>
              </a:ext>
            </a:extLst>
          </p:cNvPr>
          <p:cNvSpPr txBox="1"/>
          <p:nvPr/>
        </p:nvSpPr>
        <p:spPr>
          <a:xfrm>
            <a:off x="1855781" y="355084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DE208261-0993-47FA-A256-6E2F84BAB948}"/>
              </a:ext>
            </a:extLst>
          </p:cNvPr>
          <p:cNvCxnSpPr>
            <a:cxnSpLocks/>
            <a:stCxn id="40" idx="2"/>
            <a:endCxn id="42" idx="6"/>
          </p:cNvCxnSpPr>
          <p:nvPr/>
        </p:nvCxnSpPr>
        <p:spPr>
          <a:xfrm flipH="1">
            <a:off x="2694770" y="4086124"/>
            <a:ext cx="2140713" cy="87584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ED30EDBE-0EC9-4DC0-B116-9256590DF3D8}"/>
              </a:ext>
            </a:extLst>
          </p:cNvPr>
          <p:cNvSpPr txBox="1"/>
          <p:nvPr/>
        </p:nvSpPr>
        <p:spPr>
          <a:xfrm>
            <a:off x="3762439" y="454636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5BF3D6FF-6111-4E58-B48B-A778DB0B89B6}"/>
              </a:ext>
            </a:extLst>
          </p:cNvPr>
          <p:cNvCxnSpPr>
            <a:cxnSpLocks/>
            <a:stCxn id="40" idx="1"/>
            <a:endCxn id="41" idx="5"/>
          </p:cNvCxnSpPr>
          <p:nvPr/>
        </p:nvCxnSpPr>
        <p:spPr>
          <a:xfrm flipH="1" flipV="1">
            <a:off x="2288900" y="2904560"/>
            <a:ext cx="2654695" cy="92056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C310A4B6-60B1-4084-8854-2B811AD69C9A}"/>
              </a:ext>
            </a:extLst>
          </p:cNvPr>
          <p:cNvSpPr txBox="1"/>
          <p:nvPr/>
        </p:nvSpPr>
        <p:spPr>
          <a:xfrm>
            <a:off x="3582729" y="302889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A2BEAC9E-2F8C-4B9F-8610-AD389EBBA6B0}"/>
              </a:ext>
            </a:extLst>
          </p:cNvPr>
          <p:cNvCxnSpPr>
            <a:cxnSpLocks/>
            <a:stCxn id="40" idx="5"/>
            <a:endCxn id="37" idx="1"/>
          </p:cNvCxnSpPr>
          <p:nvPr/>
        </p:nvCxnSpPr>
        <p:spPr>
          <a:xfrm>
            <a:off x="5465603" y="4347128"/>
            <a:ext cx="927050" cy="124563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97AAF8C7-8CED-442F-93B6-368F7AFFDE4F}"/>
              </a:ext>
            </a:extLst>
          </p:cNvPr>
          <p:cNvSpPr txBox="1"/>
          <p:nvPr/>
        </p:nvSpPr>
        <p:spPr>
          <a:xfrm>
            <a:off x="6036624" y="481455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F7F71FE2-29DC-4815-A0A4-074C506BB4EC}"/>
              </a:ext>
            </a:extLst>
          </p:cNvPr>
          <p:cNvCxnSpPr>
            <a:cxnSpLocks/>
            <a:stCxn id="39" idx="2"/>
            <a:endCxn id="40" idx="6"/>
          </p:cNvCxnSpPr>
          <p:nvPr/>
        </p:nvCxnSpPr>
        <p:spPr>
          <a:xfrm flipH="1">
            <a:off x="5573715" y="3717008"/>
            <a:ext cx="3183273" cy="36911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E2036754-03A8-46BC-BAE5-7085058DBF8F}"/>
              </a:ext>
            </a:extLst>
          </p:cNvPr>
          <p:cNvSpPr txBox="1"/>
          <p:nvPr/>
        </p:nvSpPr>
        <p:spPr>
          <a:xfrm>
            <a:off x="7215949" y="3516953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56A2A278-FBDB-434D-AA02-204C985702E3}"/>
              </a:ext>
            </a:extLst>
          </p:cNvPr>
          <p:cNvCxnSpPr>
            <a:cxnSpLocks/>
            <a:endCxn id="39" idx="4"/>
          </p:cNvCxnSpPr>
          <p:nvPr/>
        </p:nvCxnSpPr>
        <p:spPr>
          <a:xfrm flipV="1">
            <a:off x="8976064" y="4086124"/>
            <a:ext cx="150040" cy="124496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E19B70C5-FEA4-48AA-A99C-94C3CD6EC260}"/>
              </a:ext>
            </a:extLst>
          </p:cNvPr>
          <p:cNvSpPr txBox="1"/>
          <p:nvPr/>
        </p:nvSpPr>
        <p:spPr>
          <a:xfrm>
            <a:off x="9051084" y="442424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E0AA0AED-CE95-4BFB-B94D-09ECFFD0DA3F}"/>
              </a:ext>
            </a:extLst>
          </p:cNvPr>
          <p:cNvCxnSpPr>
            <a:cxnSpLocks/>
            <a:stCxn id="39" idx="3"/>
            <a:endCxn id="37" idx="7"/>
          </p:cNvCxnSpPr>
          <p:nvPr/>
        </p:nvCxnSpPr>
        <p:spPr>
          <a:xfrm flipH="1">
            <a:off x="6914661" y="3978012"/>
            <a:ext cx="1950439" cy="161475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88CAF66B-A2AD-45F1-BFB9-835672B84F9C}"/>
              </a:ext>
            </a:extLst>
          </p:cNvPr>
          <p:cNvSpPr txBox="1"/>
          <p:nvPr/>
        </p:nvSpPr>
        <p:spPr>
          <a:xfrm>
            <a:off x="7765234" y="434712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57E86028-0815-4B9C-9CAE-3A07CCBB97DE}"/>
              </a:ext>
            </a:extLst>
          </p:cNvPr>
          <p:cNvCxnSpPr>
            <a:cxnSpLocks/>
            <a:stCxn id="38" idx="6"/>
            <a:endCxn id="37" idx="2"/>
          </p:cNvCxnSpPr>
          <p:nvPr/>
        </p:nvCxnSpPr>
        <p:spPr>
          <a:xfrm flipV="1">
            <a:off x="4500671" y="5853769"/>
            <a:ext cx="1783870" cy="20250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66A7EE28-B665-4789-B841-D35DC33CF81D}"/>
              </a:ext>
            </a:extLst>
          </p:cNvPr>
          <p:cNvSpPr txBox="1"/>
          <p:nvPr/>
        </p:nvSpPr>
        <p:spPr>
          <a:xfrm>
            <a:off x="5172068" y="558479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07B2BE3B-3757-4C7F-BD1C-3C9795866A1C}"/>
              </a:ext>
            </a:extLst>
          </p:cNvPr>
          <p:cNvCxnSpPr>
            <a:cxnSpLocks/>
            <a:stCxn id="38" idx="2"/>
            <a:endCxn id="42" idx="5"/>
          </p:cNvCxnSpPr>
          <p:nvPr/>
        </p:nvCxnSpPr>
        <p:spPr>
          <a:xfrm flipH="1" flipV="1">
            <a:off x="2586658" y="5222977"/>
            <a:ext cx="1175781" cy="83329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CF8D4DD4-F707-4B02-8171-DB786718DB83}"/>
              </a:ext>
            </a:extLst>
          </p:cNvPr>
          <p:cNvSpPr txBox="1"/>
          <p:nvPr/>
        </p:nvSpPr>
        <p:spPr>
          <a:xfrm>
            <a:off x="3292265" y="543957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0E84CF61-A3BE-4A07-AB83-A27E1B41BAD9}"/>
              </a:ext>
            </a:extLst>
          </p:cNvPr>
          <p:cNvCxnSpPr>
            <a:cxnSpLocks/>
            <a:stCxn id="71" idx="2"/>
            <a:endCxn id="37" idx="6"/>
          </p:cNvCxnSpPr>
          <p:nvPr/>
        </p:nvCxnSpPr>
        <p:spPr>
          <a:xfrm flipH="1">
            <a:off x="7022773" y="5739458"/>
            <a:ext cx="1557455" cy="11431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B7BEFB64-B258-4431-9419-C880C285D728}"/>
              </a:ext>
            </a:extLst>
          </p:cNvPr>
          <p:cNvSpPr txBox="1"/>
          <p:nvPr/>
        </p:nvSpPr>
        <p:spPr>
          <a:xfrm>
            <a:off x="7761005" y="539752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1696409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타원 32">
            <a:extLst>
              <a:ext uri="{FF2B5EF4-FFF2-40B4-BE49-F238E27FC236}">
                <a16:creationId xmlns:a16="http://schemas.microsoft.com/office/drawing/2014/main" id="{5A6CE72D-51F3-4FB4-A311-A18F7C15820D}"/>
              </a:ext>
            </a:extLst>
          </p:cNvPr>
          <p:cNvSpPr/>
          <p:nvPr/>
        </p:nvSpPr>
        <p:spPr>
          <a:xfrm>
            <a:off x="1661802" y="29763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DBC9E705-3ED6-4500-8579-C453C1939792}"/>
              </a:ext>
            </a:extLst>
          </p:cNvPr>
          <p:cNvSpPr/>
          <p:nvPr/>
        </p:nvSpPr>
        <p:spPr>
          <a:xfrm>
            <a:off x="7262120" y="472362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36CB0A15-720D-4719-80F8-BCA83F9328F6}"/>
              </a:ext>
            </a:extLst>
          </p:cNvPr>
          <p:cNvSpPr/>
          <p:nvPr/>
        </p:nvSpPr>
        <p:spPr>
          <a:xfrm>
            <a:off x="5158789" y="5484653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48239B09-15FE-4F9C-86D2-F27A9DEE0851}"/>
              </a:ext>
            </a:extLst>
          </p:cNvPr>
          <p:cNvSpPr/>
          <p:nvPr/>
        </p:nvSpPr>
        <p:spPr>
          <a:xfrm>
            <a:off x="2636687" y="5687160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10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AE6F69FD-0EB2-407D-922C-70908DD5F305}"/>
              </a:ext>
            </a:extLst>
          </p:cNvPr>
          <p:cNvSpPr/>
          <p:nvPr/>
        </p:nvSpPr>
        <p:spPr>
          <a:xfrm>
            <a:off x="7631236" y="3347892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69670782-BB50-4D8C-8600-39DFB07D914A}"/>
              </a:ext>
            </a:extLst>
          </p:cNvPr>
          <p:cNvSpPr/>
          <p:nvPr/>
        </p:nvSpPr>
        <p:spPr>
          <a:xfrm>
            <a:off x="3709731" y="3717008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F5D94D76-4C86-46AA-A13A-61C347C4311B}"/>
              </a:ext>
            </a:extLst>
          </p:cNvPr>
          <p:cNvSpPr/>
          <p:nvPr/>
        </p:nvSpPr>
        <p:spPr>
          <a:xfrm>
            <a:off x="533028" y="2274440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428D8E9-775F-4C05-AAD0-82CFEBB57F7B}"/>
              </a:ext>
            </a:extLst>
          </p:cNvPr>
          <p:cNvSpPr txBox="1"/>
          <p:nvPr/>
        </p:nvSpPr>
        <p:spPr>
          <a:xfrm>
            <a:off x="1063775" y="1211423"/>
            <a:ext cx="2722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8F2E6A4-7E8D-4B3D-9AF7-2EE1D2D50664}"/>
              </a:ext>
            </a:extLst>
          </p:cNvPr>
          <p:cNvCxnSpPr>
            <a:cxnSpLocks/>
            <a:stCxn id="41" idx="0"/>
            <a:endCxn id="33" idx="3"/>
          </p:cNvCxnSpPr>
          <p:nvPr/>
        </p:nvCxnSpPr>
        <p:spPr>
          <a:xfrm flipV="1">
            <a:off x="902144" y="927756"/>
            <a:ext cx="867770" cy="134668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타원 41">
            <a:extLst>
              <a:ext uri="{FF2B5EF4-FFF2-40B4-BE49-F238E27FC236}">
                <a16:creationId xmlns:a16="http://schemas.microsoft.com/office/drawing/2014/main" id="{738FEBA6-A17F-4C1F-9775-6C777C5B5FCC}"/>
              </a:ext>
            </a:extLst>
          </p:cNvPr>
          <p:cNvSpPr/>
          <p:nvPr/>
        </p:nvSpPr>
        <p:spPr>
          <a:xfrm>
            <a:off x="830786" y="4592857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D990A2ED-C8CC-418E-B2CA-6BB3169AB3E2}"/>
              </a:ext>
            </a:extLst>
          </p:cNvPr>
          <p:cNvSpPr/>
          <p:nvPr/>
        </p:nvSpPr>
        <p:spPr>
          <a:xfrm>
            <a:off x="7454476" y="5370342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A6A460C1-6D25-4250-82DD-45FE4916D693}"/>
              </a:ext>
            </a:extLst>
          </p:cNvPr>
          <p:cNvSpPr/>
          <p:nvPr/>
        </p:nvSpPr>
        <p:spPr>
          <a:xfrm>
            <a:off x="4662063" y="150492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7012FE3B-F399-4D2A-B453-09E976BFC1CF}"/>
              </a:ext>
            </a:extLst>
          </p:cNvPr>
          <p:cNvCxnSpPr>
            <a:cxnSpLocks/>
            <a:stCxn id="45" idx="1"/>
            <a:endCxn id="33" idx="5"/>
          </p:cNvCxnSpPr>
          <p:nvPr/>
        </p:nvCxnSpPr>
        <p:spPr>
          <a:xfrm flipH="1" flipV="1">
            <a:off x="2291922" y="927756"/>
            <a:ext cx="2478253" cy="685282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B319EFB3-07EB-4801-93C1-EA5F9614E128}"/>
              </a:ext>
            </a:extLst>
          </p:cNvPr>
          <p:cNvSpPr txBox="1"/>
          <p:nvPr/>
        </p:nvSpPr>
        <p:spPr>
          <a:xfrm>
            <a:off x="3604505" y="94057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4A70E982-D56F-47E9-9502-A0DED833901D}"/>
              </a:ext>
            </a:extLst>
          </p:cNvPr>
          <p:cNvCxnSpPr>
            <a:cxnSpLocks/>
            <a:stCxn id="34" idx="2"/>
            <a:endCxn id="33" idx="6"/>
          </p:cNvCxnSpPr>
          <p:nvPr/>
        </p:nvCxnSpPr>
        <p:spPr>
          <a:xfrm flipH="1" flipV="1">
            <a:off x="2400034" y="666752"/>
            <a:ext cx="4862086" cy="174726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2979CCE6-6D81-4A58-A6CC-8CE67B77A808}"/>
              </a:ext>
            </a:extLst>
          </p:cNvPr>
          <p:cNvSpPr txBox="1"/>
          <p:nvPr/>
        </p:nvSpPr>
        <p:spPr>
          <a:xfrm>
            <a:off x="4281090" y="37657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641DF93C-EAC8-4F4D-9BF0-CD16350A932B}"/>
              </a:ext>
            </a:extLst>
          </p:cNvPr>
          <p:cNvCxnSpPr>
            <a:cxnSpLocks/>
            <a:stCxn id="34" idx="4"/>
            <a:endCxn id="39" idx="0"/>
          </p:cNvCxnSpPr>
          <p:nvPr/>
        </p:nvCxnSpPr>
        <p:spPr>
          <a:xfrm>
            <a:off x="7631236" y="1210594"/>
            <a:ext cx="369116" cy="213729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53D996D7-CD3D-4075-852E-B56718894718}"/>
              </a:ext>
            </a:extLst>
          </p:cNvPr>
          <p:cNvCxnSpPr>
            <a:cxnSpLocks/>
            <a:stCxn id="34" idx="3"/>
            <a:endCxn id="40" idx="7"/>
          </p:cNvCxnSpPr>
          <p:nvPr/>
        </p:nvCxnSpPr>
        <p:spPr>
          <a:xfrm flipH="1">
            <a:off x="4339851" y="1102482"/>
            <a:ext cx="3030381" cy="272263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F5CBC9E4-9F91-4284-8D7A-54D4417A1F33}"/>
              </a:ext>
            </a:extLst>
          </p:cNvPr>
          <p:cNvSpPr txBox="1"/>
          <p:nvPr/>
        </p:nvSpPr>
        <p:spPr>
          <a:xfrm>
            <a:off x="7851164" y="195095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24B6CE4-97A1-4D53-9CB4-021FA34861CE}"/>
              </a:ext>
            </a:extLst>
          </p:cNvPr>
          <p:cNvSpPr txBox="1"/>
          <p:nvPr/>
        </p:nvSpPr>
        <p:spPr>
          <a:xfrm>
            <a:off x="5598088" y="206369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42A24F04-AC2E-46B0-AB70-062A8A27924D}"/>
              </a:ext>
            </a:extLst>
          </p:cNvPr>
          <p:cNvCxnSpPr>
            <a:cxnSpLocks/>
            <a:stCxn id="45" idx="4"/>
            <a:endCxn id="40" idx="0"/>
          </p:cNvCxnSpPr>
          <p:nvPr/>
        </p:nvCxnSpPr>
        <p:spPr>
          <a:xfrm flipH="1">
            <a:off x="4078847" y="2243158"/>
            <a:ext cx="952332" cy="147385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11674934-5386-4C27-95C9-0220AA1E0173}"/>
              </a:ext>
            </a:extLst>
          </p:cNvPr>
          <p:cNvSpPr txBox="1"/>
          <p:nvPr/>
        </p:nvSpPr>
        <p:spPr>
          <a:xfrm>
            <a:off x="4281090" y="255329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5E813276-54C2-4118-B8BF-B52054892B48}"/>
              </a:ext>
            </a:extLst>
          </p:cNvPr>
          <p:cNvCxnSpPr>
            <a:cxnSpLocks/>
            <a:stCxn id="45" idx="2"/>
            <a:endCxn id="41" idx="6"/>
          </p:cNvCxnSpPr>
          <p:nvPr/>
        </p:nvCxnSpPr>
        <p:spPr>
          <a:xfrm flipH="1">
            <a:off x="1271260" y="1874042"/>
            <a:ext cx="3390803" cy="769514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947987B9-EFB3-469B-A17F-AC1FD0E6189F}"/>
              </a:ext>
            </a:extLst>
          </p:cNvPr>
          <p:cNvSpPr txBox="1"/>
          <p:nvPr/>
        </p:nvSpPr>
        <p:spPr>
          <a:xfrm>
            <a:off x="2188255" y="207955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9AE74C1F-823E-425A-BB5F-D3AF7AB3E0C3}"/>
              </a:ext>
            </a:extLst>
          </p:cNvPr>
          <p:cNvCxnSpPr>
            <a:cxnSpLocks/>
            <a:stCxn id="41" idx="4"/>
            <a:endCxn id="42" idx="0"/>
          </p:cNvCxnSpPr>
          <p:nvPr/>
        </p:nvCxnSpPr>
        <p:spPr>
          <a:xfrm>
            <a:off x="902144" y="3012672"/>
            <a:ext cx="297758" cy="158018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E724D7C4-36F3-4EFF-8964-F50A08488635}"/>
              </a:ext>
            </a:extLst>
          </p:cNvPr>
          <p:cNvSpPr txBox="1"/>
          <p:nvPr/>
        </p:nvSpPr>
        <p:spPr>
          <a:xfrm>
            <a:off x="730029" y="355084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DE208261-0993-47FA-A256-6E2F84BAB948}"/>
              </a:ext>
            </a:extLst>
          </p:cNvPr>
          <p:cNvCxnSpPr>
            <a:cxnSpLocks/>
            <a:stCxn id="40" idx="2"/>
            <a:endCxn id="42" idx="6"/>
          </p:cNvCxnSpPr>
          <p:nvPr/>
        </p:nvCxnSpPr>
        <p:spPr>
          <a:xfrm flipH="1">
            <a:off x="1569018" y="4086124"/>
            <a:ext cx="2140713" cy="875849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ED30EDBE-0EC9-4DC0-B116-9256590DF3D8}"/>
              </a:ext>
            </a:extLst>
          </p:cNvPr>
          <p:cNvSpPr txBox="1"/>
          <p:nvPr/>
        </p:nvSpPr>
        <p:spPr>
          <a:xfrm>
            <a:off x="2636687" y="454636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5BF3D6FF-6111-4E58-B48B-A778DB0B89B6}"/>
              </a:ext>
            </a:extLst>
          </p:cNvPr>
          <p:cNvCxnSpPr>
            <a:cxnSpLocks/>
            <a:stCxn id="40" idx="1"/>
            <a:endCxn id="41" idx="5"/>
          </p:cNvCxnSpPr>
          <p:nvPr/>
        </p:nvCxnSpPr>
        <p:spPr>
          <a:xfrm flipH="1" flipV="1">
            <a:off x="1163148" y="2904560"/>
            <a:ext cx="2654695" cy="92056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C310A4B6-60B1-4084-8854-2B811AD69C9A}"/>
              </a:ext>
            </a:extLst>
          </p:cNvPr>
          <p:cNvSpPr txBox="1"/>
          <p:nvPr/>
        </p:nvSpPr>
        <p:spPr>
          <a:xfrm>
            <a:off x="2456977" y="302889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A2BEAC9E-2F8C-4B9F-8610-AD389EBBA6B0}"/>
              </a:ext>
            </a:extLst>
          </p:cNvPr>
          <p:cNvCxnSpPr>
            <a:cxnSpLocks/>
            <a:stCxn id="40" idx="5"/>
            <a:endCxn id="37" idx="1"/>
          </p:cNvCxnSpPr>
          <p:nvPr/>
        </p:nvCxnSpPr>
        <p:spPr>
          <a:xfrm>
            <a:off x="4339851" y="4347128"/>
            <a:ext cx="927050" cy="124563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97AAF8C7-8CED-442F-93B6-368F7AFFDE4F}"/>
              </a:ext>
            </a:extLst>
          </p:cNvPr>
          <p:cNvSpPr txBox="1"/>
          <p:nvPr/>
        </p:nvSpPr>
        <p:spPr>
          <a:xfrm>
            <a:off x="4910872" y="481455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F7F71FE2-29DC-4815-A0A4-074C506BB4EC}"/>
              </a:ext>
            </a:extLst>
          </p:cNvPr>
          <p:cNvCxnSpPr>
            <a:cxnSpLocks/>
            <a:stCxn id="39" idx="2"/>
            <a:endCxn id="40" idx="6"/>
          </p:cNvCxnSpPr>
          <p:nvPr/>
        </p:nvCxnSpPr>
        <p:spPr>
          <a:xfrm flipH="1">
            <a:off x="4447963" y="3717008"/>
            <a:ext cx="3183273" cy="369116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E2036754-03A8-46BC-BAE5-7085058DBF8F}"/>
              </a:ext>
            </a:extLst>
          </p:cNvPr>
          <p:cNvSpPr txBox="1"/>
          <p:nvPr/>
        </p:nvSpPr>
        <p:spPr>
          <a:xfrm>
            <a:off x="6090197" y="3516953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56A2A278-FBDB-434D-AA02-204C985702E3}"/>
              </a:ext>
            </a:extLst>
          </p:cNvPr>
          <p:cNvCxnSpPr>
            <a:cxnSpLocks/>
            <a:endCxn id="39" idx="4"/>
          </p:cNvCxnSpPr>
          <p:nvPr/>
        </p:nvCxnSpPr>
        <p:spPr>
          <a:xfrm flipV="1">
            <a:off x="7850312" y="4086124"/>
            <a:ext cx="150040" cy="124496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E19B70C5-FEA4-48AA-A99C-94C3CD6EC260}"/>
              </a:ext>
            </a:extLst>
          </p:cNvPr>
          <p:cNvSpPr txBox="1"/>
          <p:nvPr/>
        </p:nvSpPr>
        <p:spPr>
          <a:xfrm>
            <a:off x="7925332" y="442424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E0AA0AED-CE95-4BFB-B94D-09ECFFD0DA3F}"/>
              </a:ext>
            </a:extLst>
          </p:cNvPr>
          <p:cNvCxnSpPr>
            <a:cxnSpLocks/>
            <a:stCxn id="39" idx="3"/>
            <a:endCxn id="37" idx="7"/>
          </p:cNvCxnSpPr>
          <p:nvPr/>
        </p:nvCxnSpPr>
        <p:spPr>
          <a:xfrm flipH="1">
            <a:off x="5788909" y="3978012"/>
            <a:ext cx="1950439" cy="1614753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88CAF66B-A2AD-45F1-BFB9-835672B84F9C}"/>
              </a:ext>
            </a:extLst>
          </p:cNvPr>
          <p:cNvSpPr txBox="1"/>
          <p:nvPr/>
        </p:nvSpPr>
        <p:spPr>
          <a:xfrm>
            <a:off x="6639482" y="434712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57E86028-0815-4B9C-9CAE-3A07CCBB97DE}"/>
              </a:ext>
            </a:extLst>
          </p:cNvPr>
          <p:cNvCxnSpPr>
            <a:cxnSpLocks/>
            <a:stCxn id="38" idx="6"/>
            <a:endCxn id="37" idx="2"/>
          </p:cNvCxnSpPr>
          <p:nvPr/>
        </p:nvCxnSpPr>
        <p:spPr>
          <a:xfrm flipV="1">
            <a:off x="3374919" y="5853769"/>
            <a:ext cx="1783870" cy="20250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66A7EE28-B665-4789-B841-D35DC33CF81D}"/>
              </a:ext>
            </a:extLst>
          </p:cNvPr>
          <p:cNvSpPr txBox="1"/>
          <p:nvPr/>
        </p:nvSpPr>
        <p:spPr>
          <a:xfrm>
            <a:off x="4046316" y="558479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07B2BE3B-3757-4C7F-BD1C-3C9795866A1C}"/>
              </a:ext>
            </a:extLst>
          </p:cNvPr>
          <p:cNvCxnSpPr>
            <a:cxnSpLocks/>
            <a:stCxn id="38" idx="2"/>
            <a:endCxn id="42" idx="5"/>
          </p:cNvCxnSpPr>
          <p:nvPr/>
        </p:nvCxnSpPr>
        <p:spPr>
          <a:xfrm flipH="1" flipV="1">
            <a:off x="1460906" y="5222977"/>
            <a:ext cx="1175781" cy="833299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CF8D4DD4-F707-4B02-8171-DB786718DB83}"/>
              </a:ext>
            </a:extLst>
          </p:cNvPr>
          <p:cNvSpPr txBox="1"/>
          <p:nvPr/>
        </p:nvSpPr>
        <p:spPr>
          <a:xfrm>
            <a:off x="2166513" y="543957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0E84CF61-A3BE-4A07-AB83-A27E1B41BAD9}"/>
              </a:ext>
            </a:extLst>
          </p:cNvPr>
          <p:cNvCxnSpPr>
            <a:cxnSpLocks/>
            <a:stCxn id="71" idx="2"/>
            <a:endCxn id="37" idx="6"/>
          </p:cNvCxnSpPr>
          <p:nvPr/>
        </p:nvCxnSpPr>
        <p:spPr>
          <a:xfrm flipH="1">
            <a:off x="5897021" y="5739458"/>
            <a:ext cx="1557455" cy="114311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B7BEFB64-B258-4431-9419-C880C285D728}"/>
              </a:ext>
            </a:extLst>
          </p:cNvPr>
          <p:cNvSpPr txBox="1"/>
          <p:nvPr/>
        </p:nvSpPr>
        <p:spPr>
          <a:xfrm>
            <a:off x="6635253" y="539752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graphicFrame>
        <p:nvGraphicFramePr>
          <p:cNvPr id="47" name="표 10">
            <a:extLst>
              <a:ext uri="{FF2B5EF4-FFF2-40B4-BE49-F238E27FC236}">
                <a16:creationId xmlns:a16="http://schemas.microsoft.com/office/drawing/2014/main" id="{A4E7BC27-AFED-4CE6-81D9-A1D6506011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6106860"/>
              </p:ext>
            </p:extLst>
          </p:nvPr>
        </p:nvGraphicFramePr>
        <p:xfrm>
          <a:off x="9011931" y="268101"/>
          <a:ext cx="2808057" cy="6002644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937412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1028390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346243882"/>
                    </a:ext>
                  </a:extLst>
                </a:gridCol>
              </a:tblGrid>
              <a:tr h="5125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거리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방문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4453374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6788184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189328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09334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타원 32">
            <a:extLst>
              <a:ext uri="{FF2B5EF4-FFF2-40B4-BE49-F238E27FC236}">
                <a16:creationId xmlns:a16="http://schemas.microsoft.com/office/drawing/2014/main" id="{5A6CE72D-51F3-4FB4-A311-A18F7C15820D}"/>
              </a:ext>
            </a:extLst>
          </p:cNvPr>
          <p:cNvSpPr/>
          <p:nvPr/>
        </p:nvSpPr>
        <p:spPr>
          <a:xfrm>
            <a:off x="1661802" y="29763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DBC9E705-3ED6-4500-8579-C453C1939792}"/>
              </a:ext>
            </a:extLst>
          </p:cNvPr>
          <p:cNvSpPr/>
          <p:nvPr/>
        </p:nvSpPr>
        <p:spPr>
          <a:xfrm>
            <a:off x="7262120" y="472362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36CB0A15-720D-4719-80F8-BCA83F9328F6}"/>
              </a:ext>
            </a:extLst>
          </p:cNvPr>
          <p:cNvSpPr/>
          <p:nvPr/>
        </p:nvSpPr>
        <p:spPr>
          <a:xfrm>
            <a:off x="5158789" y="5484653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48239B09-15FE-4F9C-86D2-F27A9DEE0851}"/>
              </a:ext>
            </a:extLst>
          </p:cNvPr>
          <p:cNvSpPr/>
          <p:nvPr/>
        </p:nvSpPr>
        <p:spPr>
          <a:xfrm>
            <a:off x="2636687" y="5687160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10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AE6F69FD-0EB2-407D-922C-70908DD5F305}"/>
              </a:ext>
            </a:extLst>
          </p:cNvPr>
          <p:cNvSpPr/>
          <p:nvPr/>
        </p:nvSpPr>
        <p:spPr>
          <a:xfrm>
            <a:off x="7631236" y="3347892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69670782-BB50-4D8C-8600-39DFB07D914A}"/>
              </a:ext>
            </a:extLst>
          </p:cNvPr>
          <p:cNvSpPr/>
          <p:nvPr/>
        </p:nvSpPr>
        <p:spPr>
          <a:xfrm>
            <a:off x="3709731" y="3717008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F5D94D76-4C86-46AA-A13A-61C347C4311B}"/>
              </a:ext>
            </a:extLst>
          </p:cNvPr>
          <p:cNvSpPr/>
          <p:nvPr/>
        </p:nvSpPr>
        <p:spPr>
          <a:xfrm>
            <a:off x="533028" y="2274440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738FEBA6-A17F-4C1F-9775-6C777C5B5FCC}"/>
              </a:ext>
            </a:extLst>
          </p:cNvPr>
          <p:cNvSpPr/>
          <p:nvPr/>
        </p:nvSpPr>
        <p:spPr>
          <a:xfrm>
            <a:off x="830786" y="4592857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D990A2ED-C8CC-418E-B2CA-6BB3169AB3E2}"/>
              </a:ext>
            </a:extLst>
          </p:cNvPr>
          <p:cNvSpPr/>
          <p:nvPr/>
        </p:nvSpPr>
        <p:spPr>
          <a:xfrm>
            <a:off x="7454476" y="5370342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A6A460C1-6D25-4250-82DD-45FE4916D693}"/>
              </a:ext>
            </a:extLst>
          </p:cNvPr>
          <p:cNvSpPr/>
          <p:nvPr/>
        </p:nvSpPr>
        <p:spPr>
          <a:xfrm>
            <a:off x="4662063" y="150492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7012FE3B-F399-4D2A-B453-09E976BFC1CF}"/>
              </a:ext>
            </a:extLst>
          </p:cNvPr>
          <p:cNvCxnSpPr>
            <a:cxnSpLocks/>
            <a:stCxn id="45" idx="1"/>
            <a:endCxn id="33" idx="5"/>
          </p:cNvCxnSpPr>
          <p:nvPr/>
        </p:nvCxnSpPr>
        <p:spPr>
          <a:xfrm flipH="1" flipV="1">
            <a:off x="2291922" y="927756"/>
            <a:ext cx="2478253" cy="685282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B319EFB3-07EB-4801-93C1-EA5F9614E128}"/>
              </a:ext>
            </a:extLst>
          </p:cNvPr>
          <p:cNvSpPr txBox="1"/>
          <p:nvPr/>
        </p:nvSpPr>
        <p:spPr>
          <a:xfrm>
            <a:off x="3604505" y="94057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4A70E982-D56F-47E9-9502-A0DED833901D}"/>
              </a:ext>
            </a:extLst>
          </p:cNvPr>
          <p:cNvCxnSpPr>
            <a:cxnSpLocks/>
            <a:stCxn id="34" idx="2"/>
            <a:endCxn id="33" idx="6"/>
          </p:cNvCxnSpPr>
          <p:nvPr/>
        </p:nvCxnSpPr>
        <p:spPr>
          <a:xfrm flipH="1" flipV="1">
            <a:off x="2400034" y="666752"/>
            <a:ext cx="4862086" cy="174726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2979CCE6-6D81-4A58-A6CC-8CE67B77A808}"/>
              </a:ext>
            </a:extLst>
          </p:cNvPr>
          <p:cNvSpPr txBox="1"/>
          <p:nvPr/>
        </p:nvSpPr>
        <p:spPr>
          <a:xfrm>
            <a:off x="4281090" y="37657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42A24F04-AC2E-46B0-AB70-062A8A27924D}"/>
              </a:ext>
            </a:extLst>
          </p:cNvPr>
          <p:cNvCxnSpPr>
            <a:cxnSpLocks/>
            <a:stCxn id="45" idx="4"/>
            <a:endCxn id="40" idx="0"/>
          </p:cNvCxnSpPr>
          <p:nvPr/>
        </p:nvCxnSpPr>
        <p:spPr>
          <a:xfrm flipH="1">
            <a:off x="4078847" y="2243158"/>
            <a:ext cx="952332" cy="147385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11674934-5386-4C27-95C9-0220AA1E0173}"/>
              </a:ext>
            </a:extLst>
          </p:cNvPr>
          <p:cNvSpPr txBox="1"/>
          <p:nvPr/>
        </p:nvSpPr>
        <p:spPr>
          <a:xfrm>
            <a:off x="4281090" y="255329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5E813276-54C2-4118-B8BF-B52054892B48}"/>
              </a:ext>
            </a:extLst>
          </p:cNvPr>
          <p:cNvCxnSpPr>
            <a:cxnSpLocks/>
            <a:stCxn id="45" idx="2"/>
            <a:endCxn id="41" idx="6"/>
          </p:cNvCxnSpPr>
          <p:nvPr/>
        </p:nvCxnSpPr>
        <p:spPr>
          <a:xfrm flipH="1">
            <a:off x="1271260" y="1874042"/>
            <a:ext cx="3390803" cy="769514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947987B9-EFB3-469B-A17F-AC1FD0E6189F}"/>
              </a:ext>
            </a:extLst>
          </p:cNvPr>
          <p:cNvSpPr txBox="1"/>
          <p:nvPr/>
        </p:nvSpPr>
        <p:spPr>
          <a:xfrm>
            <a:off x="2188255" y="207955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DE208261-0993-47FA-A256-6E2F84BAB948}"/>
              </a:ext>
            </a:extLst>
          </p:cNvPr>
          <p:cNvCxnSpPr>
            <a:cxnSpLocks/>
            <a:stCxn id="40" idx="2"/>
            <a:endCxn id="42" idx="6"/>
          </p:cNvCxnSpPr>
          <p:nvPr/>
        </p:nvCxnSpPr>
        <p:spPr>
          <a:xfrm flipH="1">
            <a:off x="1569018" y="4086124"/>
            <a:ext cx="2140713" cy="875849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ED30EDBE-0EC9-4DC0-B116-9256590DF3D8}"/>
              </a:ext>
            </a:extLst>
          </p:cNvPr>
          <p:cNvSpPr txBox="1"/>
          <p:nvPr/>
        </p:nvSpPr>
        <p:spPr>
          <a:xfrm>
            <a:off x="2636687" y="454636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F7F71FE2-29DC-4815-A0A4-074C506BB4EC}"/>
              </a:ext>
            </a:extLst>
          </p:cNvPr>
          <p:cNvCxnSpPr>
            <a:cxnSpLocks/>
            <a:stCxn id="39" idx="2"/>
            <a:endCxn id="40" idx="6"/>
          </p:cNvCxnSpPr>
          <p:nvPr/>
        </p:nvCxnSpPr>
        <p:spPr>
          <a:xfrm flipH="1">
            <a:off x="4447963" y="3717008"/>
            <a:ext cx="3183273" cy="369116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E2036754-03A8-46BC-BAE5-7085058DBF8F}"/>
              </a:ext>
            </a:extLst>
          </p:cNvPr>
          <p:cNvSpPr txBox="1"/>
          <p:nvPr/>
        </p:nvSpPr>
        <p:spPr>
          <a:xfrm>
            <a:off x="6090197" y="3516953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E0AA0AED-CE95-4BFB-B94D-09ECFFD0DA3F}"/>
              </a:ext>
            </a:extLst>
          </p:cNvPr>
          <p:cNvCxnSpPr>
            <a:cxnSpLocks/>
            <a:stCxn id="39" idx="3"/>
            <a:endCxn id="37" idx="7"/>
          </p:cNvCxnSpPr>
          <p:nvPr/>
        </p:nvCxnSpPr>
        <p:spPr>
          <a:xfrm flipH="1">
            <a:off x="5788909" y="3978012"/>
            <a:ext cx="1950439" cy="1614753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88CAF66B-A2AD-45F1-BFB9-835672B84F9C}"/>
              </a:ext>
            </a:extLst>
          </p:cNvPr>
          <p:cNvSpPr txBox="1"/>
          <p:nvPr/>
        </p:nvSpPr>
        <p:spPr>
          <a:xfrm>
            <a:off x="6639482" y="434712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07B2BE3B-3757-4C7F-BD1C-3C9795866A1C}"/>
              </a:ext>
            </a:extLst>
          </p:cNvPr>
          <p:cNvCxnSpPr>
            <a:cxnSpLocks/>
            <a:stCxn id="38" idx="2"/>
            <a:endCxn id="42" idx="5"/>
          </p:cNvCxnSpPr>
          <p:nvPr/>
        </p:nvCxnSpPr>
        <p:spPr>
          <a:xfrm flipH="1" flipV="1">
            <a:off x="1460906" y="5222977"/>
            <a:ext cx="1175781" cy="833299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CF8D4DD4-F707-4B02-8171-DB786718DB83}"/>
              </a:ext>
            </a:extLst>
          </p:cNvPr>
          <p:cNvSpPr txBox="1"/>
          <p:nvPr/>
        </p:nvSpPr>
        <p:spPr>
          <a:xfrm>
            <a:off x="2166513" y="543957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0E84CF61-A3BE-4A07-AB83-A27E1B41BAD9}"/>
              </a:ext>
            </a:extLst>
          </p:cNvPr>
          <p:cNvCxnSpPr>
            <a:cxnSpLocks/>
            <a:stCxn id="71" idx="2"/>
            <a:endCxn id="37" idx="6"/>
          </p:cNvCxnSpPr>
          <p:nvPr/>
        </p:nvCxnSpPr>
        <p:spPr>
          <a:xfrm flipH="1">
            <a:off x="5897021" y="5739458"/>
            <a:ext cx="1557455" cy="114311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B7BEFB64-B258-4431-9419-C880C285D728}"/>
              </a:ext>
            </a:extLst>
          </p:cNvPr>
          <p:cNvSpPr txBox="1"/>
          <p:nvPr/>
        </p:nvSpPr>
        <p:spPr>
          <a:xfrm>
            <a:off x="6635253" y="539752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graphicFrame>
        <p:nvGraphicFramePr>
          <p:cNvPr id="47" name="표 10">
            <a:extLst>
              <a:ext uri="{FF2B5EF4-FFF2-40B4-BE49-F238E27FC236}">
                <a16:creationId xmlns:a16="http://schemas.microsoft.com/office/drawing/2014/main" id="{A4E7BC27-AFED-4CE6-81D9-A1D65060112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011931" y="268101"/>
          <a:ext cx="2808057" cy="6002644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937412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1028390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346243882"/>
                    </a:ext>
                  </a:extLst>
                </a:gridCol>
              </a:tblGrid>
              <a:tr h="5125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거리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방문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4453374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6788184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189328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4726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타원 32">
            <a:extLst>
              <a:ext uri="{FF2B5EF4-FFF2-40B4-BE49-F238E27FC236}">
                <a16:creationId xmlns:a16="http://schemas.microsoft.com/office/drawing/2014/main" id="{5A6CE72D-51F3-4FB4-A311-A18F7C15820D}"/>
              </a:ext>
            </a:extLst>
          </p:cNvPr>
          <p:cNvSpPr/>
          <p:nvPr/>
        </p:nvSpPr>
        <p:spPr>
          <a:xfrm>
            <a:off x="1661802" y="297636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DBC9E705-3ED6-4500-8579-C453C1939792}"/>
              </a:ext>
            </a:extLst>
          </p:cNvPr>
          <p:cNvSpPr/>
          <p:nvPr/>
        </p:nvSpPr>
        <p:spPr>
          <a:xfrm>
            <a:off x="7262120" y="47236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36CB0A15-720D-4719-80F8-BCA83F9328F6}"/>
              </a:ext>
            </a:extLst>
          </p:cNvPr>
          <p:cNvSpPr/>
          <p:nvPr/>
        </p:nvSpPr>
        <p:spPr>
          <a:xfrm>
            <a:off x="5158789" y="5484653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48239B09-15FE-4F9C-86D2-F27A9DEE0851}"/>
              </a:ext>
            </a:extLst>
          </p:cNvPr>
          <p:cNvSpPr/>
          <p:nvPr/>
        </p:nvSpPr>
        <p:spPr>
          <a:xfrm>
            <a:off x="2636687" y="5687160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10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AE6F69FD-0EB2-407D-922C-70908DD5F305}"/>
              </a:ext>
            </a:extLst>
          </p:cNvPr>
          <p:cNvSpPr/>
          <p:nvPr/>
        </p:nvSpPr>
        <p:spPr>
          <a:xfrm>
            <a:off x="7631236" y="334789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69670782-BB50-4D8C-8600-39DFB07D914A}"/>
              </a:ext>
            </a:extLst>
          </p:cNvPr>
          <p:cNvSpPr/>
          <p:nvPr/>
        </p:nvSpPr>
        <p:spPr>
          <a:xfrm>
            <a:off x="3709731" y="3717008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F5D94D76-4C86-46AA-A13A-61C347C4311B}"/>
              </a:ext>
            </a:extLst>
          </p:cNvPr>
          <p:cNvSpPr/>
          <p:nvPr/>
        </p:nvSpPr>
        <p:spPr>
          <a:xfrm>
            <a:off x="533028" y="2274440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428D8E9-775F-4C05-AAD0-82CFEBB57F7B}"/>
              </a:ext>
            </a:extLst>
          </p:cNvPr>
          <p:cNvSpPr txBox="1"/>
          <p:nvPr/>
        </p:nvSpPr>
        <p:spPr>
          <a:xfrm>
            <a:off x="1063775" y="1211423"/>
            <a:ext cx="2722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8F2E6A4-7E8D-4B3D-9AF7-2EE1D2D50664}"/>
              </a:ext>
            </a:extLst>
          </p:cNvPr>
          <p:cNvCxnSpPr>
            <a:cxnSpLocks/>
            <a:stCxn id="41" idx="0"/>
            <a:endCxn id="33" idx="3"/>
          </p:cNvCxnSpPr>
          <p:nvPr/>
        </p:nvCxnSpPr>
        <p:spPr>
          <a:xfrm flipV="1">
            <a:off x="902144" y="927756"/>
            <a:ext cx="867770" cy="1346684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타원 41">
            <a:extLst>
              <a:ext uri="{FF2B5EF4-FFF2-40B4-BE49-F238E27FC236}">
                <a16:creationId xmlns:a16="http://schemas.microsoft.com/office/drawing/2014/main" id="{738FEBA6-A17F-4C1F-9775-6C777C5B5FCC}"/>
              </a:ext>
            </a:extLst>
          </p:cNvPr>
          <p:cNvSpPr/>
          <p:nvPr/>
        </p:nvSpPr>
        <p:spPr>
          <a:xfrm>
            <a:off x="830786" y="4592857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D990A2ED-C8CC-418E-B2CA-6BB3169AB3E2}"/>
              </a:ext>
            </a:extLst>
          </p:cNvPr>
          <p:cNvSpPr/>
          <p:nvPr/>
        </p:nvSpPr>
        <p:spPr>
          <a:xfrm>
            <a:off x="7454476" y="537034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A6A460C1-6D25-4250-82DD-45FE4916D693}"/>
              </a:ext>
            </a:extLst>
          </p:cNvPr>
          <p:cNvSpPr/>
          <p:nvPr/>
        </p:nvSpPr>
        <p:spPr>
          <a:xfrm>
            <a:off x="4662063" y="1504926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7012FE3B-F399-4D2A-B453-09E976BFC1CF}"/>
              </a:ext>
            </a:extLst>
          </p:cNvPr>
          <p:cNvCxnSpPr>
            <a:cxnSpLocks/>
            <a:stCxn id="45" idx="1"/>
            <a:endCxn id="33" idx="5"/>
          </p:cNvCxnSpPr>
          <p:nvPr/>
        </p:nvCxnSpPr>
        <p:spPr>
          <a:xfrm flipH="1" flipV="1">
            <a:off x="2291922" y="927756"/>
            <a:ext cx="2478253" cy="6852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B319EFB3-07EB-4801-93C1-EA5F9614E128}"/>
              </a:ext>
            </a:extLst>
          </p:cNvPr>
          <p:cNvSpPr txBox="1"/>
          <p:nvPr/>
        </p:nvSpPr>
        <p:spPr>
          <a:xfrm>
            <a:off x="3604505" y="94057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4A70E982-D56F-47E9-9502-A0DED833901D}"/>
              </a:ext>
            </a:extLst>
          </p:cNvPr>
          <p:cNvCxnSpPr>
            <a:cxnSpLocks/>
            <a:stCxn id="34" idx="2"/>
            <a:endCxn id="33" idx="6"/>
          </p:cNvCxnSpPr>
          <p:nvPr/>
        </p:nvCxnSpPr>
        <p:spPr>
          <a:xfrm flipH="1" flipV="1">
            <a:off x="2400034" y="666752"/>
            <a:ext cx="4862086" cy="17472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2979CCE6-6D81-4A58-A6CC-8CE67B77A808}"/>
              </a:ext>
            </a:extLst>
          </p:cNvPr>
          <p:cNvSpPr txBox="1"/>
          <p:nvPr/>
        </p:nvSpPr>
        <p:spPr>
          <a:xfrm>
            <a:off x="4281090" y="37657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641DF93C-EAC8-4F4D-9BF0-CD16350A932B}"/>
              </a:ext>
            </a:extLst>
          </p:cNvPr>
          <p:cNvCxnSpPr>
            <a:cxnSpLocks/>
            <a:stCxn id="34" idx="4"/>
            <a:endCxn id="39" idx="0"/>
          </p:cNvCxnSpPr>
          <p:nvPr/>
        </p:nvCxnSpPr>
        <p:spPr>
          <a:xfrm>
            <a:off x="7631236" y="1210594"/>
            <a:ext cx="369116" cy="21372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53D996D7-CD3D-4075-852E-B56718894718}"/>
              </a:ext>
            </a:extLst>
          </p:cNvPr>
          <p:cNvCxnSpPr>
            <a:cxnSpLocks/>
            <a:stCxn id="34" idx="3"/>
            <a:endCxn id="40" idx="7"/>
          </p:cNvCxnSpPr>
          <p:nvPr/>
        </p:nvCxnSpPr>
        <p:spPr>
          <a:xfrm flipH="1">
            <a:off x="4339851" y="1102482"/>
            <a:ext cx="3030381" cy="27226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F5CBC9E4-9F91-4284-8D7A-54D4417A1F33}"/>
              </a:ext>
            </a:extLst>
          </p:cNvPr>
          <p:cNvSpPr txBox="1"/>
          <p:nvPr/>
        </p:nvSpPr>
        <p:spPr>
          <a:xfrm>
            <a:off x="7851164" y="195095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24B6CE4-97A1-4D53-9CB4-021FA34861CE}"/>
              </a:ext>
            </a:extLst>
          </p:cNvPr>
          <p:cNvSpPr txBox="1"/>
          <p:nvPr/>
        </p:nvSpPr>
        <p:spPr>
          <a:xfrm>
            <a:off x="5598088" y="206369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42A24F04-AC2E-46B0-AB70-062A8A27924D}"/>
              </a:ext>
            </a:extLst>
          </p:cNvPr>
          <p:cNvCxnSpPr>
            <a:cxnSpLocks/>
            <a:stCxn id="45" idx="4"/>
            <a:endCxn id="40" idx="0"/>
          </p:cNvCxnSpPr>
          <p:nvPr/>
        </p:nvCxnSpPr>
        <p:spPr>
          <a:xfrm flipH="1">
            <a:off x="4078847" y="2243158"/>
            <a:ext cx="952332" cy="147385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11674934-5386-4C27-95C9-0220AA1E0173}"/>
              </a:ext>
            </a:extLst>
          </p:cNvPr>
          <p:cNvSpPr txBox="1"/>
          <p:nvPr/>
        </p:nvSpPr>
        <p:spPr>
          <a:xfrm>
            <a:off x="4281090" y="255329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5E813276-54C2-4118-B8BF-B52054892B48}"/>
              </a:ext>
            </a:extLst>
          </p:cNvPr>
          <p:cNvCxnSpPr>
            <a:cxnSpLocks/>
            <a:stCxn id="45" idx="2"/>
            <a:endCxn id="41" idx="6"/>
          </p:cNvCxnSpPr>
          <p:nvPr/>
        </p:nvCxnSpPr>
        <p:spPr>
          <a:xfrm flipH="1">
            <a:off x="1271260" y="1874042"/>
            <a:ext cx="3390803" cy="769514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947987B9-EFB3-469B-A17F-AC1FD0E6189F}"/>
              </a:ext>
            </a:extLst>
          </p:cNvPr>
          <p:cNvSpPr txBox="1"/>
          <p:nvPr/>
        </p:nvSpPr>
        <p:spPr>
          <a:xfrm>
            <a:off x="2188255" y="207955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9AE74C1F-823E-425A-BB5F-D3AF7AB3E0C3}"/>
              </a:ext>
            </a:extLst>
          </p:cNvPr>
          <p:cNvCxnSpPr>
            <a:cxnSpLocks/>
            <a:stCxn id="41" idx="4"/>
            <a:endCxn id="42" idx="0"/>
          </p:cNvCxnSpPr>
          <p:nvPr/>
        </p:nvCxnSpPr>
        <p:spPr>
          <a:xfrm>
            <a:off x="902144" y="3012672"/>
            <a:ext cx="297758" cy="1580185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E724D7C4-36F3-4EFF-8964-F50A08488635}"/>
              </a:ext>
            </a:extLst>
          </p:cNvPr>
          <p:cNvSpPr txBox="1"/>
          <p:nvPr/>
        </p:nvSpPr>
        <p:spPr>
          <a:xfrm>
            <a:off x="730029" y="355084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DE208261-0993-47FA-A256-6E2F84BAB948}"/>
              </a:ext>
            </a:extLst>
          </p:cNvPr>
          <p:cNvCxnSpPr>
            <a:cxnSpLocks/>
            <a:stCxn id="40" idx="2"/>
            <a:endCxn id="42" idx="6"/>
          </p:cNvCxnSpPr>
          <p:nvPr/>
        </p:nvCxnSpPr>
        <p:spPr>
          <a:xfrm flipH="1">
            <a:off x="1569018" y="4086124"/>
            <a:ext cx="2140713" cy="87584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ED30EDBE-0EC9-4DC0-B116-9256590DF3D8}"/>
              </a:ext>
            </a:extLst>
          </p:cNvPr>
          <p:cNvSpPr txBox="1"/>
          <p:nvPr/>
        </p:nvSpPr>
        <p:spPr>
          <a:xfrm>
            <a:off x="2636687" y="454636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5BF3D6FF-6111-4E58-B48B-A778DB0B89B6}"/>
              </a:ext>
            </a:extLst>
          </p:cNvPr>
          <p:cNvCxnSpPr>
            <a:cxnSpLocks/>
            <a:stCxn id="40" idx="1"/>
            <a:endCxn id="41" idx="5"/>
          </p:cNvCxnSpPr>
          <p:nvPr/>
        </p:nvCxnSpPr>
        <p:spPr>
          <a:xfrm flipH="1" flipV="1">
            <a:off x="1163148" y="2904560"/>
            <a:ext cx="2654695" cy="92056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C310A4B6-60B1-4084-8854-2B811AD69C9A}"/>
              </a:ext>
            </a:extLst>
          </p:cNvPr>
          <p:cNvSpPr txBox="1"/>
          <p:nvPr/>
        </p:nvSpPr>
        <p:spPr>
          <a:xfrm>
            <a:off x="2456977" y="302889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A2BEAC9E-2F8C-4B9F-8610-AD389EBBA6B0}"/>
              </a:ext>
            </a:extLst>
          </p:cNvPr>
          <p:cNvCxnSpPr>
            <a:cxnSpLocks/>
            <a:stCxn id="40" idx="5"/>
            <a:endCxn id="37" idx="1"/>
          </p:cNvCxnSpPr>
          <p:nvPr/>
        </p:nvCxnSpPr>
        <p:spPr>
          <a:xfrm>
            <a:off x="4339851" y="4347128"/>
            <a:ext cx="927050" cy="124563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97AAF8C7-8CED-442F-93B6-368F7AFFDE4F}"/>
              </a:ext>
            </a:extLst>
          </p:cNvPr>
          <p:cNvSpPr txBox="1"/>
          <p:nvPr/>
        </p:nvSpPr>
        <p:spPr>
          <a:xfrm>
            <a:off x="4910872" y="481455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F7F71FE2-29DC-4815-A0A4-074C506BB4EC}"/>
              </a:ext>
            </a:extLst>
          </p:cNvPr>
          <p:cNvCxnSpPr>
            <a:cxnSpLocks/>
            <a:stCxn id="39" idx="2"/>
            <a:endCxn id="40" idx="6"/>
          </p:cNvCxnSpPr>
          <p:nvPr/>
        </p:nvCxnSpPr>
        <p:spPr>
          <a:xfrm flipH="1">
            <a:off x="4447963" y="3717008"/>
            <a:ext cx="3183273" cy="36911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E2036754-03A8-46BC-BAE5-7085058DBF8F}"/>
              </a:ext>
            </a:extLst>
          </p:cNvPr>
          <p:cNvSpPr txBox="1"/>
          <p:nvPr/>
        </p:nvSpPr>
        <p:spPr>
          <a:xfrm>
            <a:off x="6090197" y="3516953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56A2A278-FBDB-434D-AA02-204C985702E3}"/>
              </a:ext>
            </a:extLst>
          </p:cNvPr>
          <p:cNvCxnSpPr>
            <a:cxnSpLocks/>
            <a:endCxn id="39" idx="4"/>
          </p:cNvCxnSpPr>
          <p:nvPr/>
        </p:nvCxnSpPr>
        <p:spPr>
          <a:xfrm flipV="1">
            <a:off x="7850312" y="4086124"/>
            <a:ext cx="150040" cy="124496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E19B70C5-FEA4-48AA-A99C-94C3CD6EC260}"/>
              </a:ext>
            </a:extLst>
          </p:cNvPr>
          <p:cNvSpPr txBox="1"/>
          <p:nvPr/>
        </p:nvSpPr>
        <p:spPr>
          <a:xfrm>
            <a:off x="7925332" y="442424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E0AA0AED-CE95-4BFB-B94D-09ECFFD0DA3F}"/>
              </a:ext>
            </a:extLst>
          </p:cNvPr>
          <p:cNvCxnSpPr>
            <a:cxnSpLocks/>
            <a:stCxn id="39" idx="3"/>
            <a:endCxn id="37" idx="7"/>
          </p:cNvCxnSpPr>
          <p:nvPr/>
        </p:nvCxnSpPr>
        <p:spPr>
          <a:xfrm flipH="1">
            <a:off x="5788909" y="3978012"/>
            <a:ext cx="1950439" cy="161475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88CAF66B-A2AD-45F1-BFB9-835672B84F9C}"/>
              </a:ext>
            </a:extLst>
          </p:cNvPr>
          <p:cNvSpPr txBox="1"/>
          <p:nvPr/>
        </p:nvSpPr>
        <p:spPr>
          <a:xfrm>
            <a:off x="6639482" y="434712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57E86028-0815-4B9C-9CAE-3A07CCBB97DE}"/>
              </a:ext>
            </a:extLst>
          </p:cNvPr>
          <p:cNvCxnSpPr>
            <a:cxnSpLocks/>
            <a:stCxn id="38" idx="6"/>
            <a:endCxn id="37" idx="2"/>
          </p:cNvCxnSpPr>
          <p:nvPr/>
        </p:nvCxnSpPr>
        <p:spPr>
          <a:xfrm flipV="1">
            <a:off x="3374919" y="5853769"/>
            <a:ext cx="1783870" cy="20250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66A7EE28-B665-4789-B841-D35DC33CF81D}"/>
              </a:ext>
            </a:extLst>
          </p:cNvPr>
          <p:cNvSpPr txBox="1"/>
          <p:nvPr/>
        </p:nvSpPr>
        <p:spPr>
          <a:xfrm>
            <a:off x="4046316" y="558479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07B2BE3B-3757-4C7F-BD1C-3C9795866A1C}"/>
              </a:ext>
            </a:extLst>
          </p:cNvPr>
          <p:cNvCxnSpPr>
            <a:cxnSpLocks/>
            <a:stCxn id="38" idx="2"/>
            <a:endCxn id="42" idx="5"/>
          </p:cNvCxnSpPr>
          <p:nvPr/>
        </p:nvCxnSpPr>
        <p:spPr>
          <a:xfrm flipH="1" flipV="1">
            <a:off x="1460906" y="5222977"/>
            <a:ext cx="1175781" cy="83329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CF8D4DD4-F707-4B02-8171-DB786718DB83}"/>
              </a:ext>
            </a:extLst>
          </p:cNvPr>
          <p:cNvSpPr txBox="1"/>
          <p:nvPr/>
        </p:nvSpPr>
        <p:spPr>
          <a:xfrm>
            <a:off x="2166513" y="543957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0E84CF61-A3BE-4A07-AB83-A27E1B41BAD9}"/>
              </a:ext>
            </a:extLst>
          </p:cNvPr>
          <p:cNvCxnSpPr>
            <a:cxnSpLocks/>
            <a:stCxn id="71" idx="2"/>
            <a:endCxn id="37" idx="6"/>
          </p:cNvCxnSpPr>
          <p:nvPr/>
        </p:nvCxnSpPr>
        <p:spPr>
          <a:xfrm flipH="1">
            <a:off x="5897021" y="5739458"/>
            <a:ext cx="1557455" cy="11431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B7BEFB64-B258-4431-9419-C880C285D728}"/>
              </a:ext>
            </a:extLst>
          </p:cNvPr>
          <p:cNvSpPr txBox="1"/>
          <p:nvPr/>
        </p:nvSpPr>
        <p:spPr>
          <a:xfrm>
            <a:off x="6635253" y="539752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graphicFrame>
        <p:nvGraphicFramePr>
          <p:cNvPr id="47" name="표 10">
            <a:extLst>
              <a:ext uri="{FF2B5EF4-FFF2-40B4-BE49-F238E27FC236}">
                <a16:creationId xmlns:a16="http://schemas.microsoft.com/office/drawing/2014/main" id="{A4E7BC27-AFED-4CE6-81D9-A1D6506011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0185434"/>
              </p:ext>
            </p:extLst>
          </p:nvPr>
        </p:nvGraphicFramePr>
        <p:xfrm>
          <a:off x="9011931" y="268101"/>
          <a:ext cx="2808057" cy="6002644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123547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346243882"/>
                    </a:ext>
                  </a:extLst>
                </a:gridCol>
              </a:tblGrid>
              <a:tr h="5125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거리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방문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4453374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6788184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189328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0257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타원 32">
            <a:extLst>
              <a:ext uri="{FF2B5EF4-FFF2-40B4-BE49-F238E27FC236}">
                <a16:creationId xmlns:a16="http://schemas.microsoft.com/office/drawing/2014/main" id="{5A6CE72D-51F3-4FB4-A311-A18F7C15820D}"/>
              </a:ext>
            </a:extLst>
          </p:cNvPr>
          <p:cNvSpPr/>
          <p:nvPr/>
        </p:nvSpPr>
        <p:spPr>
          <a:xfrm>
            <a:off x="1661802" y="297636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DBC9E705-3ED6-4500-8579-C453C1939792}"/>
              </a:ext>
            </a:extLst>
          </p:cNvPr>
          <p:cNvSpPr/>
          <p:nvPr/>
        </p:nvSpPr>
        <p:spPr>
          <a:xfrm>
            <a:off x="7262120" y="47236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36CB0A15-720D-4719-80F8-BCA83F9328F6}"/>
              </a:ext>
            </a:extLst>
          </p:cNvPr>
          <p:cNvSpPr/>
          <p:nvPr/>
        </p:nvSpPr>
        <p:spPr>
          <a:xfrm>
            <a:off x="5158789" y="5484653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48239B09-15FE-4F9C-86D2-F27A9DEE0851}"/>
              </a:ext>
            </a:extLst>
          </p:cNvPr>
          <p:cNvSpPr/>
          <p:nvPr/>
        </p:nvSpPr>
        <p:spPr>
          <a:xfrm>
            <a:off x="2636687" y="5687160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10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AE6F69FD-0EB2-407D-922C-70908DD5F305}"/>
              </a:ext>
            </a:extLst>
          </p:cNvPr>
          <p:cNvSpPr/>
          <p:nvPr/>
        </p:nvSpPr>
        <p:spPr>
          <a:xfrm>
            <a:off x="7631236" y="334789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69670782-BB50-4D8C-8600-39DFB07D914A}"/>
              </a:ext>
            </a:extLst>
          </p:cNvPr>
          <p:cNvSpPr/>
          <p:nvPr/>
        </p:nvSpPr>
        <p:spPr>
          <a:xfrm>
            <a:off x="3709731" y="3717008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F5D94D76-4C86-46AA-A13A-61C347C4311B}"/>
              </a:ext>
            </a:extLst>
          </p:cNvPr>
          <p:cNvSpPr/>
          <p:nvPr/>
        </p:nvSpPr>
        <p:spPr>
          <a:xfrm>
            <a:off x="533028" y="2274440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428D8E9-775F-4C05-AAD0-82CFEBB57F7B}"/>
              </a:ext>
            </a:extLst>
          </p:cNvPr>
          <p:cNvSpPr txBox="1"/>
          <p:nvPr/>
        </p:nvSpPr>
        <p:spPr>
          <a:xfrm>
            <a:off x="1063775" y="1211423"/>
            <a:ext cx="2722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8F2E6A4-7E8D-4B3D-9AF7-2EE1D2D50664}"/>
              </a:ext>
            </a:extLst>
          </p:cNvPr>
          <p:cNvCxnSpPr>
            <a:cxnSpLocks/>
            <a:stCxn id="41" idx="0"/>
            <a:endCxn id="33" idx="3"/>
          </p:cNvCxnSpPr>
          <p:nvPr/>
        </p:nvCxnSpPr>
        <p:spPr>
          <a:xfrm flipV="1">
            <a:off x="902144" y="927756"/>
            <a:ext cx="867770" cy="134668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타원 41">
            <a:extLst>
              <a:ext uri="{FF2B5EF4-FFF2-40B4-BE49-F238E27FC236}">
                <a16:creationId xmlns:a16="http://schemas.microsoft.com/office/drawing/2014/main" id="{738FEBA6-A17F-4C1F-9775-6C777C5B5FCC}"/>
              </a:ext>
            </a:extLst>
          </p:cNvPr>
          <p:cNvSpPr/>
          <p:nvPr/>
        </p:nvSpPr>
        <p:spPr>
          <a:xfrm>
            <a:off x="830786" y="4592857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D990A2ED-C8CC-418E-B2CA-6BB3169AB3E2}"/>
              </a:ext>
            </a:extLst>
          </p:cNvPr>
          <p:cNvSpPr/>
          <p:nvPr/>
        </p:nvSpPr>
        <p:spPr>
          <a:xfrm>
            <a:off x="7454476" y="537034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A6A460C1-6D25-4250-82DD-45FE4916D693}"/>
              </a:ext>
            </a:extLst>
          </p:cNvPr>
          <p:cNvSpPr/>
          <p:nvPr/>
        </p:nvSpPr>
        <p:spPr>
          <a:xfrm>
            <a:off x="4662063" y="150492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7012FE3B-F399-4D2A-B453-09E976BFC1CF}"/>
              </a:ext>
            </a:extLst>
          </p:cNvPr>
          <p:cNvCxnSpPr>
            <a:cxnSpLocks/>
            <a:stCxn id="45" idx="1"/>
            <a:endCxn id="33" idx="5"/>
          </p:cNvCxnSpPr>
          <p:nvPr/>
        </p:nvCxnSpPr>
        <p:spPr>
          <a:xfrm flipH="1" flipV="1">
            <a:off x="2291922" y="927756"/>
            <a:ext cx="2478253" cy="685282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B319EFB3-07EB-4801-93C1-EA5F9614E128}"/>
              </a:ext>
            </a:extLst>
          </p:cNvPr>
          <p:cNvSpPr txBox="1"/>
          <p:nvPr/>
        </p:nvSpPr>
        <p:spPr>
          <a:xfrm>
            <a:off x="3604505" y="94057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4A70E982-D56F-47E9-9502-A0DED833901D}"/>
              </a:ext>
            </a:extLst>
          </p:cNvPr>
          <p:cNvCxnSpPr>
            <a:cxnSpLocks/>
            <a:stCxn id="34" idx="2"/>
            <a:endCxn id="33" idx="6"/>
          </p:cNvCxnSpPr>
          <p:nvPr/>
        </p:nvCxnSpPr>
        <p:spPr>
          <a:xfrm flipH="1" flipV="1">
            <a:off x="2400034" y="666752"/>
            <a:ext cx="4862086" cy="17472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2979CCE6-6D81-4A58-A6CC-8CE67B77A808}"/>
              </a:ext>
            </a:extLst>
          </p:cNvPr>
          <p:cNvSpPr txBox="1"/>
          <p:nvPr/>
        </p:nvSpPr>
        <p:spPr>
          <a:xfrm>
            <a:off x="4281090" y="37657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641DF93C-EAC8-4F4D-9BF0-CD16350A932B}"/>
              </a:ext>
            </a:extLst>
          </p:cNvPr>
          <p:cNvCxnSpPr>
            <a:cxnSpLocks/>
            <a:stCxn id="34" idx="4"/>
            <a:endCxn id="39" idx="0"/>
          </p:cNvCxnSpPr>
          <p:nvPr/>
        </p:nvCxnSpPr>
        <p:spPr>
          <a:xfrm>
            <a:off x="7631236" y="1210594"/>
            <a:ext cx="369116" cy="21372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53D996D7-CD3D-4075-852E-B56718894718}"/>
              </a:ext>
            </a:extLst>
          </p:cNvPr>
          <p:cNvCxnSpPr>
            <a:cxnSpLocks/>
            <a:stCxn id="34" idx="3"/>
            <a:endCxn id="40" idx="7"/>
          </p:cNvCxnSpPr>
          <p:nvPr/>
        </p:nvCxnSpPr>
        <p:spPr>
          <a:xfrm flipH="1">
            <a:off x="4339851" y="1102482"/>
            <a:ext cx="3030381" cy="27226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F5CBC9E4-9F91-4284-8D7A-54D4417A1F33}"/>
              </a:ext>
            </a:extLst>
          </p:cNvPr>
          <p:cNvSpPr txBox="1"/>
          <p:nvPr/>
        </p:nvSpPr>
        <p:spPr>
          <a:xfrm>
            <a:off x="7851164" y="195095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24B6CE4-97A1-4D53-9CB4-021FA34861CE}"/>
              </a:ext>
            </a:extLst>
          </p:cNvPr>
          <p:cNvSpPr txBox="1"/>
          <p:nvPr/>
        </p:nvSpPr>
        <p:spPr>
          <a:xfrm>
            <a:off x="5598088" y="206369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42A24F04-AC2E-46B0-AB70-062A8A27924D}"/>
              </a:ext>
            </a:extLst>
          </p:cNvPr>
          <p:cNvCxnSpPr>
            <a:cxnSpLocks/>
            <a:stCxn id="45" idx="4"/>
            <a:endCxn id="40" idx="0"/>
          </p:cNvCxnSpPr>
          <p:nvPr/>
        </p:nvCxnSpPr>
        <p:spPr>
          <a:xfrm flipH="1">
            <a:off x="4078847" y="2243158"/>
            <a:ext cx="952332" cy="147385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11674934-5386-4C27-95C9-0220AA1E0173}"/>
              </a:ext>
            </a:extLst>
          </p:cNvPr>
          <p:cNvSpPr txBox="1"/>
          <p:nvPr/>
        </p:nvSpPr>
        <p:spPr>
          <a:xfrm>
            <a:off x="4281090" y="255329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5E813276-54C2-4118-B8BF-B52054892B48}"/>
              </a:ext>
            </a:extLst>
          </p:cNvPr>
          <p:cNvCxnSpPr>
            <a:cxnSpLocks/>
            <a:stCxn id="45" idx="2"/>
            <a:endCxn id="41" idx="6"/>
          </p:cNvCxnSpPr>
          <p:nvPr/>
        </p:nvCxnSpPr>
        <p:spPr>
          <a:xfrm flipH="1">
            <a:off x="1271260" y="1874042"/>
            <a:ext cx="3390803" cy="769514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947987B9-EFB3-469B-A17F-AC1FD0E6189F}"/>
              </a:ext>
            </a:extLst>
          </p:cNvPr>
          <p:cNvSpPr txBox="1"/>
          <p:nvPr/>
        </p:nvSpPr>
        <p:spPr>
          <a:xfrm>
            <a:off x="2188255" y="207955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9AE74C1F-823E-425A-BB5F-D3AF7AB3E0C3}"/>
              </a:ext>
            </a:extLst>
          </p:cNvPr>
          <p:cNvCxnSpPr>
            <a:cxnSpLocks/>
            <a:stCxn id="41" idx="4"/>
            <a:endCxn id="42" idx="0"/>
          </p:cNvCxnSpPr>
          <p:nvPr/>
        </p:nvCxnSpPr>
        <p:spPr>
          <a:xfrm>
            <a:off x="902144" y="3012672"/>
            <a:ext cx="297758" cy="1580185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E724D7C4-36F3-4EFF-8964-F50A08488635}"/>
              </a:ext>
            </a:extLst>
          </p:cNvPr>
          <p:cNvSpPr txBox="1"/>
          <p:nvPr/>
        </p:nvSpPr>
        <p:spPr>
          <a:xfrm>
            <a:off x="730029" y="355084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DE208261-0993-47FA-A256-6E2F84BAB948}"/>
              </a:ext>
            </a:extLst>
          </p:cNvPr>
          <p:cNvCxnSpPr>
            <a:cxnSpLocks/>
            <a:stCxn id="40" idx="2"/>
            <a:endCxn id="42" idx="6"/>
          </p:cNvCxnSpPr>
          <p:nvPr/>
        </p:nvCxnSpPr>
        <p:spPr>
          <a:xfrm flipH="1">
            <a:off x="1569018" y="4086124"/>
            <a:ext cx="2140713" cy="87584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ED30EDBE-0EC9-4DC0-B116-9256590DF3D8}"/>
              </a:ext>
            </a:extLst>
          </p:cNvPr>
          <p:cNvSpPr txBox="1"/>
          <p:nvPr/>
        </p:nvSpPr>
        <p:spPr>
          <a:xfrm>
            <a:off x="2636687" y="454636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5BF3D6FF-6111-4E58-B48B-A778DB0B89B6}"/>
              </a:ext>
            </a:extLst>
          </p:cNvPr>
          <p:cNvCxnSpPr>
            <a:cxnSpLocks/>
            <a:stCxn id="40" idx="1"/>
            <a:endCxn id="41" idx="5"/>
          </p:cNvCxnSpPr>
          <p:nvPr/>
        </p:nvCxnSpPr>
        <p:spPr>
          <a:xfrm flipH="1" flipV="1">
            <a:off x="1163148" y="2904560"/>
            <a:ext cx="2654695" cy="92056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C310A4B6-60B1-4084-8854-2B811AD69C9A}"/>
              </a:ext>
            </a:extLst>
          </p:cNvPr>
          <p:cNvSpPr txBox="1"/>
          <p:nvPr/>
        </p:nvSpPr>
        <p:spPr>
          <a:xfrm>
            <a:off x="2456977" y="302889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A2BEAC9E-2F8C-4B9F-8610-AD389EBBA6B0}"/>
              </a:ext>
            </a:extLst>
          </p:cNvPr>
          <p:cNvCxnSpPr>
            <a:cxnSpLocks/>
            <a:stCxn id="40" idx="5"/>
            <a:endCxn id="37" idx="1"/>
          </p:cNvCxnSpPr>
          <p:nvPr/>
        </p:nvCxnSpPr>
        <p:spPr>
          <a:xfrm>
            <a:off x="4339851" y="4347128"/>
            <a:ext cx="927050" cy="124563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97AAF8C7-8CED-442F-93B6-368F7AFFDE4F}"/>
              </a:ext>
            </a:extLst>
          </p:cNvPr>
          <p:cNvSpPr txBox="1"/>
          <p:nvPr/>
        </p:nvSpPr>
        <p:spPr>
          <a:xfrm>
            <a:off x="4910872" y="481455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F7F71FE2-29DC-4815-A0A4-074C506BB4EC}"/>
              </a:ext>
            </a:extLst>
          </p:cNvPr>
          <p:cNvCxnSpPr>
            <a:cxnSpLocks/>
            <a:stCxn id="39" idx="2"/>
            <a:endCxn id="40" idx="6"/>
          </p:cNvCxnSpPr>
          <p:nvPr/>
        </p:nvCxnSpPr>
        <p:spPr>
          <a:xfrm flipH="1">
            <a:off x="4447963" y="3717008"/>
            <a:ext cx="3183273" cy="36911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E2036754-03A8-46BC-BAE5-7085058DBF8F}"/>
              </a:ext>
            </a:extLst>
          </p:cNvPr>
          <p:cNvSpPr txBox="1"/>
          <p:nvPr/>
        </p:nvSpPr>
        <p:spPr>
          <a:xfrm>
            <a:off x="6090197" y="3516953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56A2A278-FBDB-434D-AA02-204C985702E3}"/>
              </a:ext>
            </a:extLst>
          </p:cNvPr>
          <p:cNvCxnSpPr>
            <a:cxnSpLocks/>
            <a:endCxn id="39" idx="4"/>
          </p:cNvCxnSpPr>
          <p:nvPr/>
        </p:nvCxnSpPr>
        <p:spPr>
          <a:xfrm flipV="1">
            <a:off x="7850312" y="4086124"/>
            <a:ext cx="150040" cy="124496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E19B70C5-FEA4-48AA-A99C-94C3CD6EC260}"/>
              </a:ext>
            </a:extLst>
          </p:cNvPr>
          <p:cNvSpPr txBox="1"/>
          <p:nvPr/>
        </p:nvSpPr>
        <p:spPr>
          <a:xfrm>
            <a:off x="7925332" y="442424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E0AA0AED-CE95-4BFB-B94D-09ECFFD0DA3F}"/>
              </a:ext>
            </a:extLst>
          </p:cNvPr>
          <p:cNvCxnSpPr>
            <a:cxnSpLocks/>
            <a:stCxn id="39" idx="3"/>
            <a:endCxn id="37" idx="7"/>
          </p:cNvCxnSpPr>
          <p:nvPr/>
        </p:nvCxnSpPr>
        <p:spPr>
          <a:xfrm flipH="1">
            <a:off x="5788909" y="3978012"/>
            <a:ext cx="1950439" cy="161475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88CAF66B-A2AD-45F1-BFB9-835672B84F9C}"/>
              </a:ext>
            </a:extLst>
          </p:cNvPr>
          <p:cNvSpPr txBox="1"/>
          <p:nvPr/>
        </p:nvSpPr>
        <p:spPr>
          <a:xfrm>
            <a:off x="6639482" y="434712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57E86028-0815-4B9C-9CAE-3A07CCBB97DE}"/>
              </a:ext>
            </a:extLst>
          </p:cNvPr>
          <p:cNvCxnSpPr>
            <a:cxnSpLocks/>
            <a:stCxn id="38" idx="6"/>
            <a:endCxn id="37" idx="2"/>
          </p:cNvCxnSpPr>
          <p:nvPr/>
        </p:nvCxnSpPr>
        <p:spPr>
          <a:xfrm flipV="1">
            <a:off x="3374919" y="5853769"/>
            <a:ext cx="1783870" cy="20250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66A7EE28-B665-4789-B841-D35DC33CF81D}"/>
              </a:ext>
            </a:extLst>
          </p:cNvPr>
          <p:cNvSpPr txBox="1"/>
          <p:nvPr/>
        </p:nvSpPr>
        <p:spPr>
          <a:xfrm>
            <a:off x="4046316" y="558479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07B2BE3B-3757-4C7F-BD1C-3C9795866A1C}"/>
              </a:ext>
            </a:extLst>
          </p:cNvPr>
          <p:cNvCxnSpPr>
            <a:cxnSpLocks/>
            <a:stCxn id="38" idx="2"/>
            <a:endCxn id="42" idx="5"/>
          </p:cNvCxnSpPr>
          <p:nvPr/>
        </p:nvCxnSpPr>
        <p:spPr>
          <a:xfrm flipH="1" flipV="1">
            <a:off x="1460906" y="5222977"/>
            <a:ext cx="1175781" cy="83329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CF8D4DD4-F707-4B02-8171-DB786718DB83}"/>
              </a:ext>
            </a:extLst>
          </p:cNvPr>
          <p:cNvSpPr txBox="1"/>
          <p:nvPr/>
        </p:nvSpPr>
        <p:spPr>
          <a:xfrm>
            <a:off x="2166513" y="543957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0E84CF61-A3BE-4A07-AB83-A27E1B41BAD9}"/>
              </a:ext>
            </a:extLst>
          </p:cNvPr>
          <p:cNvCxnSpPr>
            <a:cxnSpLocks/>
            <a:stCxn id="71" idx="2"/>
            <a:endCxn id="37" idx="6"/>
          </p:cNvCxnSpPr>
          <p:nvPr/>
        </p:nvCxnSpPr>
        <p:spPr>
          <a:xfrm flipH="1">
            <a:off x="5897021" y="5739458"/>
            <a:ext cx="1557455" cy="11431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B7BEFB64-B258-4431-9419-C880C285D728}"/>
              </a:ext>
            </a:extLst>
          </p:cNvPr>
          <p:cNvSpPr txBox="1"/>
          <p:nvPr/>
        </p:nvSpPr>
        <p:spPr>
          <a:xfrm>
            <a:off x="6635253" y="539752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graphicFrame>
        <p:nvGraphicFramePr>
          <p:cNvPr id="47" name="표 10">
            <a:extLst>
              <a:ext uri="{FF2B5EF4-FFF2-40B4-BE49-F238E27FC236}">
                <a16:creationId xmlns:a16="http://schemas.microsoft.com/office/drawing/2014/main" id="{A4E7BC27-AFED-4CE6-81D9-A1D6506011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9390335"/>
              </p:ext>
            </p:extLst>
          </p:nvPr>
        </p:nvGraphicFramePr>
        <p:xfrm>
          <a:off x="9011931" y="268101"/>
          <a:ext cx="2808057" cy="6002644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123547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346243882"/>
                    </a:ext>
                  </a:extLst>
                </a:gridCol>
              </a:tblGrid>
              <a:tr h="5125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거리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방문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4453374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6788184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189328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→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→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7432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타원 32">
            <a:extLst>
              <a:ext uri="{FF2B5EF4-FFF2-40B4-BE49-F238E27FC236}">
                <a16:creationId xmlns:a16="http://schemas.microsoft.com/office/drawing/2014/main" id="{5A6CE72D-51F3-4FB4-A311-A18F7C15820D}"/>
              </a:ext>
            </a:extLst>
          </p:cNvPr>
          <p:cNvSpPr/>
          <p:nvPr/>
        </p:nvSpPr>
        <p:spPr>
          <a:xfrm>
            <a:off x="1661802" y="297636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DBC9E705-3ED6-4500-8579-C453C1939792}"/>
              </a:ext>
            </a:extLst>
          </p:cNvPr>
          <p:cNvSpPr/>
          <p:nvPr/>
        </p:nvSpPr>
        <p:spPr>
          <a:xfrm>
            <a:off x="7262120" y="47236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36CB0A15-720D-4719-80F8-BCA83F9328F6}"/>
              </a:ext>
            </a:extLst>
          </p:cNvPr>
          <p:cNvSpPr/>
          <p:nvPr/>
        </p:nvSpPr>
        <p:spPr>
          <a:xfrm>
            <a:off x="5158789" y="5484653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48239B09-15FE-4F9C-86D2-F27A9DEE0851}"/>
              </a:ext>
            </a:extLst>
          </p:cNvPr>
          <p:cNvSpPr/>
          <p:nvPr/>
        </p:nvSpPr>
        <p:spPr>
          <a:xfrm>
            <a:off x="2636687" y="5687160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10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AE6F69FD-0EB2-407D-922C-70908DD5F305}"/>
              </a:ext>
            </a:extLst>
          </p:cNvPr>
          <p:cNvSpPr/>
          <p:nvPr/>
        </p:nvSpPr>
        <p:spPr>
          <a:xfrm>
            <a:off x="7631236" y="334789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69670782-BB50-4D8C-8600-39DFB07D914A}"/>
              </a:ext>
            </a:extLst>
          </p:cNvPr>
          <p:cNvSpPr/>
          <p:nvPr/>
        </p:nvSpPr>
        <p:spPr>
          <a:xfrm>
            <a:off x="3709731" y="3717008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F5D94D76-4C86-46AA-A13A-61C347C4311B}"/>
              </a:ext>
            </a:extLst>
          </p:cNvPr>
          <p:cNvSpPr/>
          <p:nvPr/>
        </p:nvSpPr>
        <p:spPr>
          <a:xfrm>
            <a:off x="533028" y="2274440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428D8E9-775F-4C05-AAD0-82CFEBB57F7B}"/>
              </a:ext>
            </a:extLst>
          </p:cNvPr>
          <p:cNvSpPr txBox="1"/>
          <p:nvPr/>
        </p:nvSpPr>
        <p:spPr>
          <a:xfrm>
            <a:off x="1063775" y="1211423"/>
            <a:ext cx="2722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8F2E6A4-7E8D-4B3D-9AF7-2EE1D2D50664}"/>
              </a:ext>
            </a:extLst>
          </p:cNvPr>
          <p:cNvCxnSpPr>
            <a:cxnSpLocks/>
            <a:stCxn id="41" idx="0"/>
            <a:endCxn id="33" idx="3"/>
          </p:cNvCxnSpPr>
          <p:nvPr/>
        </p:nvCxnSpPr>
        <p:spPr>
          <a:xfrm flipV="1">
            <a:off x="902144" y="927756"/>
            <a:ext cx="867770" cy="134668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타원 41">
            <a:extLst>
              <a:ext uri="{FF2B5EF4-FFF2-40B4-BE49-F238E27FC236}">
                <a16:creationId xmlns:a16="http://schemas.microsoft.com/office/drawing/2014/main" id="{738FEBA6-A17F-4C1F-9775-6C777C5B5FCC}"/>
              </a:ext>
            </a:extLst>
          </p:cNvPr>
          <p:cNvSpPr/>
          <p:nvPr/>
        </p:nvSpPr>
        <p:spPr>
          <a:xfrm>
            <a:off x="830786" y="4592857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D990A2ED-C8CC-418E-B2CA-6BB3169AB3E2}"/>
              </a:ext>
            </a:extLst>
          </p:cNvPr>
          <p:cNvSpPr/>
          <p:nvPr/>
        </p:nvSpPr>
        <p:spPr>
          <a:xfrm>
            <a:off x="7454476" y="537034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A6A460C1-6D25-4250-82DD-45FE4916D693}"/>
              </a:ext>
            </a:extLst>
          </p:cNvPr>
          <p:cNvSpPr/>
          <p:nvPr/>
        </p:nvSpPr>
        <p:spPr>
          <a:xfrm>
            <a:off x="4662063" y="150492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7012FE3B-F399-4D2A-B453-09E976BFC1CF}"/>
              </a:ext>
            </a:extLst>
          </p:cNvPr>
          <p:cNvCxnSpPr>
            <a:cxnSpLocks/>
            <a:stCxn id="45" idx="1"/>
            <a:endCxn id="33" idx="5"/>
          </p:cNvCxnSpPr>
          <p:nvPr/>
        </p:nvCxnSpPr>
        <p:spPr>
          <a:xfrm flipH="1" flipV="1">
            <a:off x="2291922" y="927756"/>
            <a:ext cx="2478253" cy="685282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B319EFB3-07EB-4801-93C1-EA5F9614E128}"/>
              </a:ext>
            </a:extLst>
          </p:cNvPr>
          <p:cNvSpPr txBox="1"/>
          <p:nvPr/>
        </p:nvSpPr>
        <p:spPr>
          <a:xfrm>
            <a:off x="3604505" y="94057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4A70E982-D56F-47E9-9502-A0DED833901D}"/>
              </a:ext>
            </a:extLst>
          </p:cNvPr>
          <p:cNvCxnSpPr>
            <a:cxnSpLocks/>
            <a:stCxn id="34" idx="2"/>
            <a:endCxn id="33" idx="6"/>
          </p:cNvCxnSpPr>
          <p:nvPr/>
        </p:nvCxnSpPr>
        <p:spPr>
          <a:xfrm flipH="1" flipV="1">
            <a:off x="2400034" y="666752"/>
            <a:ext cx="4862086" cy="17472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2979CCE6-6D81-4A58-A6CC-8CE67B77A808}"/>
              </a:ext>
            </a:extLst>
          </p:cNvPr>
          <p:cNvSpPr txBox="1"/>
          <p:nvPr/>
        </p:nvSpPr>
        <p:spPr>
          <a:xfrm>
            <a:off x="4281090" y="37657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641DF93C-EAC8-4F4D-9BF0-CD16350A932B}"/>
              </a:ext>
            </a:extLst>
          </p:cNvPr>
          <p:cNvCxnSpPr>
            <a:cxnSpLocks/>
            <a:stCxn id="34" idx="4"/>
            <a:endCxn id="39" idx="0"/>
          </p:cNvCxnSpPr>
          <p:nvPr/>
        </p:nvCxnSpPr>
        <p:spPr>
          <a:xfrm>
            <a:off x="7631236" y="1210594"/>
            <a:ext cx="369116" cy="21372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53D996D7-CD3D-4075-852E-B56718894718}"/>
              </a:ext>
            </a:extLst>
          </p:cNvPr>
          <p:cNvCxnSpPr>
            <a:cxnSpLocks/>
            <a:stCxn id="34" idx="3"/>
            <a:endCxn id="40" idx="7"/>
          </p:cNvCxnSpPr>
          <p:nvPr/>
        </p:nvCxnSpPr>
        <p:spPr>
          <a:xfrm flipH="1">
            <a:off x="4339851" y="1102482"/>
            <a:ext cx="3030381" cy="2722638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F5CBC9E4-9F91-4284-8D7A-54D4417A1F33}"/>
              </a:ext>
            </a:extLst>
          </p:cNvPr>
          <p:cNvSpPr txBox="1"/>
          <p:nvPr/>
        </p:nvSpPr>
        <p:spPr>
          <a:xfrm>
            <a:off x="7851164" y="195095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24B6CE4-97A1-4D53-9CB4-021FA34861CE}"/>
              </a:ext>
            </a:extLst>
          </p:cNvPr>
          <p:cNvSpPr txBox="1"/>
          <p:nvPr/>
        </p:nvSpPr>
        <p:spPr>
          <a:xfrm>
            <a:off x="5598088" y="206369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42A24F04-AC2E-46B0-AB70-062A8A27924D}"/>
              </a:ext>
            </a:extLst>
          </p:cNvPr>
          <p:cNvCxnSpPr>
            <a:cxnSpLocks/>
            <a:stCxn id="45" idx="4"/>
            <a:endCxn id="40" idx="0"/>
          </p:cNvCxnSpPr>
          <p:nvPr/>
        </p:nvCxnSpPr>
        <p:spPr>
          <a:xfrm flipH="1">
            <a:off x="4078847" y="2243158"/>
            <a:ext cx="952332" cy="147385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11674934-5386-4C27-95C9-0220AA1E0173}"/>
              </a:ext>
            </a:extLst>
          </p:cNvPr>
          <p:cNvSpPr txBox="1"/>
          <p:nvPr/>
        </p:nvSpPr>
        <p:spPr>
          <a:xfrm>
            <a:off x="4281090" y="255329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5E813276-54C2-4118-B8BF-B52054892B48}"/>
              </a:ext>
            </a:extLst>
          </p:cNvPr>
          <p:cNvCxnSpPr>
            <a:cxnSpLocks/>
            <a:stCxn id="45" idx="2"/>
            <a:endCxn id="41" idx="6"/>
          </p:cNvCxnSpPr>
          <p:nvPr/>
        </p:nvCxnSpPr>
        <p:spPr>
          <a:xfrm flipH="1">
            <a:off x="1271260" y="1874042"/>
            <a:ext cx="3390803" cy="769514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947987B9-EFB3-469B-A17F-AC1FD0E6189F}"/>
              </a:ext>
            </a:extLst>
          </p:cNvPr>
          <p:cNvSpPr txBox="1"/>
          <p:nvPr/>
        </p:nvSpPr>
        <p:spPr>
          <a:xfrm>
            <a:off x="2188255" y="207955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9AE74C1F-823E-425A-BB5F-D3AF7AB3E0C3}"/>
              </a:ext>
            </a:extLst>
          </p:cNvPr>
          <p:cNvCxnSpPr>
            <a:cxnSpLocks/>
            <a:stCxn id="41" idx="4"/>
            <a:endCxn id="42" idx="0"/>
          </p:cNvCxnSpPr>
          <p:nvPr/>
        </p:nvCxnSpPr>
        <p:spPr>
          <a:xfrm>
            <a:off x="902144" y="3012672"/>
            <a:ext cx="297758" cy="158018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E724D7C4-36F3-4EFF-8964-F50A08488635}"/>
              </a:ext>
            </a:extLst>
          </p:cNvPr>
          <p:cNvSpPr txBox="1"/>
          <p:nvPr/>
        </p:nvSpPr>
        <p:spPr>
          <a:xfrm>
            <a:off x="730029" y="355084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DE208261-0993-47FA-A256-6E2F84BAB948}"/>
              </a:ext>
            </a:extLst>
          </p:cNvPr>
          <p:cNvCxnSpPr>
            <a:cxnSpLocks/>
            <a:stCxn id="40" idx="2"/>
            <a:endCxn id="42" idx="6"/>
          </p:cNvCxnSpPr>
          <p:nvPr/>
        </p:nvCxnSpPr>
        <p:spPr>
          <a:xfrm flipH="1">
            <a:off x="1569018" y="4086124"/>
            <a:ext cx="2140713" cy="875849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ED30EDBE-0EC9-4DC0-B116-9256590DF3D8}"/>
              </a:ext>
            </a:extLst>
          </p:cNvPr>
          <p:cNvSpPr txBox="1"/>
          <p:nvPr/>
        </p:nvSpPr>
        <p:spPr>
          <a:xfrm>
            <a:off x="2636687" y="454636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5BF3D6FF-6111-4E58-B48B-A778DB0B89B6}"/>
              </a:ext>
            </a:extLst>
          </p:cNvPr>
          <p:cNvCxnSpPr>
            <a:cxnSpLocks/>
            <a:stCxn id="40" idx="1"/>
            <a:endCxn id="41" idx="5"/>
          </p:cNvCxnSpPr>
          <p:nvPr/>
        </p:nvCxnSpPr>
        <p:spPr>
          <a:xfrm flipH="1" flipV="1">
            <a:off x="1163148" y="2904560"/>
            <a:ext cx="2654695" cy="92056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C310A4B6-60B1-4084-8854-2B811AD69C9A}"/>
              </a:ext>
            </a:extLst>
          </p:cNvPr>
          <p:cNvSpPr txBox="1"/>
          <p:nvPr/>
        </p:nvSpPr>
        <p:spPr>
          <a:xfrm>
            <a:off x="2456977" y="302889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A2BEAC9E-2F8C-4B9F-8610-AD389EBBA6B0}"/>
              </a:ext>
            </a:extLst>
          </p:cNvPr>
          <p:cNvCxnSpPr>
            <a:cxnSpLocks/>
            <a:stCxn id="40" idx="5"/>
            <a:endCxn id="37" idx="1"/>
          </p:cNvCxnSpPr>
          <p:nvPr/>
        </p:nvCxnSpPr>
        <p:spPr>
          <a:xfrm>
            <a:off x="4339851" y="4347128"/>
            <a:ext cx="927050" cy="124563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97AAF8C7-8CED-442F-93B6-368F7AFFDE4F}"/>
              </a:ext>
            </a:extLst>
          </p:cNvPr>
          <p:cNvSpPr txBox="1"/>
          <p:nvPr/>
        </p:nvSpPr>
        <p:spPr>
          <a:xfrm>
            <a:off x="4910872" y="481455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F7F71FE2-29DC-4815-A0A4-074C506BB4EC}"/>
              </a:ext>
            </a:extLst>
          </p:cNvPr>
          <p:cNvCxnSpPr>
            <a:cxnSpLocks/>
            <a:stCxn id="39" idx="2"/>
            <a:endCxn id="40" idx="6"/>
          </p:cNvCxnSpPr>
          <p:nvPr/>
        </p:nvCxnSpPr>
        <p:spPr>
          <a:xfrm flipH="1">
            <a:off x="4447963" y="3717008"/>
            <a:ext cx="3183273" cy="369116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E2036754-03A8-46BC-BAE5-7085058DBF8F}"/>
              </a:ext>
            </a:extLst>
          </p:cNvPr>
          <p:cNvSpPr txBox="1"/>
          <p:nvPr/>
        </p:nvSpPr>
        <p:spPr>
          <a:xfrm>
            <a:off x="6090197" y="3516953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56A2A278-FBDB-434D-AA02-204C985702E3}"/>
              </a:ext>
            </a:extLst>
          </p:cNvPr>
          <p:cNvCxnSpPr>
            <a:cxnSpLocks/>
            <a:endCxn id="39" idx="4"/>
          </p:cNvCxnSpPr>
          <p:nvPr/>
        </p:nvCxnSpPr>
        <p:spPr>
          <a:xfrm flipV="1">
            <a:off x="7850312" y="4086124"/>
            <a:ext cx="150040" cy="124496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E19B70C5-FEA4-48AA-A99C-94C3CD6EC260}"/>
              </a:ext>
            </a:extLst>
          </p:cNvPr>
          <p:cNvSpPr txBox="1"/>
          <p:nvPr/>
        </p:nvSpPr>
        <p:spPr>
          <a:xfrm>
            <a:off x="7925332" y="442424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E0AA0AED-CE95-4BFB-B94D-09ECFFD0DA3F}"/>
              </a:ext>
            </a:extLst>
          </p:cNvPr>
          <p:cNvCxnSpPr>
            <a:cxnSpLocks/>
            <a:stCxn id="39" idx="3"/>
            <a:endCxn id="37" idx="7"/>
          </p:cNvCxnSpPr>
          <p:nvPr/>
        </p:nvCxnSpPr>
        <p:spPr>
          <a:xfrm flipH="1">
            <a:off x="5788909" y="3978012"/>
            <a:ext cx="1950439" cy="161475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88CAF66B-A2AD-45F1-BFB9-835672B84F9C}"/>
              </a:ext>
            </a:extLst>
          </p:cNvPr>
          <p:cNvSpPr txBox="1"/>
          <p:nvPr/>
        </p:nvSpPr>
        <p:spPr>
          <a:xfrm>
            <a:off x="6639482" y="434712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57E86028-0815-4B9C-9CAE-3A07CCBB97DE}"/>
              </a:ext>
            </a:extLst>
          </p:cNvPr>
          <p:cNvCxnSpPr>
            <a:cxnSpLocks/>
            <a:stCxn id="38" idx="6"/>
            <a:endCxn id="37" idx="2"/>
          </p:cNvCxnSpPr>
          <p:nvPr/>
        </p:nvCxnSpPr>
        <p:spPr>
          <a:xfrm flipV="1">
            <a:off x="3374919" y="5853769"/>
            <a:ext cx="1783870" cy="20250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66A7EE28-B665-4789-B841-D35DC33CF81D}"/>
              </a:ext>
            </a:extLst>
          </p:cNvPr>
          <p:cNvSpPr txBox="1"/>
          <p:nvPr/>
        </p:nvSpPr>
        <p:spPr>
          <a:xfrm>
            <a:off x="4046316" y="558479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07B2BE3B-3757-4C7F-BD1C-3C9795866A1C}"/>
              </a:ext>
            </a:extLst>
          </p:cNvPr>
          <p:cNvCxnSpPr>
            <a:cxnSpLocks/>
            <a:stCxn id="38" idx="2"/>
            <a:endCxn id="42" idx="5"/>
          </p:cNvCxnSpPr>
          <p:nvPr/>
        </p:nvCxnSpPr>
        <p:spPr>
          <a:xfrm flipH="1" flipV="1">
            <a:off x="1460906" y="5222977"/>
            <a:ext cx="1175781" cy="83329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CF8D4DD4-F707-4B02-8171-DB786718DB83}"/>
              </a:ext>
            </a:extLst>
          </p:cNvPr>
          <p:cNvSpPr txBox="1"/>
          <p:nvPr/>
        </p:nvSpPr>
        <p:spPr>
          <a:xfrm>
            <a:off x="2166513" y="543957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0E84CF61-A3BE-4A07-AB83-A27E1B41BAD9}"/>
              </a:ext>
            </a:extLst>
          </p:cNvPr>
          <p:cNvCxnSpPr>
            <a:cxnSpLocks/>
            <a:stCxn id="71" idx="2"/>
            <a:endCxn id="37" idx="6"/>
          </p:cNvCxnSpPr>
          <p:nvPr/>
        </p:nvCxnSpPr>
        <p:spPr>
          <a:xfrm flipH="1">
            <a:off x="5897021" y="5739458"/>
            <a:ext cx="1557455" cy="11431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B7BEFB64-B258-4431-9419-C880C285D728}"/>
              </a:ext>
            </a:extLst>
          </p:cNvPr>
          <p:cNvSpPr txBox="1"/>
          <p:nvPr/>
        </p:nvSpPr>
        <p:spPr>
          <a:xfrm>
            <a:off x="6635253" y="539752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graphicFrame>
        <p:nvGraphicFramePr>
          <p:cNvPr id="47" name="표 10">
            <a:extLst>
              <a:ext uri="{FF2B5EF4-FFF2-40B4-BE49-F238E27FC236}">
                <a16:creationId xmlns:a16="http://schemas.microsoft.com/office/drawing/2014/main" id="{A4E7BC27-AFED-4CE6-81D9-A1D6506011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8327117"/>
              </p:ext>
            </p:extLst>
          </p:nvPr>
        </p:nvGraphicFramePr>
        <p:xfrm>
          <a:off x="9011931" y="268101"/>
          <a:ext cx="2808057" cy="6002644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123547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346243882"/>
                    </a:ext>
                  </a:extLst>
                </a:gridCol>
              </a:tblGrid>
              <a:tr h="5125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거리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방문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4453374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6788184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→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189328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37838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타원 32">
            <a:extLst>
              <a:ext uri="{FF2B5EF4-FFF2-40B4-BE49-F238E27FC236}">
                <a16:creationId xmlns:a16="http://schemas.microsoft.com/office/drawing/2014/main" id="{5A6CE72D-51F3-4FB4-A311-A18F7C15820D}"/>
              </a:ext>
            </a:extLst>
          </p:cNvPr>
          <p:cNvSpPr/>
          <p:nvPr/>
        </p:nvSpPr>
        <p:spPr>
          <a:xfrm>
            <a:off x="1661802" y="29763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DBC9E705-3ED6-4500-8579-C453C1939792}"/>
              </a:ext>
            </a:extLst>
          </p:cNvPr>
          <p:cNvSpPr/>
          <p:nvPr/>
        </p:nvSpPr>
        <p:spPr>
          <a:xfrm>
            <a:off x="7262120" y="47236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36CB0A15-720D-4719-80F8-BCA83F9328F6}"/>
              </a:ext>
            </a:extLst>
          </p:cNvPr>
          <p:cNvSpPr/>
          <p:nvPr/>
        </p:nvSpPr>
        <p:spPr>
          <a:xfrm>
            <a:off x="5158789" y="5484653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48239B09-15FE-4F9C-86D2-F27A9DEE0851}"/>
              </a:ext>
            </a:extLst>
          </p:cNvPr>
          <p:cNvSpPr/>
          <p:nvPr/>
        </p:nvSpPr>
        <p:spPr>
          <a:xfrm>
            <a:off x="2636687" y="5687160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10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AE6F69FD-0EB2-407D-922C-70908DD5F305}"/>
              </a:ext>
            </a:extLst>
          </p:cNvPr>
          <p:cNvSpPr/>
          <p:nvPr/>
        </p:nvSpPr>
        <p:spPr>
          <a:xfrm>
            <a:off x="7631236" y="334789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69670782-BB50-4D8C-8600-39DFB07D914A}"/>
              </a:ext>
            </a:extLst>
          </p:cNvPr>
          <p:cNvSpPr/>
          <p:nvPr/>
        </p:nvSpPr>
        <p:spPr>
          <a:xfrm>
            <a:off x="3709731" y="3717008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F5D94D76-4C86-46AA-A13A-61C347C4311B}"/>
              </a:ext>
            </a:extLst>
          </p:cNvPr>
          <p:cNvSpPr/>
          <p:nvPr/>
        </p:nvSpPr>
        <p:spPr>
          <a:xfrm>
            <a:off x="533028" y="2274440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428D8E9-775F-4C05-AAD0-82CFEBB57F7B}"/>
              </a:ext>
            </a:extLst>
          </p:cNvPr>
          <p:cNvSpPr txBox="1"/>
          <p:nvPr/>
        </p:nvSpPr>
        <p:spPr>
          <a:xfrm>
            <a:off x="1063775" y="1211423"/>
            <a:ext cx="2722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8F2E6A4-7E8D-4B3D-9AF7-2EE1D2D50664}"/>
              </a:ext>
            </a:extLst>
          </p:cNvPr>
          <p:cNvCxnSpPr>
            <a:cxnSpLocks/>
            <a:stCxn id="41" idx="0"/>
            <a:endCxn id="33" idx="3"/>
          </p:cNvCxnSpPr>
          <p:nvPr/>
        </p:nvCxnSpPr>
        <p:spPr>
          <a:xfrm flipV="1">
            <a:off x="902144" y="927756"/>
            <a:ext cx="867770" cy="134668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타원 41">
            <a:extLst>
              <a:ext uri="{FF2B5EF4-FFF2-40B4-BE49-F238E27FC236}">
                <a16:creationId xmlns:a16="http://schemas.microsoft.com/office/drawing/2014/main" id="{738FEBA6-A17F-4C1F-9775-6C777C5B5FCC}"/>
              </a:ext>
            </a:extLst>
          </p:cNvPr>
          <p:cNvSpPr/>
          <p:nvPr/>
        </p:nvSpPr>
        <p:spPr>
          <a:xfrm>
            <a:off x="830786" y="4592857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D990A2ED-C8CC-418E-B2CA-6BB3169AB3E2}"/>
              </a:ext>
            </a:extLst>
          </p:cNvPr>
          <p:cNvSpPr/>
          <p:nvPr/>
        </p:nvSpPr>
        <p:spPr>
          <a:xfrm>
            <a:off x="7454476" y="537034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A6A460C1-6D25-4250-82DD-45FE4916D693}"/>
              </a:ext>
            </a:extLst>
          </p:cNvPr>
          <p:cNvSpPr/>
          <p:nvPr/>
        </p:nvSpPr>
        <p:spPr>
          <a:xfrm>
            <a:off x="4662063" y="150492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7012FE3B-F399-4D2A-B453-09E976BFC1CF}"/>
              </a:ext>
            </a:extLst>
          </p:cNvPr>
          <p:cNvCxnSpPr>
            <a:cxnSpLocks/>
            <a:stCxn id="45" idx="1"/>
            <a:endCxn id="33" idx="5"/>
          </p:cNvCxnSpPr>
          <p:nvPr/>
        </p:nvCxnSpPr>
        <p:spPr>
          <a:xfrm flipH="1" flipV="1">
            <a:off x="2291922" y="927756"/>
            <a:ext cx="2478253" cy="685282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B319EFB3-07EB-4801-93C1-EA5F9614E128}"/>
              </a:ext>
            </a:extLst>
          </p:cNvPr>
          <p:cNvSpPr txBox="1"/>
          <p:nvPr/>
        </p:nvSpPr>
        <p:spPr>
          <a:xfrm>
            <a:off x="3604505" y="94057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4A70E982-D56F-47E9-9502-A0DED833901D}"/>
              </a:ext>
            </a:extLst>
          </p:cNvPr>
          <p:cNvCxnSpPr>
            <a:cxnSpLocks/>
            <a:stCxn id="34" idx="2"/>
            <a:endCxn id="33" idx="6"/>
          </p:cNvCxnSpPr>
          <p:nvPr/>
        </p:nvCxnSpPr>
        <p:spPr>
          <a:xfrm flipH="1" flipV="1">
            <a:off x="2400034" y="666752"/>
            <a:ext cx="4862086" cy="174726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2979CCE6-6D81-4A58-A6CC-8CE67B77A808}"/>
              </a:ext>
            </a:extLst>
          </p:cNvPr>
          <p:cNvSpPr txBox="1"/>
          <p:nvPr/>
        </p:nvSpPr>
        <p:spPr>
          <a:xfrm>
            <a:off x="4281090" y="37657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641DF93C-EAC8-4F4D-9BF0-CD16350A932B}"/>
              </a:ext>
            </a:extLst>
          </p:cNvPr>
          <p:cNvCxnSpPr>
            <a:cxnSpLocks/>
            <a:stCxn id="34" idx="4"/>
            <a:endCxn id="39" idx="0"/>
          </p:cNvCxnSpPr>
          <p:nvPr/>
        </p:nvCxnSpPr>
        <p:spPr>
          <a:xfrm>
            <a:off x="7631236" y="1210594"/>
            <a:ext cx="369116" cy="21372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53D996D7-CD3D-4075-852E-B56718894718}"/>
              </a:ext>
            </a:extLst>
          </p:cNvPr>
          <p:cNvCxnSpPr>
            <a:cxnSpLocks/>
            <a:stCxn id="34" idx="3"/>
            <a:endCxn id="40" idx="7"/>
          </p:cNvCxnSpPr>
          <p:nvPr/>
        </p:nvCxnSpPr>
        <p:spPr>
          <a:xfrm flipH="1">
            <a:off x="4339851" y="1102482"/>
            <a:ext cx="3030381" cy="272263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F5CBC9E4-9F91-4284-8D7A-54D4417A1F33}"/>
              </a:ext>
            </a:extLst>
          </p:cNvPr>
          <p:cNvSpPr txBox="1"/>
          <p:nvPr/>
        </p:nvSpPr>
        <p:spPr>
          <a:xfrm>
            <a:off x="7851164" y="195095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24B6CE4-97A1-4D53-9CB4-021FA34861CE}"/>
              </a:ext>
            </a:extLst>
          </p:cNvPr>
          <p:cNvSpPr txBox="1"/>
          <p:nvPr/>
        </p:nvSpPr>
        <p:spPr>
          <a:xfrm>
            <a:off x="5598088" y="206369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42A24F04-AC2E-46B0-AB70-062A8A27924D}"/>
              </a:ext>
            </a:extLst>
          </p:cNvPr>
          <p:cNvCxnSpPr>
            <a:cxnSpLocks/>
            <a:stCxn id="45" idx="4"/>
            <a:endCxn id="40" idx="0"/>
          </p:cNvCxnSpPr>
          <p:nvPr/>
        </p:nvCxnSpPr>
        <p:spPr>
          <a:xfrm flipH="1">
            <a:off x="4078847" y="2243158"/>
            <a:ext cx="952332" cy="147385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11674934-5386-4C27-95C9-0220AA1E0173}"/>
              </a:ext>
            </a:extLst>
          </p:cNvPr>
          <p:cNvSpPr txBox="1"/>
          <p:nvPr/>
        </p:nvSpPr>
        <p:spPr>
          <a:xfrm>
            <a:off x="4281090" y="255329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5E813276-54C2-4118-B8BF-B52054892B48}"/>
              </a:ext>
            </a:extLst>
          </p:cNvPr>
          <p:cNvCxnSpPr>
            <a:cxnSpLocks/>
            <a:stCxn id="45" idx="2"/>
            <a:endCxn id="41" idx="6"/>
          </p:cNvCxnSpPr>
          <p:nvPr/>
        </p:nvCxnSpPr>
        <p:spPr>
          <a:xfrm flipH="1">
            <a:off x="1271260" y="1874042"/>
            <a:ext cx="3390803" cy="769514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947987B9-EFB3-469B-A17F-AC1FD0E6189F}"/>
              </a:ext>
            </a:extLst>
          </p:cNvPr>
          <p:cNvSpPr txBox="1"/>
          <p:nvPr/>
        </p:nvSpPr>
        <p:spPr>
          <a:xfrm>
            <a:off x="2188255" y="207955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9AE74C1F-823E-425A-BB5F-D3AF7AB3E0C3}"/>
              </a:ext>
            </a:extLst>
          </p:cNvPr>
          <p:cNvCxnSpPr>
            <a:cxnSpLocks/>
            <a:stCxn id="41" idx="4"/>
            <a:endCxn id="42" idx="0"/>
          </p:cNvCxnSpPr>
          <p:nvPr/>
        </p:nvCxnSpPr>
        <p:spPr>
          <a:xfrm>
            <a:off x="902144" y="3012672"/>
            <a:ext cx="297758" cy="158018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E724D7C4-36F3-4EFF-8964-F50A08488635}"/>
              </a:ext>
            </a:extLst>
          </p:cNvPr>
          <p:cNvSpPr txBox="1"/>
          <p:nvPr/>
        </p:nvSpPr>
        <p:spPr>
          <a:xfrm>
            <a:off x="730029" y="355084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DE208261-0993-47FA-A256-6E2F84BAB948}"/>
              </a:ext>
            </a:extLst>
          </p:cNvPr>
          <p:cNvCxnSpPr>
            <a:cxnSpLocks/>
            <a:stCxn id="40" idx="2"/>
            <a:endCxn id="42" idx="6"/>
          </p:cNvCxnSpPr>
          <p:nvPr/>
        </p:nvCxnSpPr>
        <p:spPr>
          <a:xfrm flipH="1">
            <a:off x="1569018" y="4086124"/>
            <a:ext cx="2140713" cy="875849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ED30EDBE-0EC9-4DC0-B116-9256590DF3D8}"/>
              </a:ext>
            </a:extLst>
          </p:cNvPr>
          <p:cNvSpPr txBox="1"/>
          <p:nvPr/>
        </p:nvSpPr>
        <p:spPr>
          <a:xfrm>
            <a:off x="2636687" y="454636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5BF3D6FF-6111-4E58-B48B-A778DB0B89B6}"/>
              </a:ext>
            </a:extLst>
          </p:cNvPr>
          <p:cNvCxnSpPr>
            <a:cxnSpLocks/>
            <a:stCxn id="40" idx="1"/>
            <a:endCxn id="41" idx="5"/>
          </p:cNvCxnSpPr>
          <p:nvPr/>
        </p:nvCxnSpPr>
        <p:spPr>
          <a:xfrm flipH="1" flipV="1">
            <a:off x="1163148" y="2904560"/>
            <a:ext cx="2654695" cy="92056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C310A4B6-60B1-4084-8854-2B811AD69C9A}"/>
              </a:ext>
            </a:extLst>
          </p:cNvPr>
          <p:cNvSpPr txBox="1"/>
          <p:nvPr/>
        </p:nvSpPr>
        <p:spPr>
          <a:xfrm>
            <a:off x="2456977" y="302889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A2BEAC9E-2F8C-4B9F-8610-AD389EBBA6B0}"/>
              </a:ext>
            </a:extLst>
          </p:cNvPr>
          <p:cNvCxnSpPr>
            <a:cxnSpLocks/>
            <a:stCxn id="40" idx="5"/>
            <a:endCxn id="37" idx="1"/>
          </p:cNvCxnSpPr>
          <p:nvPr/>
        </p:nvCxnSpPr>
        <p:spPr>
          <a:xfrm>
            <a:off x="4339851" y="4347128"/>
            <a:ext cx="927050" cy="124563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97AAF8C7-8CED-442F-93B6-368F7AFFDE4F}"/>
              </a:ext>
            </a:extLst>
          </p:cNvPr>
          <p:cNvSpPr txBox="1"/>
          <p:nvPr/>
        </p:nvSpPr>
        <p:spPr>
          <a:xfrm>
            <a:off x="4910872" y="481455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F7F71FE2-29DC-4815-A0A4-074C506BB4EC}"/>
              </a:ext>
            </a:extLst>
          </p:cNvPr>
          <p:cNvCxnSpPr>
            <a:cxnSpLocks/>
            <a:stCxn id="39" idx="2"/>
            <a:endCxn id="40" idx="6"/>
          </p:cNvCxnSpPr>
          <p:nvPr/>
        </p:nvCxnSpPr>
        <p:spPr>
          <a:xfrm flipH="1">
            <a:off x="4447963" y="3717008"/>
            <a:ext cx="3183273" cy="369116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E2036754-03A8-46BC-BAE5-7085058DBF8F}"/>
              </a:ext>
            </a:extLst>
          </p:cNvPr>
          <p:cNvSpPr txBox="1"/>
          <p:nvPr/>
        </p:nvSpPr>
        <p:spPr>
          <a:xfrm>
            <a:off x="6090197" y="3516953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56A2A278-FBDB-434D-AA02-204C985702E3}"/>
              </a:ext>
            </a:extLst>
          </p:cNvPr>
          <p:cNvCxnSpPr>
            <a:cxnSpLocks/>
            <a:endCxn id="39" idx="4"/>
          </p:cNvCxnSpPr>
          <p:nvPr/>
        </p:nvCxnSpPr>
        <p:spPr>
          <a:xfrm flipV="1">
            <a:off x="7850312" y="4086124"/>
            <a:ext cx="150040" cy="124496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E19B70C5-FEA4-48AA-A99C-94C3CD6EC260}"/>
              </a:ext>
            </a:extLst>
          </p:cNvPr>
          <p:cNvSpPr txBox="1"/>
          <p:nvPr/>
        </p:nvSpPr>
        <p:spPr>
          <a:xfrm>
            <a:off x="7925332" y="442424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E0AA0AED-CE95-4BFB-B94D-09ECFFD0DA3F}"/>
              </a:ext>
            </a:extLst>
          </p:cNvPr>
          <p:cNvCxnSpPr>
            <a:cxnSpLocks/>
            <a:stCxn id="39" idx="3"/>
            <a:endCxn id="37" idx="7"/>
          </p:cNvCxnSpPr>
          <p:nvPr/>
        </p:nvCxnSpPr>
        <p:spPr>
          <a:xfrm flipH="1">
            <a:off x="5788909" y="3978012"/>
            <a:ext cx="1950439" cy="161475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88CAF66B-A2AD-45F1-BFB9-835672B84F9C}"/>
              </a:ext>
            </a:extLst>
          </p:cNvPr>
          <p:cNvSpPr txBox="1"/>
          <p:nvPr/>
        </p:nvSpPr>
        <p:spPr>
          <a:xfrm>
            <a:off x="6639482" y="434712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57E86028-0815-4B9C-9CAE-3A07CCBB97DE}"/>
              </a:ext>
            </a:extLst>
          </p:cNvPr>
          <p:cNvCxnSpPr>
            <a:cxnSpLocks/>
            <a:stCxn id="38" idx="6"/>
            <a:endCxn id="37" idx="2"/>
          </p:cNvCxnSpPr>
          <p:nvPr/>
        </p:nvCxnSpPr>
        <p:spPr>
          <a:xfrm flipV="1">
            <a:off x="3374919" y="5853769"/>
            <a:ext cx="1783870" cy="20250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66A7EE28-B665-4789-B841-D35DC33CF81D}"/>
              </a:ext>
            </a:extLst>
          </p:cNvPr>
          <p:cNvSpPr txBox="1"/>
          <p:nvPr/>
        </p:nvSpPr>
        <p:spPr>
          <a:xfrm>
            <a:off x="4046316" y="558479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07B2BE3B-3757-4C7F-BD1C-3C9795866A1C}"/>
              </a:ext>
            </a:extLst>
          </p:cNvPr>
          <p:cNvCxnSpPr>
            <a:cxnSpLocks/>
            <a:stCxn id="38" idx="2"/>
            <a:endCxn id="42" idx="5"/>
          </p:cNvCxnSpPr>
          <p:nvPr/>
        </p:nvCxnSpPr>
        <p:spPr>
          <a:xfrm flipH="1" flipV="1">
            <a:off x="1460906" y="5222977"/>
            <a:ext cx="1175781" cy="83329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CF8D4DD4-F707-4B02-8171-DB786718DB83}"/>
              </a:ext>
            </a:extLst>
          </p:cNvPr>
          <p:cNvSpPr txBox="1"/>
          <p:nvPr/>
        </p:nvSpPr>
        <p:spPr>
          <a:xfrm>
            <a:off x="2166513" y="543957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0E84CF61-A3BE-4A07-AB83-A27E1B41BAD9}"/>
              </a:ext>
            </a:extLst>
          </p:cNvPr>
          <p:cNvCxnSpPr>
            <a:cxnSpLocks/>
            <a:stCxn id="71" idx="2"/>
            <a:endCxn id="37" idx="6"/>
          </p:cNvCxnSpPr>
          <p:nvPr/>
        </p:nvCxnSpPr>
        <p:spPr>
          <a:xfrm flipH="1">
            <a:off x="5897021" y="5739458"/>
            <a:ext cx="1557455" cy="11431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B7BEFB64-B258-4431-9419-C880C285D728}"/>
              </a:ext>
            </a:extLst>
          </p:cNvPr>
          <p:cNvSpPr txBox="1"/>
          <p:nvPr/>
        </p:nvSpPr>
        <p:spPr>
          <a:xfrm>
            <a:off x="6635253" y="539752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graphicFrame>
        <p:nvGraphicFramePr>
          <p:cNvPr id="47" name="표 10">
            <a:extLst>
              <a:ext uri="{FF2B5EF4-FFF2-40B4-BE49-F238E27FC236}">
                <a16:creationId xmlns:a16="http://schemas.microsoft.com/office/drawing/2014/main" id="{A4E7BC27-AFED-4CE6-81D9-A1D6506011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3140863"/>
              </p:ext>
            </p:extLst>
          </p:nvPr>
        </p:nvGraphicFramePr>
        <p:xfrm>
          <a:off x="9011931" y="268101"/>
          <a:ext cx="2808057" cy="6002644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123547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346243882"/>
                    </a:ext>
                  </a:extLst>
                </a:gridCol>
              </a:tblGrid>
              <a:tr h="5125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거리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방문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4453374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6788184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189328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→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8075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타원 32">
            <a:extLst>
              <a:ext uri="{FF2B5EF4-FFF2-40B4-BE49-F238E27FC236}">
                <a16:creationId xmlns:a16="http://schemas.microsoft.com/office/drawing/2014/main" id="{5A6CE72D-51F3-4FB4-A311-A18F7C15820D}"/>
              </a:ext>
            </a:extLst>
          </p:cNvPr>
          <p:cNvSpPr/>
          <p:nvPr/>
        </p:nvSpPr>
        <p:spPr>
          <a:xfrm>
            <a:off x="1661802" y="29763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DBC9E705-3ED6-4500-8579-C453C1939792}"/>
              </a:ext>
            </a:extLst>
          </p:cNvPr>
          <p:cNvSpPr/>
          <p:nvPr/>
        </p:nvSpPr>
        <p:spPr>
          <a:xfrm>
            <a:off x="7262120" y="47236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36CB0A15-720D-4719-80F8-BCA83F9328F6}"/>
              </a:ext>
            </a:extLst>
          </p:cNvPr>
          <p:cNvSpPr/>
          <p:nvPr/>
        </p:nvSpPr>
        <p:spPr>
          <a:xfrm>
            <a:off x="5158789" y="5484653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48239B09-15FE-4F9C-86D2-F27A9DEE0851}"/>
              </a:ext>
            </a:extLst>
          </p:cNvPr>
          <p:cNvSpPr/>
          <p:nvPr/>
        </p:nvSpPr>
        <p:spPr>
          <a:xfrm>
            <a:off x="2636687" y="5687160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10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AE6F69FD-0EB2-407D-922C-70908DD5F305}"/>
              </a:ext>
            </a:extLst>
          </p:cNvPr>
          <p:cNvSpPr/>
          <p:nvPr/>
        </p:nvSpPr>
        <p:spPr>
          <a:xfrm>
            <a:off x="7631236" y="334789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69670782-BB50-4D8C-8600-39DFB07D914A}"/>
              </a:ext>
            </a:extLst>
          </p:cNvPr>
          <p:cNvSpPr/>
          <p:nvPr/>
        </p:nvSpPr>
        <p:spPr>
          <a:xfrm>
            <a:off x="3709731" y="3717008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F5D94D76-4C86-46AA-A13A-61C347C4311B}"/>
              </a:ext>
            </a:extLst>
          </p:cNvPr>
          <p:cNvSpPr/>
          <p:nvPr/>
        </p:nvSpPr>
        <p:spPr>
          <a:xfrm>
            <a:off x="533028" y="2274440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428D8E9-775F-4C05-AAD0-82CFEBB57F7B}"/>
              </a:ext>
            </a:extLst>
          </p:cNvPr>
          <p:cNvSpPr txBox="1"/>
          <p:nvPr/>
        </p:nvSpPr>
        <p:spPr>
          <a:xfrm>
            <a:off x="1063775" y="1211423"/>
            <a:ext cx="2722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8F2E6A4-7E8D-4B3D-9AF7-2EE1D2D50664}"/>
              </a:ext>
            </a:extLst>
          </p:cNvPr>
          <p:cNvCxnSpPr>
            <a:cxnSpLocks/>
            <a:stCxn id="41" idx="0"/>
            <a:endCxn id="33" idx="3"/>
          </p:cNvCxnSpPr>
          <p:nvPr/>
        </p:nvCxnSpPr>
        <p:spPr>
          <a:xfrm flipV="1">
            <a:off x="902144" y="927756"/>
            <a:ext cx="867770" cy="134668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타원 41">
            <a:extLst>
              <a:ext uri="{FF2B5EF4-FFF2-40B4-BE49-F238E27FC236}">
                <a16:creationId xmlns:a16="http://schemas.microsoft.com/office/drawing/2014/main" id="{738FEBA6-A17F-4C1F-9775-6C777C5B5FCC}"/>
              </a:ext>
            </a:extLst>
          </p:cNvPr>
          <p:cNvSpPr/>
          <p:nvPr/>
        </p:nvSpPr>
        <p:spPr>
          <a:xfrm>
            <a:off x="830786" y="4592857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D990A2ED-C8CC-418E-B2CA-6BB3169AB3E2}"/>
              </a:ext>
            </a:extLst>
          </p:cNvPr>
          <p:cNvSpPr/>
          <p:nvPr/>
        </p:nvSpPr>
        <p:spPr>
          <a:xfrm>
            <a:off x="7454476" y="537034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A6A460C1-6D25-4250-82DD-45FE4916D693}"/>
              </a:ext>
            </a:extLst>
          </p:cNvPr>
          <p:cNvSpPr/>
          <p:nvPr/>
        </p:nvSpPr>
        <p:spPr>
          <a:xfrm>
            <a:off x="4662063" y="150492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7012FE3B-F399-4D2A-B453-09E976BFC1CF}"/>
              </a:ext>
            </a:extLst>
          </p:cNvPr>
          <p:cNvCxnSpPr>
            <a:cxnSpLocks/>
            <a:stCxn id="45" idx="1"/>
            <a:endCxn id="33" idx="5"/>
          </p:cNvCxnSpPr>
          <p:nvPr/>
        </p:nvCxnSpPr>
        <p:spPr>
          <a:xfrm flipH="1" flipV="1">
            <a:off x="2291922" y="927756"/>
            <a:ext cx="2478253" cy="685282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B319EFB3-07EB-4801-93C1-EA5F9614E128}"/>
              </a:ext>
            </a:extLst>
          </p:cNvPr>
          <p:cNvSpPr txBox="1"/>
          <p:nvPr/>
        </p:nvSpPr>
        <p:spPr>
          <a:xfrm>
            <a:off x="3604505" y="94057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4A70E982-D56F-47E9-9502-A0DED833901D}"/>
              </a:ext>
            </a:extLst>
          </p:cNvPr>
          <p:cNvCxnSpPr>
            <a:cxnSpLocks/>
            <a:stCxn id="34" idx="2"/>
            <a:endCxn id="33" idx="6"/>
          </p:cNvCxnSpPr>
          <p:nvPr/>
        </p:nvCxnSpPr>
        <p:spPr>
          <a:xfrm flipH="1" flipV="1">
            <a:off x="2400034" y="666752"/>
            <a:ext cx="4862086" cy="174726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2979CCE6-6D81-4A58-A6CC-8CE67B77A808}"/>
              </a:ext>
            </a:extLst>
          </p:cNvPr>
          <p:cNvSpPr txBox="1"/>
          <p:nvPr/>
        </p:nvSpPr>
        <p:spPr>
          <a:xfrm>
            <a:off x="4281090" y="37657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641DF93C-EAC8-4F4D-9BF0-CD16350A932B}"/>
              </a:ext>
            </a:extLst>
          </p:cNvPr>
          <p:cNvCxnSpPr>
            <a:cxnSpLocks/>
            <a:stCxn id="34" idx="4"/>
            <a:endCxn id="39" idx="0"/>
          </p:cNvCxnSpPr>
          <p:nvPr/>
        </p:nvCxnSpPr>
        <p:spPr>
          <a:xfrm>
            <a:off x="7631236" y="1210594"/>
            <a:ext cx="369116" cy="21372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53D996D7-CD3D-4075-852E-B56718894718}"/>
              </a:ext>
            </a:extLst>
          </p:cNvPr>
          <p:cNvCxnSpPr>
            <a:cxnSpLocks/>
            <a:stCxn id="34" idx="3"/>
            <a:endCxn id="40" idx="7"/>
          </p:cNvCxnSpPr>
          <p:nvPr/>
        </p:nvCxnSpPr>
        <p:spPr>
          <a:xfrm flipH="1">
            <a:off x="4339851" y="1102482"/>
            <a:ext cx="3030381" cy="272263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F5CBC9E4-9F91-4284-8D7A-54D4417A1F33}"/>
              </a:ext>
            </a:extLst>
          </p:cNvPr>
          <p:cNvSpPr txBox="1"/>
          <p:nvPr/>
        </p:nvSpPr>
        <p:spPr>
          <a:xfrm>
            <a:off x="7851164" y="195095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24B6CE4-97A1-4D53-9CB4-021FA34861CE}"/>
              </a:ext>
            </a:extLst>
          </p:cNvPr>
          <p:cNvSpPr txBox="1"/>
          <p:nvPr/>
        </p:nvSpPr>
        <p:spPr>
          <a:xfrm>
            <a:off x="5598088" y="206369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42A24F04-AC2E-46B0-AB70-062A8A27924D}"/>
              </a:ext>
            </a:extLst>
          </p:cNvPr>
          <p:cNvCxnSpPr>
            <a:cxnSpLocks/>
            <a:stCxn id="45" idx="4"/>
            <a:endCxn id="40" idx="0"/>
          </p:cNvCxnSpPr>
          <p:nvPr/>
        </p:nvCxnSpPr>
        <p:spPr>
          <a:xfrm flipH="1">
            <a:off x="4078847" y="2243158"/>
            <a:ext cx="952332" cy="147385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11674934-5386-4C27-95C9-0220AA1E0173}"/>
              </a:ext>
            </a:extLst>
          </p:cNvPr>
          <p:cNvSpPr txBox="1"/>
          <p:nvPr/>
        </p:nvSpPr>
        <p:spPr>
          <a:xfrm>
            <a:off x="4281090" y="255329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5E813276-54C2-4118-B8BF-B52054892B48}"/>
              </a:ext>
            </a:extLst>
          </p:cNvPr>
          <p:cNvCxnSpPr>
            <a:cxnSpLocks/>
            <a:stCxn id="45" idx="2"/>
            <a:endCxn id="41" idx="6"/>
          </p:cNvCxnSpPr>
          <p:nvPr/>
        </p:nvCxnSpPr>
        <p:spPr>
          <a:xfrm flipH="1">
            <a:off x="1271260" y="1874042"/>
            <a:ext cx="3390803" cy="769514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947987B9-EFB3-469B-A17F-AC1FD0E6189F}"/>
              </a:ext>
            </a:extLst>
          </p:cNvPr>
          <p:cNvSpPr txBox="1"/>
          <p:nvPr/>
        </p:nvSpPr>
        <p:spPr>
          <a:xfrm>
            <a:off x="2188255" y="207955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9AE74C1F-823E-425A-BB5F-D3AF7AB3E0C3}"/>
              </a:ext>
            </a:extLst>
          </p:cNvPr>
          <p:cNvCxnSpPr>
            <a:cxnSpLocks/>
            <a:stCxn id="41" idx="4"/>
            <a:endCxn id="42" idx="0"/>
          </p:cNvCxnSpPr>
          <p:nvPr/>
        </p:nvCxnSpPr>
        <p:spPr>
          <a:xfrm>
            <a:off x="902144" y="3012672"/>
            <a:ext cx="297758" cy="158018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E724D7C4-36F3-4EFF-8964-F50A08488635}"/>
              </a:ext>
            </a:extLst>
          </p:cNvPr>
          <p:cNvSpPr txBox="1"/>
          <p:nvPr/>
        </p:nvSpPr>
        <p:spPr>
          <a:xfrm>
            <a:off x="730029" y="355084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DE208261-0993-47FA-A256-6E2F84BAB948}"/>
              </a:ext>
            </a:extLst>
          </p:cNvPr>
          <p:cNvCxnSpPr>
            <a:cxnSpLocks/>
            <a:stCxn id="40" idx="2"/>
            <a:endCxn id="42" idx="6"/>
          </p:cNvCxnSpPr>
          <p:nvPr/>
        </p:nvCxnSpPr>
        <p:spPr>
          <a:xfrm flipH="1">
            <a:off x="1569018" y="4086124"/>
            <a:ext cx="2140713" cy="875849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ED30EDBE-0EC9-4DC0-B116-9256590DF3D8}"/>
              </a:ext>
            </a:extLst>
          </p:cNvPr>
          <p:cNvSpPr txBox="1"/>
          <p:nvPr/>
        </p:nvSpPr>
        <p:spPr>
          <a:xfrm>
            <a:off x="2636687" y="454636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5BF3D6FF-6111-4E58-B48B-A778DB0B89B6}"/>
              </a:ext>
            </a:extLst>
          </p:cNvPr>
          <p:cNvCxnSpPr>
            <a:cxnSpLocks/>
            <a:stCxn id="40" idx="1"/>
            <a:endCxn id="41" idx="5"/>
          </p:cNvCxnSpPr>
          <p:nvPr/>
        </p:nvCxnSpPr>
        <p:spPr>
          <a:xfrm flipH="1" flipV="1">
            <a:off x="1163148" y="2904560"/>
            <a:ext cx="2654695" cy="92056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C310A4B6-60B1-4084-8854-2B811AD69C9A}"/>
              </a:ext>
            </a:extLst>
          </p:cNvPr>
          <p:cNvSpPr txBox="1"/>
          <p:nvPr/>
        </p:nvSpPr>
        <p:spPr>
          <a:xfrm>
            <a:off x="2456977" y="302889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A2BEAC9E-2F8C-4B9F-8610-AD389EBBA6B0}"/>
              </a:ext>
            </a:extLst>
          </p:cNvPr>
          <p:cNvCxnSpPr>
            <a:cxnSpLocks/>
            <a:stCxn id="40" idx="5"/>
            <a:endCxn id="37" idx="1"/>
          </p:cNvCxnSpPr>
          <p:nvPr/>
        </p:nvCxnSpPr>
        <p:spPr>
          <a:xfrm>
            <a:off x="4339851" y="4347128"/>
            <a:ext cx="927050" cy="124563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97AAF8C7-8CED-442F-93B6-368F7AFFDE4F}"/>
              </a:ext>
            </a:extLst>
          </p:cNvPr>
          <p:cNvSpPr txBox="1"/>
          <p:nvPr/>
        </p:nvSpPr>
        <p:spPr>
          <a:xfrm>
            <a:off x="4910872" y="481455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F7F71FE2-29DC-4815-A0A4-074C506BB4EC}"/>
              </a:ext>
            </a:extLst>
          </p:cNvPr>
          <p:cNvCxnSpPr>
            <a:cxnSpLocks/>
            <a:stCxn id="39" idx="2"/>
            <a:endCxn id="40" idx="6"/>
          </p:cNvCxnSpPr>
          <p:nvPr/>
        </p:nvCxnSpPr>
        <p:spPr>
          <a:xfrm flipH="1">
            <a:off x="4447963" y="3717008"/>
            <a:ext cx="3183273" cy="369116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E2036754-03A8-46BC-BAE5-7085058DBF8F}"/>
              </a:ext>
            </a:extLst>
          </p:cNvPr>
          <p:cNvSpPr txBox="1"/>
          <p:nvPr/>
        </p:nvSpPr>
        <p:spPr>
          <a:xfrm>
            <a:off x="6090197" y="3516953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56A2A278-FBDB-434D-AA02-204C985702E3}"/>
              </a:ext>
            </a:extLst>
          </p:cNvPr>
          <p:cNvCxnSpPr>
            <a:cxnSpLocks/>
            <a:endCxn id="39" idx="4"/>
          </p:cNvCxnSpPr>
          <p:nvPr/>
        </p:nvCxnSpPr>
        <p:spPr>
          <a:xfrm flipV="1">
            <a:off x="7850312" y="4086124"/>
            <a:ext cx="150040" cy="124496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E19B70C5-FEA4-48AA-A99C-94C3CD6EC260}"/>
              </a:ext>
            </a:extLst>
          </p:cNvPr>
          <p:cNvSpPr txBox="1"/>
          <p:nvPr/>
        </p:nvSpPr>
        <p:spPr>
          <a:xfrm>
            <a:off x="7925332" y="442424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E0AA0AED-CE95-4BFB-B94D-09ECFFD0DA3F}"/>
              </a:ext>
            </a:extLst>
          </p:cNvPr>
          <p:cNvCxnSpPr>
            <a:cxnSpLocks/>
            <a:stCxn id="39" idx="3"/>
            <a:endCxn id="37" idx="7"/>
          </p:cNvCxnSpPr>
          <p:nvPr/>
        </p:nvCxnSpPr>
        <p:spPr>
          <a:xfrm flipH="1">
            <a:off x="5788909" y="3978012"/>
            <a:ext cx="1950439" cy="161475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88CAF66B-A2AD-45F1-BFB9-835672B84F9C}"/>
              </a:ext>
            </a:extLst>
          </p:cNvPr>
          <p:cNvSpPr txBox="1"/>
          <p:nvPr/>
        </p:nvSpPr>
        <p:spPr>
          <a:xfrm>
            <a:off x="6639482" y="434712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57E86028-0815-4B9C-9CAE-3A07CCBB97DE}"/>
              </a:ext>
            </a:extLst>
          </p:cNvPr>
          <p:cNvCxnSpPr>
            <a:cxnSpLocks/>
            <a:stCxn id="38" idx="6"/>
            <a:endCxn id="37" idx="2"/>
          </p:cNvCxnSpPr>
          <p:nvPr/>
        </p:nvCxnSpPr>
        <p:spPr>
          <a:xfrm flipV="1">
            <a:off x="3374919" y="5853769"/>
            <a:ext cx="1783870" cy="20250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66A7EE28-B665-4789-B841-D35DC33CF81D}"/>
              </a:ext>
            </a:extLst>
          </p:cNvPr>
          <p:cNvSpPr txBox="1"/>
          <p:nvPr/>
        </p:nvSpPr>
        <p:spPr>
          <a:xfrm>
            <a:off x="4046316" y="558479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07B2BE3B-3757-4C7F-BD1C-3C9795866A1C}"/>
              </a:ext>
            </a:extLst>
          </p:cNvPr>
          <p:cNvCxnSpPr>
            <a:cxnSpLocks/>
            <a:stCxn id="38" idx="2"/>
            <a:endCxn id="42" idx="5"/>
          </p:cNvCxnSpPr>
          <p:nvPr/>
        </p:nvCxnSpPr>
        <p:spPr>
          <a:xfrm flipH="1" flipV="1">
            <a:off x="1460906" y="5222977"/>
            <a:ext cx="1175781" cy="833299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CF8D4DD4-F707-4B02-8171-DB786718DB83}"/>
              </a:ext>
            </a:extLst>
          </p:cNvPr>
          <p:cNvSpPr txBox="1"/>
          <p:nvPr/>
        </p:nvSpPr>
        <p:spPr>
          <a:xfrm>
            <a:off x="2166513" y="543957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0E84CF61-A3BE-4A07-AB83-A27E1B41BAD9}"/>
              </a:ext>
            </a:extLst>
          </p:cNvPr>
          <p:cNvCxnSpPr>
            <a:cxnSpLocks/>
            <a:stCxn id="71" idx="2"/>
            <a:endCxn id="37" idx="6"/>
          </p:cNvCxnSpPr>
          <p:nvPr/>
        </p:nvCxnSpPr>
        <p:spPr>
          <a:xfrm flipH="1">
            <a:off x="5897021" y="5739458"/>
            <a:ext cx="1557455" cy="11431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B7BEFB64-B258-4431-9419-C880C285D728}"/>
              </a:ext>
            </a:extLst>
          </p:cNvPr>
          <p:cNvSpPr txBox="1"/>
          <p:nvPr/>
        </p:nvSpPr>
        <p:spPr>
          <a:xfrm>
            <a:off x="6635253" y="539752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graphicFrame>
        <p:nvGraphicFramePr>
          <p:cNvPr id="47" name="표 10">
            <a:extLst>
              <a:ext uri="{FF2B5EF4-FFF2-40B4-BE49-F238E27FC236}">
                <a16:creationId xmlns:a16="http://schemas.microsoft.com/office/drawing/2014/main" id="{A4E7BC27-AFED-4CE6-81D9-A1D6506011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7003806"/>
              </p:ext>
            </p:extLst>
          </p:nvPr>
        </p:nvGraphicFramePr>
        <p:xfrm>
          <a:off x="9011931" y="268101"/>
          <a:ext cx="2808057" cy="6002644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123547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346243882"/>
                    </a:ext>
                  </a:extLst>
                </a:gridCol>
              </a:tblGrid>
              <a:tr h="5125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거리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방문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4453374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6788184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189328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7948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타원 32">
            <a:extLst>
              <a:ext uri="{FF2B5EF4-FFF2-40B4-BE49-F238E27FC236}">
                <a16:creationId xmlns:a16="http://schemas.microsoft.com/office/drawing/2014/main" id="{5A6CE72D-51F3-4FB4-A311-A18F7C15820D}"/>
              </a:ext>
            </a:extLst>
          </p:cNvPr>
          <p:cNvSpPr/>
          <p:nvPr/>
        </p:nvSpPr>
        <p:spPr>
          <a:xfrm>
            <a:off x="1661802" y="29763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DBC9E705-3ED6-4500-8579-C453C1939792}"/>
              </a:ext>
            </a:extLst>
          </p:cNvPr>
          <p:cNvSpPr/>
          <p:nvPr/>
        </p:nvSpPr>
        <p:spPr>
          <a:xfrm>
            <a:off x="7262120" y="47236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36CB0A15-720D-4719-80F8-BCA83F9328F6}"/>
              </a:ext>
            </a:extLst>
          </p:cNvPr>
          <p:cNvSpPr/>
          <p:nvPr/>
        </p:nvSpPr>
        <p:spPr>
          <a:xfrm>
            <a:off x="5158789" y="5484653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48239B09-15FE-4F9C-86D2-F27A9DEE0851}"/>
              </a:ext>
            </a:extLst>
          </p:cNvPr>
          <p:cNvSpPr/>
          <p:nvPr/>
        </p:nvSpPr>
        <p:spPr>
          <a:xfrm>
            <a:off x="2636687" y="5687160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10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AE6F69FD-0EB2-407D-922C-70908DD5F305}"/>
              </a:ext>
            </a:extLst>
          </p:cNvPr>
          <p:cNvSpPr/>
          <p:nvPr/>
        </p:nvSpPr>
        <p:spPr>
          <a:xfrm>
            <a:off x="7631236" y="3347892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69670782-BB50-4D8C-8600-39DFB07D914A}"/>
              </a:ext>
            </a:extLst>
          </p:cNvPr>
          <p:cNvSpPr/>
          <p:nvPr/>
        </p:nvSpPr>
        <p:spPr>
          <a:xfrm>
            <a:off x="3709731" y="3717008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F5D94D76-4C86-46AA-A13A-61C347C4311B}"/>
              </a:ext>
            </a:extLst>
          </p:cNvPr>
          <p:cNvSpPr/>
          <p:nvPr/>
        </p:nvSpPr>
        <p:spPr>
          <a:xfrm>
            <a:off x="533028" y="2274440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428D8E9-775F-4C05-AAD0-82CFEBB57F7B}"/>
              </a:ext>
            </a:extLst>
          </p:cNvPr>
          <p:cNvSpPr txBox="1"/>
          <p:nvPr/>
        </p:nvSpPr>
        <p:spPr>
          <a:xfrm>
            <a:off x="1063775" y="1211423"/>
            <a:ext cx="2722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8F2E6A4-7E8D-4B3D-9AF7-2EE1D2D50664}"/>
              </a:ext>
            </a:extLst>
          </p:cNvPr>
          <p:cNvCxnSpPr>
            <a:cxnSpLocks/>
            <a:stCxn id="41" idx="0"/>
            <a:endCxn id="33" idx="3"/>
          </p:cNvCxnSpPr>
          <p:nvPr/>
        </p:nvCxnSpPr>
        <p:spPr>
          <a:xfrm flipV="1">
            <a:off x="902144" y="927756"/>
            <a:ext cx="867770" cy="134668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타원 41">
            <a:extLst>
              <a:ext uri="{FF2B5EF4-FFF2-40B4-BE49-F238E27FC236}">
                <a16:creationId xmlns:a16="http://schemas.microsoft.com/office/drawing/2014/main" id="{738FEBA6-A17F-4C1F-9775-6C777C5B5FCC}"/>
              </a:ext>
            </a:extLst>
          </p:cNvPr>
          <p:cNvSpPr/>
          <p:nvPr/>
        </p:nvSpPr>
        <p:spPr>
          <a:xfrm>
            <a:off x="830786" y="4592857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D990A2ED-C8CC-418E-B2CA-6BB3169AB3E2}"/>
              </a:ext>
            </a:extLst>
          </p:cNvPr>
          <p:cNvSpPr/>
          <p:nvPr/>
        </p:nvSpPr>
        <p:spPr>
          <a:xfrm>
            <a:off x="7454476" y="537034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A6A460C1-6D25-4250-82DD-45FE4916D693}"/>
              </a:ext>
            </a:extLst>
          </p:cNvPr>
          <p:cNvSpPr/>
          <p:nvPr/>
        </p:nvSpPr>
        <p:spPr>
          <a:xfrm>
            <a:off x="4662063" y="150492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7012FE3B-F399-4D2A-B453-09E976BFC1CF}"/>
              </a:ext>
            </a:extLst>
          </p:cNvPr>
          <p:cNvCxnSpPr>
            <a:cxnSpLocks/>
            <a:stCxn id="45" idx="1"/>
            <a:endCxn id="33" idx="5"/>
          </p:cNvCxnSpPr>
          <p:nvPr/>
        </p:nvCxnSpPr>
        <p:spPr>
          <a:xfrm flipH="1" flipV="1">
            <a:off x="2291922" y="927756"/>
            <a:ext cx="2478253" cy="685282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B319EFB3-07EB-4801-93C1-EA5F9614E128}"/>
              </a:ext>
            </a:extLst>
          </p:cNvPr>
          <p:cNvSpPr txBox="1"/>
          <p:nvPr/>
        </p:nvSpPr>
        <p:spPr>
          <a:xfrm>
            <a:off x="3604505" y="94057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4A70E982-D56F-47E9-9502-A0DED833901D}"/>
              </a:ext>
            </a:extLst>
          </p:cNvPr>
          <p:cNvCxnSpPr>
            <a:cxnSpLocks/>
            <a:stCxn id="34" idx="2"/>
            <a:endCxn id="33" idx="6"/>
          </p:cNvCxnSpPr>
          <p:nvPr/>
        </p:nvCxnSpPr>
        <p:spPr>
          <a:xfrm flipH="1" flipV="1">
            <a:off x="2400034" y="666752"/>
            <a:ext cx="4862086" cy="174726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2979CCE6-6D81-4A58-A6CC-8CE67B77A808}"/>
              </a:ext>
            </a:extLst>
          </p:cNvPr>
          <p:cNvSpPr txBox="1"/>
          <p:nvPr/>
        </p:nvSpPr>
        <p:spPr>
          <a:xfrm>
            <a:off x="4281090" y="37657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641DF93C-EAC8-4F4D-9BF0-CD16350A932B}"/>
              </a:ext>
            </a:extLst>
          </p:cNvPr>
          <p:cNvCxnSpPr>
            <a:cxnSpLocks/>
            <a:stCxn id="34" idx="4"/>
            <a:endCxn id="39" idx="0"/>
          </p:cNvCxnSpPr>
          <p:nvPr/>
        </p:nvCxnSpPr>
        <p:spPr>
          <a:xfrm>
            <a:off x="7631236" y="1210594"/>
            <a:ext cx="369116" cy="213729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53D996D7-CD3D-4075-852E-B56718894718}"/>
              </a:ext>
            </a:extLst>
          </p:cNvPr>
          <p:cNvCxnSpPr>
            <a:cxnSpLocks/>
            <a:stCxn id="34" idx="3"/>
            <a:endCxn id="40" idx="7"/>
          </p:cNvCxnSpPr>
          <p:nvPr/>
        </p:nvCxnSpPr>
        <p:spPr>
          <a:xfrm flipH="1">
            <a:off x="4339851" y="1102482"/>
            <a:ext cx="3030381" cy="272263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F5CBC9E4-9F91-4284-8D7A-54D4417A1F33}"/>
              </a:ext>
            </a:extLst>
          </p:cNvPr>
          <p:cNvSpPr txBox="1"/>
          <p:nvPr/>
        </p:nvSpPr>
        <p:spPr>
          <a:xfrm>
            <a:off x="7851164" y="195095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24B6CE4-97A1-4D53-9CB4-021FA34861CE}"/>
              </a:ext>
            </a:extLst>
          </p:cNvPr>
          <p:cNvSpPr txBox="1"/>
          <p:nvPr/>
        </p:nvSpPr>
        <p:spPr>
          <a:xfrm>
            <a:off x="5598088" y="206369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42A24F04-AC2E-46B0-AB70-062A8A27924D}"/>
              </a:ext>
            </a:extLst>
          </p:cNvPr>
          <p:cNvCxnSpPr>
            <a:cxnSpLocks/>
            <a:stCxn id="45" idx="4"/>
            <a:endCxn id="40" idx="0"/>
          </p:cNvCxnSpPr>
          <p:nvPr/>
        </p:nvCxnSpPr>
        <p:spPr>
          <a:xfrm flipH="1">
            <a:off x="4078847" y="2243158"/>
            <a:ext cx="952332" cy="147385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11674934-5386-4C27-95C9-0220AA1E0173}"/>
              </a:ext>
            </a:extLst>
          </p:cNvPr>
          <p:cNvSpPr txBox="1"/>
          <p:nvPr/>
        </p:nvSpPr>
        <p:spPr>
          <a:xfrm>
            <a:off x="4281090" y="255329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5E813276-54C2-4118-B8BF-B52054892B48}"/>
              </a:ext>
            </a:extLst>
          </p:cNvPr>
          <p:cNvCxnSpPr>
            <a:cxnSpLocks/>
            <a:stCxn id="45" idx="2"/>
            <a:endCxn id="41" idx="6"/>
          </p:cNvCxnSpPr>
          <p:nvPr/>
        </p:nvCxnSpPr>
        <p:spPr>
          <a:xfrm flipH="1">
            <a:off x="1271260" y="1874042"/>
            <a:ext cx="3390803" cy="769514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947987B9-EFB3-469B-A17F-AC1FD0E6189F}"/>
              </a:ext>
            </a:extLst>
          </p:cNvPr>
          <p:cNvSpPr txBox="1"/>
          <p:nvPr/>
        </p:nvSpPr>
        <p:spPr>
          <a:xfrm>
            <a:off x="2188255" y="207955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9AE74C1F-823E-425A-BB5F-D3AF7AB3E0C3}"/>
              </a:ext>
            </a:extLst>
          </p:cNvPr>
          <p:cNvCxnSpPr>
            <a:cxnSpLocks/>
            <a:stCxn id="41" idx="4"/>
            <a:endCxn id="42" idx="0"/>
          </p:cNvCxnSpPr>
          <p:nvPr/>
        </p:nvCxnSpPr>
        <p:spPr>
          <a:xfrm>
            <a:off x="902144" y="3012672"/>
            <a:ext cx="297758" cy="158018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E724D7C4-36F3-4EFF-8964-F50A08488635}"/>
              </a:ext>
            </a:extLst>
          </p:cNvPr>
          <p:cNvSpPr txBox="1"/>
          <p:nvPr/>
        </p:nvSpPr>
        <p:spPr>
          <a:xfrm>
            <a:off x="730029" y="355084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DE208261-0993-47FA-A256-6E2F84BAB948}"/>
              </a:ext>
            </a:extLst>
          </p:cNvPr>
          <p:cNvCxnSpPr>
            <a:cxnSpLocks/>
            <a:stCxn id="40" idx="2"/>
            <a:endCxn id="42" idx="6"/>
          </p:cNvCxnSpPr>
          <p:nvPr/>
        </p:nvCxnSpPr>
        <p:spPr>
          <a:xfrm flipH="1">
            <a:off x="1569018" y="4086124"/>
            <a:ext cx="2140713" cy="875849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ED30EDBE-0EC9-4DC0-B116-9256590DF3D8}"/>
              </a:ext>
            </a:extLst>
          </p:cNvPr>
          <p:cNvSpPr txBox="1"/>
          <p:nvPr/>
        </p:nvSpPr>
        <p:spPr>
          <a:xfrm>
            <a:off x="2636687" y="454636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5BF3D6FF-6111-4E58-B48B-A778DB0B89B6}"/>
              </a:ext>
            </a:extLst>
          </p:cNvPr>
          <p:cNvCxnSpPr>
            <a:cxnSpLocks/>
            <a:stCxn id="40" idx="1"/>
            <a:endCxn id="41" idx="5"/>
          </p:cNvCxnSpPr>
          <p:nvPr/>
        </p:nvCxnSpPr>
        <p:spPr>
          <a:xfrm flipH="1" flipV="1">
            <a:off x="1163148" y="2904560"/>
            <a:ext cx="2654695" cy="92056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C310A4B6-60B1-4084-8854-2B811AD69C9A}"/>
              </a:ext>
            </a:extLst>
          </p:cNvPr>
          <p:cNvSpPr txBox="1"/>
          <p:nvPr/>
        </p:nvSpPr>
        <p:spPr>
          <a:xfrm>
            <a:off x="2456977" y="302889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A2BEAC9E-2F8C-4B9F-8610-AD389EBBA6B0}"/>
              </a:ext>
            </a:extLst>
          </p:cNvPr>
          <p:cNvCxnSpPr>
            <a:cxnSpLocks/>
            <a:stCxn id="40" idx="5"/>
            <a:endCxn id="37" idx="1"/>
          </p:cNvCxnSpPr>
          <p:nvPr/>
        </p:nvCxnSpPr>
        <p:spPr>
          <a:xfrm>
            <a:off x="4339851" y="4347128"/>
            <a:ext cx="927050" cy="124563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97AAF8C7-8CED-442F-93B6-368F7AFFDE4F}"/>
              </a:ext>
            </a:extLst>
          </p:cNvPr>
          <p:cNvSpPr txBox="1"/>
          <p:nvPr/>
        </p:nvSpPr>
        <p:spPr>
          <a:xfrm>
            <a:off x="4910872" y="481455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F7F71FE2-29DC-4815-A0A4-074C506BB4EC}"/>
              </a:ext>
            </a:extLst>
          </p:cNvPr>
          <p:cNvCxnSpPr>
            <a:cxnSpLocks/>
            <a:stCxn id="39" idx="2"/>
            <a:endCxn id="40" idx="6"/>
          </p:cNvCxnSpPr>
          <p:nvPr/>
        </p:nvCxnSpPr>
        <p:spPr>
          <a:xfrm flipH="1">
            <a:off x="4447963" y="3717008"/>
            <a:ext cx="3183273" cy="369116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E2036754-03A8-46BC-BAE5-7085058DBF8F}"/>
              </a:ext>
            </a:extLst>
          </p:cNvPr>
          <p:cNvSpPr txBox="1"/>
          <p:nvPr/>
        </p:nvSpPr>
        <p:spPr>
          <a:xfrm>
            <a:off x="6090197" y="3516953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56A2A278-FBDB-434D-AA02-204C985702E3}"/>
              </a:ext>
            </a:extLst>
          </p:cNvPr>
          <p:cNvCxnSpPr>
            <a:cxnSpLocks/>
            <a:endCxn id="39" idx="4"/>
          </p:cNvCxnSpPr>
          <p:nvPr/>
        </p:nvCxnSpPr>
        <p:spPr>
          <a:xfrm flipV="1">
            <a:off x="7850312" y="4086124"/>
            <a:ext cx="150040" cy="1244965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E19B70C5-FEA4-48AA-A99C-94C3CD6EC260}"/>
              </a:ext>
            </a:extLst>
          </p:cNvPr>
          <p:cNvSpPr txBox="1"/>
          <p:nvPr/>
        </p:nvSpPr>
        <p:spPr>
          <a:xfrm>
            <a:off x="7925332" y="442424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E0AA0AED-CE95-4BFB-B94D-09ECFFD0DA3F}"/>
              </a:ext>
            </a:extLst>
          </p:cNvPr>
          <p:cNvCxnSpPr>
            <a:cxnSpLocks/>
            <a:stCxn id="39" idx="3"/>
            <a:endCxn id="37" idx="7"/>
          </p:cNvCxnSpPr>
          <p:nvPr/>
        </p:nvCxnSpPr>
        <p:spPr>
          <a:xfrm flipH="1">
            <a:off x="5788909" y="3978012"/>
            <a:ext cx="1950439" cy="1614753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88CAF66B-A2AD-45F1-BFB9-835672B84F9C}"/>
              </a:ext>
            </a:extLst>
          </p:cNvPr>
          <p:cNvSpPr txBox="1"/>
          <p:nvPr/>
        </p:nvSpPr>
        <p:spPr>
          <a:xfrm>
            <a:off x="6639482" y="434712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57E86028-0815-4B9C-9CAE-3A07CCBB97DE}"/>
              </a:ext>
            </a:extLst>
          </p:cNvPr>
          <p:cNvCxnSpPr>
            <a:cxnSpLocks/>
            <a:stCxn id="38" idx="6"/>
            <a:endCxn id="37" idx="2"/>
          </p:cNvCxnSpPr>
          <p:nvPr/>
        </p:nvCxnSpPr>
        <p:spPr>
          <a:xfrm flipV="1">
            <a:off x="3374919" y="5853769"/>
            <a:ext cx="1783870" cy="20250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66A7EE28-B665-4789-B841-D35DC33CF81D}"/>
              </a:ext>
            </a:extLst>
          </p:cNvPr>
          <p:cNvSpPr txBox="1"/>
          <p:nvPr/>
        </p:nvSpPr>
        <p:spPr>
          <a:xfrm>
            <a:off x="4046316" y="558479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07B2BE3B-3757-4C7F-BD1C-3C9795866A1C}"/>
              </a:ext>
            </a:extLst>
          </p:cNvPr>
          <p:cNvCxnSpPr>
            <a:cxnSpLocks/>
            <a:stCxn id="38" idx="2"/>
            <a:endCxn id="42" idx="5"/>
          </p:cNvCxnSpPr>
          <p:nvPr/>
        </p:nvCxnSpPr>
        <p:spPr>
          <a:xfrm flipH="1" flipV="1">
            <a:off x="1460906" y="5222977"/>
            <a:ext cx="1175781" cy="833299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CF8D4DD4-F707-4B02-8171-DB786718DB83}"/>
              </a:ext>
            </a:extLst>
          </p:cNvPr>
          <p:cNvSpPr txBox="1"/>
          <p:nvPr/>
        </p:nvSpPr>
        <p:spPr>
          <a:xfrm>
            <a:off x="2166513" y="543957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0E84CF61-A3BE-4A07-AB83-A27E1B41BAD9}"/>
              </a:ext>
            </a:extLst>
          </p:cNvPr>
          <p:cNvCxnSpPr>
            <a:cxnSpLocks/>
            <a:stCxn id="71" idx="2"/>
            <a:endCxn id="37" idx="6"/>
          </p:cNvCxnSpPr>
          <p:nvPr/>
        </p:nvCxnSpPr>
        <p:spPr>
          <a:xfrm flipH="1">
            <a:off x="5897021" y="5739458"/>
            <a:ext cx="1557455" cy="11431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B7BEFB64-B258-4431-9419-C880C285D728}"/>
              </a:ext>
            </a:extLst>
          </p:cNvPr>
          <p:cNvSpPr txBox="1"/>
          <p:nvPr/>
        </p:nvSpPr>
        <p:spPr>
          <a:xfrm>
            <a:off x="6635253" y="539752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graphicFrame>
        <p:nvGraphicFramePr>
          <p:cNvPr id="47" name="표 10">
            <a:extLst>
              <a:ext uri="{FF2B5EF4-FFF2-40B4-BE49-F238E27FC236}">
                <a16:creationId xmlns:a16="http://schemas.microsoft.com/office/drawing/2014/main" id="{A4E7BC27-AFED-4CE6-81D9-A1D6506011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3589649"/>
              </p:ext>
            </p:extLst>
          </p:nvPr>
        </p:nvGraphicFramePr>
        <p:xfrm>
          <a:off x="9011931" y="268101"/>
          <a:ext cx="2808057" cy="6002644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123547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346243882"/>
                    </a:ext>
                  </a:extLst>
                </a:gridCol>
              </a:tblGrid>
              <a:tr h="5125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거리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방문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4453374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6788184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189328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→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73486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타원 32">
            <a:extLst>
              <a:ext uri="{FF2B5EF4-FFF2-40B4-BE49-F238E27FC236}">
                <a16:creationId xmlns:a16="http://schemas.microsoft.com/office/drawing/2014/main" id="{5A6CE72D-51F3-4FB4-A311-A18F7C15820D}"/>
              </a:ext>
            </a:extLst>
          </p:cNvPr>
          <p:cNvSpPr/>
          <p:nvPr/>
        </p:nvSpPr>
        <p:spPr>
          <a:xfrm>
            <a:off x="1661802" y="29763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DBC9E705-3ED6-4500-8579-C453C1939792}"/>
              </a:ext>
            </a:extLst>
          </p:cNvPr>
          <p:cNvSpPr/>
          <p:nvPr/>
        </p:nvSpPr>
        <p:spPr>
          <a:xfrm>
            <a:off x="7262120" y="472362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36CB0A15-720D-4719-80F8-BCA83F9328F6}"/>
              </a:ext>
            </a:extLst>
          </p:cNvPr>
          <p:cNvSpPr/>
          <p:nvPr/>
        </p:nvSpPr>
        <p:spPr>
          <a:xfrm>
            <a:off x="5158789" y="5484653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48239B09-15FE-4F9C-86D2-F27A9DEE0851}"/>
              </a:ext>
            </a:extLst>
          </p:cNvPr>
          <p:cNvSpPr/>
          <p:nvPr/>
        </p:nvSpPr>
        <p:spPr>
          <a:xfrm>
            <a:off x="2636687" y="5687160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10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AE6F69FD-0EB2-407D-922C-70908DD5F305}"/>
              </a:ext>
            </a:extLst>
          </p:cNvPr>
          <p:cNvSpPr/>
          <p:nvPr/>
        </p:nvSpPr>
        <p:spPr>
          <a:xfrm>
            <a:off x="7631236" y="3347892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69670782-BB50-4D8C-8600-39DFB07D914A}"/>
              </a:ext>
            </a:extLst>
          </p:cNvPr>
          <p:cNvSpPr/>
          <p:nvPr/>
        </p:nvSpPr>
        <p:spPr>
          <a:xfrm>
            <a:off x="3709731" y="3717008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F5D94D76-4C86-46AA-A13A-61C347C4311B}"/>
              </a:ext>
            </a:extLst>
          </p:cNvPr>
          <p:cNvSpPr/>
          <p:nvPr/>
        </p:nvSpPr>
        <p:spPr>
          <a:xfrm>
            <a:off x="533028" y="2274440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428D8E9-775F-4C05-AAD0-82CFEBB57F7B}"/>
              </a:ext>
            </a:extLst>
          </p:cNvPr>
          <p:cNvSpPr txBox="1"/>
          <p:nvPr/>
        </p:nvSpPr>
        <p:spPr>
          <a:xfrm>
            <a:off x="1063775" y="1211423"/>
            <a:ext cx="2722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8F2E6A4-7E8D-4B3D-9AF7-2EE1D2D50664}"/>
              </a:ext>
            </a:extLst>
          </p:cNvPr>
          <p:cNvCxnSpPr>
            <a:cxnSpLocks/>
            <a:stCxn id="41" idx="0"/>
            <a:endCxn id="33" idx="3"/>
          </p:cNvCxnSpPr>
          <p:nvPr/>
        </p:nvCxnSpPr>
        <p:spPr>
          <a:xfrm flipV="1">
            <a:off x="902144" y="927756"/>
            <a:ext cx="867770" cy="134668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타원 41">
            <a:extLst>
              <a:ext uri="{FF2B5EF4-FFF2-40B4-BE49-F238E27FC236}">
                <a16:creationId xmlns:a16="http://schemas.microsoft.com/office/drawing/2014/main" id="{738FEBA6-A17F-4C1F-9775-6C777C5B5FCC}"/>
              </a:ext>
            </a:extLst>
          </p:cNvPr>
          <p:cNvSpPr/>
          <p:nvPr/>
        </p:nvSpPr>
        <p:spPr>
          <a:xfrm>
            <a:off x="830786" y="4592857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D990A2ED-C8CC-418E-B2CA-6BB3169AB3E2}"/>
              </a:ext>
            </a:extLst>
          </p:cNvPr>
          <p:cNvSpPr/>
          <p:nvPr/>
        </p:nvSpPr>
        <p:spPr>
          <a:xfrm>
            <a:off x="7454476" y="537034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A6A460C1-6D25-4250-82DD-45FE4916D693}"/>
              </a:ext>
            </a:extLst>
          </p:cNvPr>
          <p:cNvSpPr/>
          <p:nvPr/>
        </p:nvSpPr>
        <p:spPr>
          <a:xfrm>
            <a:off x="4662063" y="150492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7012FE3B-F399-4D2A-B453-09E976BFC1CF}"/>
              </a:ext>
            </a:extLst>
          </p:cNvPr>
          <p:cNvCxnSpPr>
            <a:cxnSpLocks/>
            <a:stCxn id="45" idx="1"/>
            <a:endCxn id="33" idx="5"/>
          </p:cNvCxnSpPr>
          <p:nvPr/>
        </p:nvCxnSpPr>
        <p:spPr>
          <a:xfrm flipH="1" flipV="1">
            <a:off x="2291922" y="927756"/>
            <a:ext cx="2478253" cy="685282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B319EFB3-07EB-4801-93C1-EA5F9614E128}"/>
              </a:ext>
            </a:extLst>
          </p:cNvPr>
          <p:cNvSpPr txBox="1"/>
          <p:nvPr/>
        </p:nvSpPr>
        <p:spPr>
          <a:xfrm>
            <a:off x="3604505" y="94057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4A70E982-D56F-47E9-9502-A0DED833901D}"/>
              </a:ext>
            </a:extLst>
          </p:cNvPr>
          <p:cNvCxnSpPr>
            <a:cxnSpLocks/>
            <a:stCxn id="34" idx="2"/>
            <a:endCxn id="33" idx="6"/>
          </p:cNvCxnSpPr>
          <p:nvPr/>
        </p:nvCxnSpPr>
        <p:spPr>
          <a:xfrm flipH="1" flipV="1">
            <a:off x="2400034" y="666752"/>
            <a:ext cx="4862086" cy="174726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2979CCE6-6D81-4A58-A6CC-8CE67B77A808}"/>
              </a:ext>
            </a:extLst>
          </p:cNvPr>
          <p:cNvSpPr txBox="1"/>
          <p:nvPr/>
        </p:nvSpPr>
        <p:spPr>
          <a:xfrm>
            <a:off x="4281090" y="37657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641DF93C-EAC8-4F4D-9BF0-CD16350A932B}"/>
              </a:ext>
            </a:extLst>
          </p:cNvPr>
          <p:cNvCxnSpPr>
            <a:cxnSpLocks/>
            <a:stCxn id="34" idx="4"/>
            <a:endCxn id="39" idx="0"/>
          </p:cNvCxnSpPr>
          <p:nvPr/>
        </p:nvCxnSpPr>
        <p:spPr>
          <a:xfrm>
            <a:off x="7631236" y="1210594"/>
            <a:ext cx="369116" cy="213729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53D996D7-CD3D-4075-852E-B56718894718}"/>
              </a:ext>
            </a:extLst>
          </p:cNvPr>
          <p:cNvCxnSpPr>
            <a:cxnSpLocks/>
            <a:stCxn id="34" idx="3"/>
            <a:endCxn id="40" idx="7"/>
          </p:cNvCxnSpPr>
          <p:nvPr/>
        </p:nvCxnSpPr>
        <p:spPr>
          <a:xfrm flipH="1">
            <a:off x="4339851" y="1102482"/>
            <a:ext cx="3030381" cy="272263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F5CBC9E4-9F91-4284-8D7A-54D4417A1F33}"/>
              </a:ext>
            </a:extLst>
          </p:cNvPr>
          <p:cNvSpPr txBox="1"/>
          <p:nvPr/>
        </p:nvSpPr>
        <p:spPr>
          <a:xfrm>
            <a:off x="7851164" y="195095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24B6CE4-97A1-4D53-9CB4-021FA34861CE}"/>
              </a:ext>
            </a:extLst>
          </p:cNvPr>
          <p:cNvSpPr txBox="1"/>
          <p:nvPr/>
        </p:nvSpPr>
        <p:spPr>
          <a:xfrm>
            <a:off x="5598088" y="206369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42A24F04-AC2E-46B0-AB70-062A8A27924D}"/>
              </a:ext>
            </a:extLst>
          </p:cNvPr>
          <p:cNvCxnSpPr>
            <a:cxnSpLocks/>
            <a:stCxn id="45" idx="4"/>
            <a:endCxn id="40" idx="0"/>
          </p:cNvCxnSpPr>
          <p:nvPr/>
        </p:nvCxnSpPr>
        <p:spPr>
          <a:xfrm flipH="1">
            <a:off x="4078847" y="2243158"/>
            <a:ext cx="952332" cy="147385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11674934-5386-4C27-95C9-0220AA1E0173}"/>
              </a:ext>
            </a:extLst>
          </p:cNvPr>
          <p:cNvSpPr txBox="1"/>
          <p:nvPr/>
        </p:nvSpPr>
        <p:spPr>
          <a:xfrm>
            <a:off x="4281090" y="255329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5E813276-54C2-4118-B8BF-B52054892B48}"/>
              </a:ext>
            </a:extLst>
          </p:cNvPr>
          <p:cNvCxnSpPr>
            <a:cxnSpLocks/>
            <a:stCxn id="45" idx="2"/>
            <a:endCxn id="41" idx="6"/>
          </p:cNvCxnSpPr>
          <p:nvPr/>
        </p:nvCxnSpPr>
        <p:spPr>
          <a:xfrm flipH="1">
            <a:off x="1271260" y="1874042"/>
            <a:ext cx="3390803" cy="769514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947987B9-EFB3-469B-A17F-AC1FD0E6189F}"/>
              </a:ext>
            </a:extLst>
          </p:cNvPr>
          <p:cNvSpPr txBox="1"/>
          <p:nvPr/>
        </p:nvSpPr>
        <p:spPr>
          <a:xfrm>
            <a:off x="2188255" y="207955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9AE74C1F-823E-425A-BB5F-D3AF7AB3E0C3}"/>
              </a:ext>
            </a:extLst>
          </p:cNvPr>
          <p:cNvCxnSpPr>
            <a:cxnSpLocks/>
            <a:stCxn id="41" idx="4"/>
            <a:endCxn id="42" idx="0"/>
          </p:cNvCxnSpPr>
          <p:nvPr/>
        </p:nvCxnSpPr>
        <p:spPr>
          <a:xfrm>
            <a:off x="902144" y="3012672"/>
            <a:ext cx="297758" cy="158018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E724D7C4-36F3-4EFF-8964-F50A08488635}"/>
              </a:ext>
            </a:extLst>
          </p:cNvPr>
          <p:cNvSpPr txBox="1"/>
          <p:nvPr/>
        </p:nvSpPr>
        <p:spPr>
          <a:xfrm>
            <a:off x="730029" y="355084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DE208261-0993-47FA-A256-6E2F84BAB948}"/>
              </a:ext>
            </a:extLst>
          </p:cNvPr>
          <p:cNvCxnSpPr>
            <a:cxnSpLocks/>
            <a:stCxn id="40" idx="2"/>
            <a:endCxn id="42" idx="6"/>
          </p:cNvCxnSpPr>
          <p:nvPr/>
        </p:nvCxnSpPr>
        <p:spPr>
          <a:xfrm flipH="1">
            <a:off x="1569018" y="4086124"/>
            <a:ext cx="2140713" cy="875849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ED30EDBE-0EC9-4DC0-B116-9256590DF3D8}"/>
              </a:ext>
            </a:extLst>
          </p:cNvPr>
          <p:cNvSpPr txBox="1"/>
          <p:nvPr/>
        </p:nvSpPr>
        <p:spPr>
          <a:xfrm>
            <a:off x="2636687" y="454636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5BF3D6FF-6111-4E58-B48B-A778DB0B89B6}"/>
              </a:ext>
            </a:extLst>
          </p:cNvPr>
          <p:cNvCxnSpPr>
            <a:cxnSpLocks/>
            <a:stCxn id="40" idx="1"/>
            <a:endCxn id="41" idx="5"/>
          </p:cNvCxnSpPr>
          <p:nvPr/>
        </p:nvCxnSpPr>
        <p:spPr>
          <a:xfrm flipH="1" flipV="1">
            <a:off x="1163148" y="2904560"/>
            <a:ext cx="2654695" cy="92056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C310A4B6-60B1-4084-8854-2B811AD69C9A}"/>
              </a:ext>
            </a:extLst>
          </p:cNvPr>
          <p:cNvSpPr txBox="1"/>
          <p:nvPr/>
        </p:nvSpPr>
        <p:spPr>
          <a:xfrm>
            <a:off x="2456977" y="302889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A2BEAC9E-2F8C-4B9F-8610-AD389EBBA6B0}"/>
              </a:ext>
            </a:extLst>
          </p:cNvPr>
          <p:cNvCxnSpPr>
            <a:cxnSpLocks/>
            <a:stCxn id="40" idx="5"/>
            <a:endCxn id="37" idx="1"/>
          </p:cNvCxnSpPr>
          <p:nvPr/>
        </p:nvCxnSpPr>
        <p:spPr>
          <a:xfrm>
            <a:off x="4339851" y="4347128"/>
            <a:ext cx="927050" cy="124563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97AAF8C7-8CED-442F-93B6-368F7AFFDE4F}"/>
              </a:ext>
            </a:extLst>
          </p:cNvPr>
          <p:cNvSpPr txBox="1"/>
          <p:nvPr/>
        </p:nvSpPr>
        <p:spPr>
          <a:xfrm>
            <a:off x="4910872" y="481455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F7F71FE2-29DC-4815-A0A4-074C506BB4EC}"/>
              </a:ext>
            </a:extLst>
          </p:cNvPr>
          <p:cNvCxnSpPr>
            <a:cxnSpLocks/>
            <a:stCxn id="39" idx="2"/>
            <a:endCxn id="40" idx="6"/>
          </p:cNvCxnSpPr>
          <p:nvPr/>
        </p:nvCxnSpPr>
        <p:spPr>
          <a:xfrm flipH="1">
            <a:off x="4447963" y="3717008"/>
            <a:ext cx="3183273" cy="369116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E2036754-03A8-46BC-BAE5-7085058DBF8F}"/>
              </a:ext>
            </a:extLst>
          </p:cNvPr>
          <p:cNvSpPr txBox="1"/>
          <p:nvPr/>
        </p:nvSpPr>
        <p:spPr>
          <a:xfrm>
            <a:off x="6090197" y="3516953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56A2A278-FBDB-434D-AA02-204C985702E3}"/>
              </a:ext>
            </a:extLst>
          </p:cNvPr>
          <p:cNvCxnSpPr>
            <a:cxnSpLocks/>
            <a:endCxn id="39" idx="4"/>
          </p:cNvCxnSpPr>
          <p:nvPr/>
        </p:nvCxnSpPr>
        <p:spPr>
          <a:xfrm flipV="1">
            <a:off x="7850312" y="4086124"/>
            <a:ext cx="150040" cy="124496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E19B70C5-FEA4-48AA-A99C-94C3CD6EC260}"/>
              </a:ext>
            </a:extLst>
          </p:cNvPr>
          <p:cNvSpPr txBox="1"/>
          <p:nvPr/>
        </p:nvSpPr>
        <p:spPr>
          <a:xfrm>
            <a:off x="7925332" y="442424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E0AA0AED-CE95-4BFB-B94D-09ECFFD0DA3F}"/>
              </a:ext>
            </a:extLst>
          </p:cNvPr>
          <p:cNvCxnSpPr>
            <a:cxnSpLocks/>
            <a:stCxn id="39" idx="3"/>
            <a:endCxn id="37" idx="7"/>
          </p:cNvCxnSpPr>
          <p:nvPr/>
        </p:nvCxnSpPr>
        <p:spPr>
          <a:xfrm flipH="1">
            <a:off x="5788909" y="3978012"/>
            <a:ext cx="1950439" cy="1614753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88CAF66B-A2AD-45F1-BFB9-835672B84F9C}"/>
              </a:ext>
            </a:extLst>
          </p:cNvPr>
          <p:cNvSpPr txBox="1"/>
          <p:nvPr/>
        </p:nvSpPr>
        <p:spPr>
          <a:xfrm>
            <a:off x="6639482" y="434712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57E86028-0815-4B9C-9CAE-3A07CCBB97DE}"/>
              </a:ext>
            </a:extLst>
          </p:cNvPr>
          <p:cNvCxnSpPr>
            <a:cxnSpLocks/>
            <a:stCxn id="38" idx="6"/>
            <a:endCxn id="37" idx="2"/>
          </p:cNvCxnSpPr>
          <p:nvPr/>
        </p:nvCxnSpPr>
        <p:spPr>
          <a:xfrm flipV="1">
            <a:off x="3374919" y="5853769"/>
            <a:ext cx="1783870" cy="20250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66A7EE28-B665-4789-B841-D35DC33CF81D}"/>
              </a:ext>
            </a:extLst>
          </p:cNvPr>
          <p:cNvSpPr txBox="1"/>
          <p:nvPr/>
        </p:nvSpPr>
        <p:spPr>
          <a:xfrm>
            <a:off x="4046316" y="558479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07B2BE3B-3757-4C7F-BD1C-3C9795866A1C}"/>
              </a:ext>
            </a:extLst>
          </p:cNvPr>
          <p:cNvCxnSpPr>
            <a:cxnSpLocks/>
            <a:stCxn id="38" idx="2"/>
            <a:endCxn id="42" idx="5"/>
          </p:cNvCxnSpPr>
          <p:nvPr/>
        </p:nvCxnSpPr>
        <p:spPr>
          <a:xfrm flipH="1" flipV="1">
            <a:off x="1460906" y="5222977"/>
            <a:ext cx="1175781" cy="833299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CF8D4DD4-F707-4B02-8171-DB786718DB83}"/>
              </a:ext>
            </a:extLst>
          </p:cNvPr>
          <p:cNvSpPr txBox="1"/>
          <p:nvPr/>
        </p:nvSpPr>
        <p:spPr>
          <a:xfrm>
            <a:off x="2166513" y="543957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0E84CF61-A3BE-4A07-AB83-A27E1B41BAD9}"/>
              </a:ext>
            </a:extLst>
          </p:cNvPr>
          <p:cNvCxnSpPr>
            <a:cxnSpLocks/>
            <a:stCxn id="71" idx="2"/>
            <a:endCxn id="37" idx="6"/>
          </p:cNvCxnSpPr>
          <p:nvPr/>
        </p:nvCxnSpPr>
        <p:spPr>
          <a:xfrm flipH="1">
            <a:off x="5897021" y="5739458"/>
            <a:ext cx="1557455" cy="114311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B7BEFB64-B258-4431-9419-C880C285D728}"/>
              </a:ext>
            </a:extLst>
          </p:cNvPr>
          <p:cNvSpPr txBox="1"/>
          <p:nvPr/>
        </p:nvSpPr>
        <p:spPr>
          <a:xfrm>
            <a:off x="6635253" y="539752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graphicFrame>
        <p:nvGraphicFramePr>
          <p:cNvPr id="47" name="표 10">
            <a:extLst>
              <a:ext uri="{FF2B5EF4-FFF2-40B4-BE49-F238E27FC236}">
                <a16:creationId xmlns:a16="http://schemas.microsoft.com/office/drawing/2014/main" id="{A4E7BC27-AFED-4CE6-81D9-A1D6506011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1132600"/>
              </p:ext>
            </p:extLst>
          </p:nvPr>
        </p:nvGraphicFramePr>
        <p:xfrm>
          <a:off x="9011931" y="268101"/>
          <a:ext cx="2808057" cy="6002644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937412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1028390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346243882"/>
                    </a:ext>
                  </a:extLst>
                </a:gridCol>
              </a:tblGrid>
              <a:tr h="5125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거리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방문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4453374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12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→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6788184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189328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7992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타원 32">
            <a:extLst>
              <a:ext uri="{FF2B5EF4-FFF2-40B4-BE49-F238E27FC236}">
                <a16:creationId xmlns:a16="http://schemas.microsoft.com/office/drawing/2014/main" id="{5A6CE72D-51F3-4FB4-A311-A18F7C15820D}"/>
              </a:ext>
            </a:extLst>
          </p:cNvPr>
          <p:cNvSpPr/>
          <p:nvPr/>
        </p:nvSpPr>
        <p:spPr>
          <a:xfrm>
            <a:off x="1661802" y="29763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DBC9E705-3ED6-4500-8579-C453C1939792}"/>
              </a:ext>
            </a:extLst>
          </p:cNvPr>
          <p:cNvSpPr/>
          <p:nvPr/>
        </p:nvSpPr>
        <p:spPr>
          <a:xfrm>
            <a:off x="7262120" y="472362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36CB0A15-720D-4719-80F8-BCA83F9328F6}"/>
              </a:ext>
            </a:extLst>
          </p:cNvPr>
          <p:cNvSpPr/>
          <p:nvPr/>
        </p:nvSpPr>
        <p:spPr>
          <a:xfrm>
            <a:off x="5158789" y="5484653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48239B09-15FE-4F9C-86D2-F27A9DEE0851}"/>
              </a:ext>
            </a:extLst>
          </p:cNvPr>
          <p:cNvSpPr/>
          <p:nvPr/>
        </p:nvSpPr>
        <p:spPr>
          <a:xfrm>
            <a:off x="2636687" y="5687160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10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AE6F69FD-0EB2-407D-922C-70908DD5F305}"/>
              </a:ext>
            </a:extLst>
          </p:cNvPr>
          <p:cNvSpPr/>
          <p:nvPr/>
        </p:nvSpPr>
        <p:spPr>
          <a:xfrm>
            <a:off x="7631236" y="3347892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69670782-BB50-4D8C-8600-39DFB07D914A}"/>
              </a:ext>
            </a:extLst>
          </p:cNvPr>
          <p:cNvSpPr/>
          <p:nvPr/>
        </p:nvSpPr>
        <p:spPr>
          <a:xfrm>
            <a:off x="3709731" y="3717008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F5D94D76-4C86-46AA-A13A-61C347C4311B}"/>
              </a:ext>
            </a:extLst>
          </p:cNvPr>
          <p:cNvSpPr/>
          <p:nvPr/>
        </p:nvSpPr>
        <p:spPr>
          <a:xfrm>
            <a:off x="533028" y="2274440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428D8E9-775F-4C05-AAD0-82CFEBB57F7B}"/>
              </a:ext>
            </a:extLst>
          </p:cNvPr>
          <p:cNvSpPr txBox="1"/>
          <p:nvPr/>
        </p:nvSpPr>
        <p:spPr>
          <a:xfrm>
            <a:off x="1063775" y="1211423"/>
            <a:ext cx="2722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8F2E6A4-7E8D-4B3D-9AF7-2EE1D2D50664}"/>
              </a:ext>
            </a:extLst>
          </p:cNvPr>
          <p:cNvCxnSpPr>
            <a:cxnSpLocks/>
            <a:stCxn id="41" idx="0"/>
            <a:endCxn id="33" idx="3"/>
          </p:cNvCxnSpPr>
          <p:nvPr/>
        </p:nvCxnSpPr>
        <p:spPr>
          <a:xfrm flipV="1">
            <a:off x="902144" y="927756"/>
            <a:ext cx="867770" cy="134668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타원 41">
            <a:extLst>
              <a:ext uri="{FF2B5EF4-FFF2-40B4-BE49-F238E27FC236}">
                <a16:creationId xmlns:a16="http://schemas.microsoft.com/office/drawing/2014/main" id="{738FEBA6-A17F-4C1F-9775-6C777C5B5FCC}"/>
              </a:ext>
            </a:extLst>
          </p:cNvPr>
          <p:cNvSpPr/>
          <p:nvPr/>
        </p:nvSpPr>
        <p:spPr>
          <a:xfrm>
            <a:off x="830786" y="4592857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D990A2ED-C8CC-418E-B2CA-6BB3169AB3E2}"/>
              </a:ext>
            </a:extLst>
          </p:cNvPr>
          <p:cNvSpPr/>
          <p:nvPr/>
        </p:nvSpPr>
        <p:spPr>
          <a:xfrm>
            <a:off x="7454476" y="537034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A6A460C1-6D25-4250-82DD-45FE4916D693}"/>
              </a:ext>
            </a:extLst>
          </p:cNvPr>
          <p:cNvSpPr/>
          <p:nvPr/>
        </p:nvSpPr>
        <p:spPr>
          <a:xfrm>
            <a:off x="4662063" y="150492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7012FE3B-F399-4D2A-B453-09E976BFC1CF}"/>
              </a:ext>
            </a:extLst>
          </p:cNvPr>
          <p:cNvCxnSpPr>
            <a:cxnSpLocks/>
            <a:stCxn id="45" idx="1"/>
            <a:endCxn id="33" idx="5"/>
          </p:cNvCxnSpPr>
          <p:nvPr/>
        </p:nvCxnSpPr>
        <p:spPr>
          <a:xfrm flipH="1" flipV="1">
            <a:off x="2291922" y="927756"/>
            <a:ext cx="2478253" cy="685282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B319EFB3-07EB-4801-93C1-EA5F9614E128}"/>
              </a:ext>
            </a:extLst>
          </p:cNvPr>
          <p:cNvSpPr txBox="1"/>
          <p:nvPr/>
        </p:nvSpPr>
        <p:spPr>
          <a:xfrm>
            <a:off x="3604505" y="94057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4A70E982-D56F-47E9-9502-A0DED833901D}"/>
              </a:ext>
            </a:extLst>
          </p:cNvPr>
          <p:cNvCxnSpPr>
            <a:cxnSpLocks/>
            <a:stCxn id="34" idx="2"/>
            <a:endCxn id="33" idx="6"/>
          </p:cNvCxnSpPr>
          <p:nvPr/>
        </p:nvCxnSpPr>
        <p:spPr>
          <a:xfrm flipH="1" flipV="1">
            <a:off x="2400034" y="666752"/>
            <a:ext cx="4862086" cy="174726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2979CCE6-6D81-4A58-A6CC-8CE67B77A808}"/>
              </a:ext>
            </a:extLst>
          </p:cNvPr>
          <p:cNvSpPr txBox="1"/>
          <p:nvPr/>
        </p:nvSpPr>
        <p:spPr>
          <a:xfrm>
            <a:off x="4281090" y="37657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641DF93C-EAC8-4F4D-9BF0-CD16350A932B}"/>
              </a:ext>
            </a:extLst>
          </p:cNvPr>
          <p:cNvCxnSpPr>
            <a:cxnSpLocks/>
            <a:stCxn id="34" idx="4"/>
            <a:endCxn id="39" idx="0"/>
          </p:cNvCxnSpPr>
          <p:nvPr/>
        </p:nvCxnSpPr>
        <p:spPr>
          <a:xfrm>
            <a:off x="7631236" y="1210594"/>
            <a:ext cx="369116" cy="213729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53D996D7-CD3D-4075-852E-B56718894718}"/>
              </a:ext>
            </a:extLst>
          </p:cNvPr>
          <p:cNvCxnSpPr>
            <a:cxnSpLocks/>
            <a:stCxn id="34" idx="3"/>
            <a:endCxn id="40" idx="7"/>
          </p:cNvCxnSpPr>
          <p:nvPr/>
        </p:nvCxnSpPr>
        <p:spPr>
          <a:xfrm flipH="1">
            <a:off x="4339851" y="1102482"/>
            <a:ext cx="3030381" cy="272263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F5CBC9E4-9F91-4284-8D7A-54D4417A1F33}"/>
              </a:ext>
            </a:extLst>
          </p:cNvPr>
          <p:cNvSpPr txBox="1"/>
          <p:nvPr/>
        </p:nvSpPr>
        <p:spPr>
          <a:xfrm>
            <a:off x="7851164" y="195095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24B6CE4-97A1-4D53-9CB4-021FA34861CE}"/>
              </a:ext>
            </a:extLst>
          </p:cNvPr>
          <p:cNvSpPr txBox="1"/>
          <p:nvPr/>
        </p:nvSpPr>
        <p:spPr>
          <a:xfrm>
            <a:off x="5598088" y="206369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42A24F04-AC2E-46B0-AB70-062A8A27924D}"/>
              </a:ext>
            </a:extLst>
          </p:cNvPr>
          <p:cNvCxnSpPr>
            <a:cxnSpLocks/>
            <a:stCxn id="45" idx="4"/>
            <a:endCxn id="40" idx="0"/>
          </p:cNvCxnSpPr>
          <p:nvPr/>
        </p:nvCxnSpPr>
        <p:spPr>
          <a:xfrm flipH="1">
            <a:off x="4078847" y="2243158"/>
            <a:ext cx="952332" cy="147385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11674934-5386-4C27-95C9-0220AA1E0173}"/>
              </a:ext>
            </a:extLst>
          </p:cNvPr>
          <p:cNvSpPr txBox="1"/>
          <p:nvPr/>
        </p:nvSpPr>
        <p:spPr>
          <a:xfrm>
            <a:off x="4281090" y="255329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5E813276-54C2-4118-B8BF-B52054892B48}"/>
              </a:ext>
            </a:extLst>
          </p:cNvPr>
          <p:cNvCxnSpPr>
            <a:cxnSpLocks/>
            <a:stCxn id="45" idx="2"/>
            <a:endCxn id="41" idx="6"/>
          </p:cNvCxnSpPr>
          <p:nvPr/>
        </p:nvCxnSpPr>
        <p:spPr>
          <a:xfrm flipH="1">
            <a:off x="1271260" y="1874042"/>
            <a:ext cx="3390803" cy="769514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947987B9-EFB3-469B-A17F-AC1FD0E6189F}"/>
              </a:ext>
            </a:extLst>
          </p:cNvPr>
          <p:cNvSpPr txBox="1"/>
          <p:nvPr/>
        </p:nvSpPr>
        <p:spPr>
          <a:xfrm>
            <a:off x="2188255" y="207955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9AE74C1F-823E-425A-BB5F-D3AF7AB3E0C3}"/>
              </a:ext>
            </a:extLst>
          </p:cNvPr>
          <p:cNvCxnSpPr>
            <a:cxnSpLocks/>
            <a:stCxn id="41" idx="4"/>
            <a:endCxn id="42" idx="0"/>
          </p:cNvCxnSpPr>
          <p:nvPr/>
        </p:nvCxnSpPr>
        <p:spPr>
          <a:xfrm>
            <a:off x="902144" y="3012672"/>
            <a:ext cx="297758" cy="158018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E724D7C4-36F3-4EFF-8964-F50A08488635}"/>
              </a:ext>
            </a:extLst>
          </p:cNvPr>
          <p:cNvSpPr txBox="1"/>
          <p:nvPr/>
        </p:nvSpPr>
        <p:spPr>
          <a:xfrm>
            <a:off x="730029" y="355084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DE208261-0993-47FA-A256-6E2F84BAB948}"/>
              </a:ext>
            </a:extLst>
          </p:cNvPr>
          <p:cNvCxnSpPr>
            <a:cxnSpLocks/>
            <a:stCxn id="40" idx="2"/>
            <a:endCxn id="42" idx="6"/>
          </p:cNvCxnSpPr>
          <p:nvPr/>
        </p:nvCxnSpPr>
        <p:spPr>
          <a:xfrm flipH="1">
            <a:off x="1569018" y="4086124"/>
            <a:ext cx="2140713" cy="875849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ED30EDBE-0EC9-4DC0-B116-9256590DF3D8}"/>
              </a:ext>
            </a:extLst>
          </p:cNvPr>
          <p:cNvSpPr txBox="1"/>
          <p:nvPr/>
        </p:nvSpPr>
        <p:spPr>
          <a:xfrm>
            <a:off x="2636687" y="454636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5BF3D6FF-6111-4E58-B48B-A778DB0B89B6}"/>
              </a:ext>
            </a:extLst>
          </p:cNvPr>
          <p:cNvCxnSpPr>
            <a:cxnSpLocks/>
            <a:stCxn id="40" idx="1"/>
            <a:endCxn id="41" idx="5"/>
          </p:cNvCxnSpPr>
          <p:nvPr/>
        </p:nvCxnSpPr>
        <p:spPr>
          <a:xfrm flipH="1" flipV="1">
            <a:off x="1163148" y="2904560"/>
            <a:ext cx="2654695" cy="92056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C310A4B6-60B1-4084-8854-2B811AD69C9A}"/>
              </a:ext>
            </a:extLst>
          </p:cNvPr>
          <p:cNvSpPr txBox="1"/>
          <p:nvPr/>
        </p:nvSpPr>
        <p:spPr>
          <a:xfrm>
            <a:off x="2456977" y="302889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A2BEAC9E-2F8C-4B9F-8610-AD389EBBA6B0}"/>
              </a:ext>
            </a:extLst>
          </p:cNvPr>
          <p:cNvCxnSpPr>
            <a:cxnSpLocks/>
            <a:stCxn id="40" idx="5"/>
            <a:endCxn id="37" idx="1"/>
          </p:cNvCxnSpPr>
          <p:nvPr/>
        </p:nvCxnSpPr>
        <p:spPr>
          <a:xfrm>
            <a:off x="4339851" y="4347128"/>
            <a:ext cx="927050" cy="124563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97AAF8C7-8CED-442F-93B6-368F7AFFDE4F}"/>
              </a:ext>
            </a:extLst>
          </p:cNvPr>
          <p:cNvSpPr txBox="1"/>
          <p:nvPr/>
        </p:nvSpPr>
        <p:spPr>
          <a:xfrm>
            <a:off x="4910872" y="481455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F7F71FE2-29DC-4815-A0A4-074C506BB4EC}"/>
              </a:ext>
            </a:extLst>
          </p:cNvPr>
          <p:cNvCxnSpPr>
            <a:cxnSpLocks/>
            <a:stCxn id="39" idx="2"/>
            <a:endCxn id="40" idx="6"/>
          </p:cNvCxnSpPr>
          <p:nvPr/>
        </p:nvCxnSpPr>
        <p:spPr>
          <a:xfrm flipH="1">
            <a:off x="4447963" y="3717008"/>
            <a:ext cx="3183273" cy="369116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E2036754-03A8-46BC-BAE5-7085058DBF8F}"/>
              </a:ext>
            </a:extLst>
          </p:cNvPr>
          <p:cNvSpPr txBox="1"/>
          <p:nvPr/>
        </p:nvSpPr>
        <p:spPr>
          <a:xfrm>
            <a:off x="6090197" y="3516953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56A2A278-FBDB-434D-AA02-204C985702E3}"/>
              </a:ext>
            </a:extLst>
          </p:cNvPr>
          <p:cNvCxnSpPr>
            <a:cxnSpLocks/>
            <a:endCxn id="39" idx="4"/>
          </p:cNvCxnSpPr>
          <p:nvPr/>
        </p:nvCxnSpPr>
        <p:spPr>
          <a:xfrm flipV="1">
            <a:off x="7850312" y="4086124"/>
            <a:ext cx="150040" cy="124496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E19B70C5-FEA4-48AA-A99C-94C3CD6EC260}"/>
              </a:ext>
            </a:extLst>
          </p:cNvPr>
          <p:cNvSpPr txBox="1"/>
          <p:nvPr/>
        </p:nvSpPr>
        <p:spPr>
          <a:xfrm>
            <a:off x="7925332" y="442424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E0AA0AED-CE95-4BFB-B94D-09ECFFD0DA3F}"/>
              </a:ext>
            </a:extLst>
          </p:cNvPr>
          <p:cNvCxnSpPr>
            <a:cxnSpLocks/>
            <a:stCxn id="39" idx="3"/>
            <a:endCxn id="37" idx="7"/>
          </p:cNvCxnSpPr>
          <p:nvPr/>
        </p:nvCxnSpPr>
        <p:spPr>
          <a:xfrm flipH="1">
            <a:off x="5788909" y="3978012"/>
            <a:ext cx="1950439" cy="1614753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88CAF66B-A2AD-45F1-BFB9-835672B84F9C}"/>
              </a:ext>
            </a:extLst>
          </p:cNvPr>
          <p:cNvSpPr txBox="1"/>
          <p:nvPr/>
        </p:nvSpPr>
        <p:spPr>
          <a:xfrm>
            <a:off x="6639482" y="434712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57E86028-0815-4B9C-9CAE-3A07CCBB97DE}"/>
              </a:ext>
            </a:extLst>
          </p:cNvPr>
          <p:cNvCxnSpPr>
            <a:cxnSpLocks/>
            <a:stCxn id="38" idx="6"/>
            <a:endCxn id="37" idx="2"/>
          </p:cNvCxnSpPr>
          <p:nvPr/>
        </p:nvCxnSpPr>
        <p:spPr>
          <a:xfrm flipV="1">
            <a:off x="3374919" y="5853769"/>
            <a:ext cx="1783870" cy="20250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66A7EE28-B665-4789-B841-D35DC33CF81D}"/>
              </a:ext>
            </a:extLst>
          </p:cNvPr>
          <p:cNvSpPr txBox="1"/>
          <p:nvPr/>
        </p:nvSpPr>
        <p:spPr>
          <a:xfrm>
            <a:off x="4046316" y="558479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07B2BE3B-3757-4C7F-BD1C-3C9795866A1C}"/>
              </a:ext>
            </a:extLst>
          </p:cNvPr>
          <p:cNvCxnSpPr>
            <a:cxnSpLocks/>
            <a:stCxn id="38" idx="2"/>
            <a:endCxn id="42" idx="5"/>
          </p:cNvCxnSpPr>
          <p:nvPr/>
        </p:nvCxnSpPr>
        <p:spPr>
          <a:xfrm flipH="1" flipV="1">
            <a:off x="1460906" y="5222977"/>
            <a:ext cx="1175781" cy="833299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CF8D4DD4-F707-4B02-8171-DB786718DB83}"/>
              </a:ext>
            </a:extLst>
          </p:cNvPr>
          <p:cNvSpPr txBox="1"/>
          <p:nvPr/>
        </p:nvSpPr>
        <p:spPr>
          <a:xfrm>
            <a:off x="2166513" y="543957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0E84CF61-A3BE-4A07-AB83-A27E1B41BAD9}"/>
              </a:ext>
            </a:extLst>
          </p:cNvPr>
          <p:cNvCxnSpPr>
            <a:cxnSpLocks/>
            <a:stCxn id="71" idx="2"/>
            <a:endCxn id="37" idx="6"/>
          </p:cNvCxnSpPr>
          <p:nvPr/>
        </p:nvCxnSpPr>
        <p:spPr>
          <a:xfrm flipH="1">
            <a:off x="5897021" y="5739458"/>
            <a:ext cx="1557455" cy="114311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B7BEFB64-B258-4431-9419-C880C285D728}"/>
              </a:ext>
            </a:extLst>
          </p:cNvPr>
          <p:cNvSpPr txBox="1"/>
          <p:nvPr/>
        </p:nvSpPr>
        <p:spPr>
          <a:xfrm>
            <a:off x="6635253" y="539752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graphicFrame>
        <p:nvGraphicFramePr>
          <p:cNvPr id="47" name="표 10">
            <a:extLst>
              <a:ext uri="{FF2B5EF4-FFF2-40B4-BE49-F238E27FC236}">
                <a16:creationId xmlns:a16="http://schemas.microsoft.com/office/drawing/2014/main" id="{A4E7BC27-AFED-4CE6-81D9-A1D6506011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9804006"/>
              </p:ext>
            </p:extLst>
          </p:nvPr>
        </p:nvGraphicFramePr>
        <p:xfrm>
          <a:off x="9011931" y="268101"/>
          <a:ext cx="2808057" cy="6002644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937412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1028390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346243882"/>
                    </a:ext>
                  </a:extLst>
                </a:gridCol>
              </a:tblGrid>
              <a:tr h="5125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거리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방문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4453374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6788184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189328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22560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2965</TotalTime>
  <Words>631</Words>
  <Application>Microsoft Office PowerPoint</Application>
  <PresentationFormat>와이드스크린</PresentationFormat>
  <Paragraphs>619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홍수민</dc:creator>
  <cp:lastModifiedBy>USER</cp:lastModifiedBy>
  <cp:revision>144</cp:revision>
  <dcterms:created xsi:type="dcterms:W3CDTF">2022-08-09T12:12:25Z</dcterms:created>
  <dcterms:modified xsi:type="dcterms:W3CDTF">2022-09-21T13:01:36Z</dcterms:modified>
</cp:coreProperties>
</file>