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398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1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97482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80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07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9050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61843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0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5646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53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84681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18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93898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1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562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29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0836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5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7081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9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685</Words>
  <Application>Microsoft Office PowerPoint</Application>
  <PresentationFormat>와이드스크린</PresentationFormat>
  <Paragraphs>679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137</cp:revision>
  <dcterms:created xsi:type="dcterms:W3CDTF">2022-08-09T12:12:25Z</dcterms:created>
  <dcterms:modified xsi:type="dcterms:W3CDTF">2022-09-21T13:38:09Z</dcterms:modified>
</cp:coreProperties>
</file>