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264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E003E89-616B-4ED4-A8D6-0186A442757C}"/>
              </a:ext>
            </a:extLst>
          </p:cNvPr>
          <p:cNvSpPr/>
          <p:nvPr/>
        </p:nvSpPr>
        <p:spPr>
          <a:xfrm rot="16005743">
            <a:off x="7289857" y="4119894"/>
            <a:ext cx="1050501" cy="33393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EF62F01-0167-4A07-969C-6D392270FC08}"/>
              </a:ext>
            </a:extLst>
          </p:cNvPr>
          <p:cNvSpPr/>
          <p:nvPr/>
        </p:nvSpPr>
        <p:spPr>
          <a:xfrm>
            <a:off x="8443506" y="52146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7DA9A5E-CCCE-473A-8F06-AF0A31F5C78F}"/>
              </a:ext>
            </a:extLst>
          </p:cNvPr>
          <p:cNvSpPr/>
          <p:nvPr/>
        </p:nvSpPr>
        <p:spPr>
          <a:xfrm rot="13682327">
            <a:off x="7380897" y="2648883"/>
            <a:ext cx="1050501" cy="42909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09793A4-004C-4DBF-8655-5F0B25FC747A}"/>
              </a:ext>
            </a:extLst>
          </p:cNvPr>
          <p:cNvSpPr/>
          <p:nvPr/>
        </p:nvSpPr>
        <p:spPr>
          <a:xfrm>
            <a:off x="6133845" y="533307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774146B-D653-4C8B-94A6-80EA09AC98DD}"/>
              </a:ext>
            </a:extLst>
          </p:cNvPr>
          <p:cNvSpPr/>
          <p:nvPr/>
        </p:nvSpPr>
        <p:spPr>
          <a:xfrm rot="15900633">
            <a:off x="6639581" y="1425644"/>
            <a:ext cx="1050501" cy="48811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C06A171-7304-4340-8E95-1BF617A606E0}"/>
              </a:ext>
            </a:extLst>
          </p:cNvPr>
          <p:cNvSpPr/>
          <p:nvPr/>
        </p:nvSpPr>
        <p:spPr>
          <a:xfrm>
            <a:off x="8607160" y="31805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E1EA5DE-CA5F-426B-92FA-D79E1611DBC3}"/>
              </a:ext>
            </a:extLst>
          </p:cNvPr>
          <p:cNvSpPr/>
          <p:nvPr/>
        </p:nvSpPr>
        <p:spPr>
          <a:xfrm rot="15158557">
            <a:off x="3235411" y="2494578"/>
            <a:ext cx="1050501" cy="40527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7EF6D8E-B2CE-4FAD-BCA2-38848F486F3A}"/>
              </a:ext>
            </a:extLst>
          </p:cNvPr>
          <p:cNvSpPr/>
          <p:nvPr/>
        </p:nvSpPr>
        <p:spPr>
          <a:xfrm>
            <a:off x="1797522" y="44432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4D89978-77EF-44EF-A2B1-F9788A0892A9}"/>
              </a:ext>
            </a:extLst>
          </p:cNvPr>
          <p:cNvSpPr/>
          <p:nvPr/>
        </p:nvSpPr>
        <p:spPr>
          <a:xfrm rot="16379289">
            <a:off x="5444621" y="-2484694"/>
            <a:ext cx="1050501" cy="66289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231FA3A-2269-43E0-9C52-13DBA1EA6EC4}"/>
              </a:ext>
            </a:extLst>
          </p:cNvPr>
          <p:cNvSpPr/>
          <p:nvPr/>
        </p:nvSpPr>
        <p:spPr>
          <a:xfrm>
            <a:off x="8237653" y="48756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24EEA1-0AA9-4CDB-98FB-FF45F65A13C3}"/>
              </a:ext>
            </a:extLst>
          </p:cNvPr>
          <p:cNvSpPr/>
          <p:nvPr/>
        </p:nvSpPr>
        <p:spPr>
          <a:xfrm rot="17503451">
            <a:off x="4142236" y="-890943"/>
            <a:ext cx="1050501" cy="42952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D8ACE4-6173-4004-9A4B-A35D27EAE4B3}"/>
              </a:ext>
            </a:extLst>
          </p:cNvPr>
          <p:cNvSpPr/>
          <p:nvPr/>
        </p:nvSpPr>
        <p:spPr>
          <a:xfrm>
            <a:off x="262852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63523" y="63511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37737" cy="33747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32639" y="1373347"/>
            <a:ext cx="393465" cy="19745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65235"/>
            <a:ext cx="3006032" cy="2559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DC7097D-CB5D-446D-92BF-C9E059C68E26}"/>
              </a:ext>
            </a:extLst>
          </p:cNvPr>
          <p:cNvSpPr/>
          <p:nvPr/>
        </p:nvSpPr>
        <p:spPr>
          <a:xfrm rot="16005743">
            <a:off x="4820373" y="4317937"/>
            <a:ext cx="1050501" cy="33393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62B1450-917C-496A-829C-92BB9BF5B04B}"/>
              </a:ext>
            </a:extLst>
          </p:cNvPr>
          <p:cNvSpPr/>
          <p:nvPr/>
        </p:nvSpPr>
        <p:spPr>
          <a:xfrm>
            <a:off x="3642525" y="55355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E003E89-616B-4ED4-A8D6-0186A442757C}"/>
              </a:ext>
            </a:extLst>
          </p:cNvPr>
          <p:cNvSpPr/>
          <p:nvPr/>
        </p:nvSpPr>
        <p:spPr>
          <a:xfrm rot="16005743">
            <a:off x="7289857" y="4119894"/>
            <a:ext cx="1050501" cy="33393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EF62F01-0167-4A07-969C-6D392270FC08}"/>
              </a:ext>
            </a:extLst>
          </p:cNvPr>
          <p:cNvSpPr/>
          <p:nvPr/>
        </p:nvSpPr>
        <p:spPr>
          <a:xfrm>
            <a:off x="8443506" y="52146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7DA9A5E-CCCE-473A-8F06-AF0A31F5C78F}"/>
              </a:ext>
            </a:extLst>
          </p:cNvPr>
          <p:cNvSpPr/>
          <p:nvPr/>
        </p:nvSpPr>
        <p:spPr>
          <a:xfrm rot="13682327">
            <a:off x="7380897" y="2648883"/>
            <a:ext cx="1050501" cy="42909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09793A4-004C-4DBF-8655-5F0B25FC747A}"/>
              </a:ext>
            </a:extLst>
          </p:cNvPr>
          <p:cNvSpPr/>
          <p:nvPr/>
        </p:nvSpPr>
        <p:spPr>
          <a:xfrm>
            <a:off x="6133845" y="533307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774146B-D653-4C8B-94A6-80EA09AC98DD}"/>
              </a:ext>
            </a:extLst>
          </p:cNvPr>
          <p:cNvSpPr/>
          <p:nvPr/>
        </p:nvSpPr>
        <p:spPr>
          <a:xfrm rot="15900633">
            <a:off x="6639581" y="1425644"/>
            <a:ext cx="1050501" cy="48811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C06A171-7304-4340-8E95-1BF617A606E0}"/>
              </a:ext>
            </a:extLst>
          </p:cNvPr>
          <p:cNvSpPr/>
          <p:nvPr/>
        </p:nvSpPr>
        <p:spPr>
          <a:xfrm>
            <a:off x="8607160" y="31805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E1EA5DE-CA5F-426B-92FA-D79E1611DBC3}"/>
              </a:ext>
            </a:extLst>
          </p:cNvPr>
          <p:cNvSpPr/>
          <p:nvPr/>
        </p:nvSpPr>
        <p:spPr>
          <a:xfrm rot="15158557">
            <a:off x="3235411" y="2494578"/>
            <a:ext cx="1050501" cy="40527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7EF6D8E-B2CE-4FAD-BCA2-38848F486F3A}"/>
              </a:ext>
            </a:extLst>
          </p:cNvPr>
          <p:cNvSpPr/>
          <p:nvPr/>
        </p:nvSpPr>
        <p:spPr>
          <a:xfrm>
            <a:off x="1797522" y="44432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4D89978-77EF-44EF-A2B1-F9788A0892A9}"/>
              </a:ext>
            </a:extLst>
          </p:cNvPr>
          <p:cNvSpPr/>
          <p:nvPr/>
        </p:nvSpPr>
        <p:spPr>
          <a:xfrm rot="16379289">
            <a:off x="5444621" y="-2484694"/>
            <a:ext cx="1050501" cy="66289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231FA3A-2269-43E0-9C52-13DBA1EA6EC4}"/>
              </a:ext>
            </a:extLst>
          </p:cNvPr>
          <p:cNvSpPr/>
          <p:nvPr/>
        </p:nvSpPr>
        <p:spPr>
          <a:xfrm>
            <a:off x="8237653" y="48756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24EEA1-0AA9-4CDB-98FB-FF45F65A13C3}"/>
              </a:ext>
            </a:extLst>
          </p:cNvPr>
          <p:cNvSpPr/>
          <p:nvPr/>
        </p:nvSpPr>
        <p:spPr>
          <a:xfrm rot="17503451">
            <a:off x="4142236" y="-890943"/>
            <a:ext cx="1050501" cy="42952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D8ACE4-6173-4004-9A4B-A35D27EAE4B3}"/>
              </a:ext>
            </a:extLst>
          </p:cNvPr>
          <p:cNvSpPr/>
          <p:nvPr/>
        </p:nvSpPr>
        <p:spPr>
          <a:xfrm>
            <a:off x="262852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63523" y="63511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37737" cy="33747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32639" y="1373347"/>
            <a:ext cx="393465" cy="19745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65235"/>
            <a:ext cx="3006032" cy="2559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9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18618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8542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77309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37467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34315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22960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(8, 7)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5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22807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11695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508839" y="1871914"/>
            <a:ext cx="36035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31973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28821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63469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302657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49666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8594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2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05279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(4, 1)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19578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71914"/>
            <a:ext cx="6177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88568" y="1871914"/>
            <a:ext cx="5066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04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0A8FD61-81EC-4631-B0D1-D5A41B2B4EF5}"/>
              </a:ext>
            </a:extLst>
          </p:cNvPr>
          <p:cNvSpPr/>
          <p:nvPr/>
        </p:nvSpPr>
        <p:spPr>
          <a:xfrm>
            <a:off x="41852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94A9E6-8288-45E3-ACC1-497D1799DE50}"/>
              </a:ext>
            </a:extLst>
          </p:cNvPr>
          <p:cNvCxnSpPr>
            <a:cxnSpLocks/>
            <a:stCxn id="25" idx="3"/>
            <a:endCxn id="14" idx="0"/>
          </p:cNvCxnSpPr>
          <p:nvPr/>
        </p:nvCxnSpPr>
        <p:spPr>
          <a:xfrm flipH="1">
            <a:off x="4577156" y="3088004"/>
            <a:ext cx="140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9CFE5629-7E9A-48DE-B258-8CC96A14840A}"/>
              </a:ext>
            </a:extLst>
          </p:cNvPr>
          <p:cNvSpPr/>
          <p:nvPr/>
        </p:nvSpPr>
        <p:spPr>
          <a:xfrm>
            <a:off x="50472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8EA754E-B441-4977-AD91-9CC694F35C83}"/>
              </a:ext>
            </a:extLst>
          </p:cNvPr>
          <p:cNvCxnSpPr>
            <a:cxnSpLocks/>
            <a:stCxn id="25" idx="5"/>
            <a:endCxn id="16" idx="0"/>
          </p:cNvCxnSpPr>
          <p:nvPr/>
        </p:nvCxnSpPr>
        <p:spPr>
          <a:xfrm>
            <a:off x="5272338" y="3088004"/>
            <a:ext cx="16678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6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21871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19578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71914"/>
            <a:ext cx="6177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88568" y="1871914"/>
            <a:ext cx="5066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04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0A8FD61-81EC-4631-B0D1-D5A41B2B4EF5}"/>
              </a:ext>
            </a:extLst>
          </p:cNvPr>
          <p:cNvSpPr/>
          <p:nvPr/>
        </p:nvSpPr>
        <p:spPr>
          <a:xfrm>
            <a:off x="41852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94A9E6-8288-45E3-ACC1-497D1799DE50}"/>
              </a:ext>
            </a:extLst>
          </p:cNvPr>
          <p:cNvCxnSpPr>
            <a:cxnSpLocks/>
            <a:stCxn id="25" idx="3"/>
            <a:endCxn id="14" idx="0"/>
          </p:cNvCxnSpPr>
          <p:nvPr/>
        </p:nvCxnSpPr>
        <p:spPr>
          <a:xfrm flipH="1">
            <a:off x="4577156" y="3088004"/>
            <a:ext cx="140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1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48277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08534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506665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77524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04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5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07325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08534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506665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77524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72808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08534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506665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77524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31664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3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874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55114"/>
              </p:ext>
            </p:extLst>
          </p:nvPr>
        </p:nvGraphicFramePr>
        <p:xfrm>
          <a:off x="8091583" y="629174"/>
          <a:ext cx="3471810" cy="602721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12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1226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659357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75604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30216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31664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25311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644996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1272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425030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2039501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2431386" y="4304094"/>
            <a:ext cx="12589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1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15915"/>
              </p:ext>
            </p:extLst>
          </p:nvPr>
        </p:nvGraphicFramePr>
        <p:xfrm>
          <a:off x="8200639" y="553672"/>
          <a:ext cx="3471810" cy="5883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6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1226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64395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30216" y="1893909"/>
            <a:ext cx="1121032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5484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4375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8549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98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20159"/>
              </p:ext>
            </p:extLst>
          </p:nvPr>
        </p:nvGraphicFramePr>
        <p:xfrm>
          <a:off x="8200639" y="553672"/>
          <a:ext cx="3471810" cy="5883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6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1226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64395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30216" y="1893909"/>
            <a:ext cx="1121032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5484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4375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8549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5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62031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(3, 6)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858744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906241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74868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53141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17933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52BD97D-6372-490B-A160-B337D5A10796}"/>
              </a:ext>
            </a:extLst>
          </p:cNvPr>
          <p:cNvSpPr/>
          <p:nvPr/>
        </p:nvSpPr>
        <p:spPr>
          <a:xfrm>
            <a:off x="414739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0EA083-140D-4584-8360-8627F2DC5F41}"/>
              </a:ext>
            </a:extLst>
          </p:cNvPr>
          <p:cNvCxnSpPr>
            <a:cxnSpLocks/>
            <a:stCxn id="11" idx="5"/>
            <a:endCxn id="28" idx="0"/>
          </p:cNvCxnSpPr>
          <p:nvPr/>
        </p:nvCxnSpPr>
        <p:spPr>
          <a:xfrm>
            <a:off x="4417674" y="4304094"/>
            <a:ext cx="12160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9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25002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858744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906241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74868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53141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17933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79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79832"/>
              </p:ext>
            </p:extLst>
          </p:nvPr>
        </p:nvGraphicFramePr>
        <p:xfrm>
          <a:off x="8099206" y="333102"/>
          <a:ext cx="3471810" cy="61917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34352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11331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505202" y="1893909"/>
            <a:ext cx="643930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017061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03342" y="1893909"/>
            <a:ext cx="705604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55935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951239" y="3088004"/>
            <a:ext cx="27685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4246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82307" y="3088004"/>
            <a:ext cx="25204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52566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4917553" y="3088004"/>
            <a:ext cx="21428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56333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686051" y="3088004"/>
            <a:ext cx="2691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216746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2559354" y="430409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89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24426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9309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84984" y="1893909"/>
            <a:ext cx="70581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1379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784796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819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73823" y="3088004"/>
            <a:ext cx="33405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477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62089" y="3088004"/>
            <a:ext cx="27753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63498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026874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5091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806908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209005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2481938" y="430409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4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06304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9309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84984" y="1893909"/>
            <a:ext cx="70581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1379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784796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819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73823" y="3088004"/>
            <a:ext cx="33405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477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62089" y="3088004"/>
            <a:ext cx="27753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63498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026874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5091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806908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651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74749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9309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84984" y="1893909"/>
            <a:ext cx="70581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1379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784796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59948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991373" y="3088004"/>
            <a:ext cx="21650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56267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62089" y="3088004"/>
            <a:ext cx="19246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6598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5051706" y="3088004"/>
            <a:ext cx="2009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5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061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18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24EEA1-0AA9-4CDB-98FB-FF45F65A13C3}"/>
              </a:ext>
            </a:extLst>
          </p:cNvPr>
          <p:cNvSpPr/>
          <p:nvPr/>
        </p:nvSpPr>
        <p:spPr>
          <a:xfrm rot="17503451">
            <a:off x="4142236" y="-890943"/>
            <a:ext cx="1050501" cy="42952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D8ACE4-6173-4004-9A4B-A35D27EAE4B3}"/>
              </a:ext>
            </a:extLst>
          </p:cNvPr>
          <p:cNvSpPr/>
          <p:nvPr/>
        </p:nvSpPr>
        <p:spPr>
          <a:xfrm>
            <a:off x="262852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626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4D89978-77EF-44EF-A2B1-F9788A0892A9}"/>
              </a:ext>
            </a:extLst>
          </p:cNvPr>
          <p:cNvSpPr/>
          <p:nvPr/>
        </p:nvSpPr>
        <p:spPr>
          <a:xfrm rot="16379289">
            <a:off x="5444621" y="-2484694"/>
            <a:ext cx="1050501" cy="66289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231FA3A-2269-43E0-9C52-13DBA1EA6EC4}"/>
              </a:ext>
            </a:extLst>
          </p:cNvPr>
          <p:cNvSpPr/>
          <p:nvPr/>
        </p:nvSpPr>
        <p:spPr>
          <a:xfrm>
            <a:off x="8237653" y="48756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24EEA1-0AA9-4CDB-98FB-FF45F65A13C3}"/>
              </a:ext>
            </a:extLst>
          </p:cNvPr>
          <p:cNvSpPr/>
          <p:nvPr/>
        </p:nvSpPr>
        <p:spPr>
          <a:xfrm rot="17503451">
            <a:off x="4142236" y="-890943"/>
            <a:ext cx="1050501" cy="42952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D8ACE4-6173-4004-9A4B-A35D27EAE4B3}"/>
              </a:ext>
            </a:extLst>
          </p:cNvPr>
          <p:cNvSpPr/>
          <p:nvPr/>
        </p:nvSpPr>
        <p:spPr>
          <a:xfrm>
            <a:off x="262852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63523" y="63511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37737" cy="33747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32639" y="1373347"/>
            <a:ext cx="393465" cy="19745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65235"/>
            <a:ext cx="3006032" cy="2559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760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E1EA5DE-CA5F-426B-92FA-D79E1611DBC3}"/>
              </a:ext>
            </a:extLst>
          </p:cNvPr>
          <p:cNvSpPr/>
          <p:nvPr/>
        </p:nvSpPr>
        <p:spPr>
          <a:xfrm rot="15158557">
            <a:off x="3235411" y="2494578"/>
            <a:ext cx="1050501" cy="40527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7EF6D8E-B2CE-4FAD-BCA2-38848F486F3A}"/>
              </a:ext>
            </a:extLst>
          </p:cNvPr>
          <p:cNvSpPr/>
          <p:nvPr/>
        </p:nvSpPr>
        <p:spPr>
          <a:xfrm>
            <a:off x="1797522" y="44432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4D89978-77EF-44EF-A2B1-F9788A0892A9}"/>
              </a:ext>
            </a:extLst>
          </p:cNvPr>
          <p:cNvSpPr/>
          <p:nvPr/>
        </p:nvSpPr>
        <p:spPr>
          <a:xfrm rot="16379289">
            <a:off x="5444621" y="-2484694"/>
            <a:ext cx="1050501" cy="66289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231FA3A-2269-43E0-9C52-13DBA1EA6EC4}"/>
              </a:ext>
            </a:extLst>
          </p:cNvPr>
          <p:cNvSpPr/>
          <p:nvPr/>
        </p:nvSpPr>
        <p:spPr>
          <a:xfrm>
            <a:off x="8237653" y="48756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24EEA1-0AA9-4CDB-98FB-FF45F65A13C3}"/>
              </a:ext>
            </a:extLst>
          </p:cNvPr>
          <p:cNvSpPr/>
          <p:nvPr/>
        </p:nvSpPr>
        <p:spPr>
          <a:xfrm rot="17503451">
            <a:off x="4142236" y="-890943"/>
            <a:ext cx="1050501" cy="42952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D8ACE4-6173-4004-9A4B-A35D27EAE4B3}"/>
              </a:ext>
            </a:extLst>
          </p:cNvPr>
          <p:cNvSpPr/>
          <p:nvPr/>
        </p:nvSpPr>
        <p:spPr>
          <a:xfrm>
            <a:off x="262852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63523" y="63511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37737" cy="33747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32639" y="1373347"/>
            <a:ext cx="393465" cy="19745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65235"/>
            <a:ext cx="3006032" cy="2559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2949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774146B-D653-4C8B-94A6-80EA09AC98DD}"/>
              </a:ext>
            </a:extLst>
          </p:cNvPr>
          <p:cNvSpPr/>
          <p:nvPr/>
        </p:nvSpPr>
        <p:spPr>
          <a:xfrm rot="15900633">
            <a:off x="6639581" y="1425644"/>
            <a:ext cx="1050501" cy="48811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C06A171-7304-4340-8E95-1BF617A606E0}"/>
              </a:ext>
            </a:extLst>
          </p:cNvPr>
          <p:cNvSpPr/>
          <p:nvPr/>
        </p:nvSpPr>
        <p:spPr>
          <a:xfrm>
            <a:off x="8607160" y="31805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E1EA5DE-CA5F-426B-92FA-D79E1611DBC3}"/>
              </a:ext>
            </a:extLst>
          </p:cNvPr>
          <p:cNvSpPr/>
          <p:nvPr/>
        </p:nvSpPr>
        <p:spPr>
          <a:xfrm rot="15158557">
            <a:off x="3235411" y="2494578"/>
            <a:ext cx="1050501" cy="40527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7EF6D8E-B2CE-4FAD-BCA2-38848F486F3A}"/>
              </a:ext>
            </a:extLst>
          </p:cNvPr>
          <p:cNvSpPr/>
          <p:nvPr/>
        </p:nvSpPr>
        <p:spPr>
          <a:xfrm>
            <a:off x="1797522" y="44432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4D89978-77EF-44EF-A2B1-F9788A0892A9}"/>
              </a:ext>
            </a:extLst>
          </p:cNvPr>
          <p:cNvSpPr/>
          <p:nvPr/>
        </p:nvSpPr>
        <p:spPr>
          <a:xfrm rot="16379289">
            <a:off x="5444621" y="-2484694"/>
            <a:ext cx="1050501" cy="66289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231FA3A-2269-43E0-9C52-13DBA1EA6EC4}"/>
              </a:ext>
            </a:extLst>
          </p:cNvPr>
          <p:cNvSpPr/>
          <p:nvPr/>
        </p:nvSpPr>
        <p:spPr>
          <a:xfrm>
            <a:off x="8237653" y="48756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24EEA1-0AA9-4CDB-98FB-FF45F65A13C3}"/>
              </a:ext>
            </a:extLst>
          </p:cNvPr>
          <p:cNvSpPr/>
          <p:nvPr/>
        </p:nvSpPr>
        <p:spPr>
          <a:xfrm rot="17503451">
            <a:off x="4142236" y="-890943"/>
            <a:ext cx="1050501" cy="42952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D8ACE4-6173-4004-9A4B-A35D27EAE4B3}"/>
              </a:ext>
            </a:extLst>
          </p:cNvPr>
          <p:cNvSpPr/>
          <p:nvPr/>
        </p:nvSpPr>
        <p:spPr>
          <a:xfrm>
            <a:off x="262852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63523" y="63511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37737" cy="33747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32639" y="1373347"/>
            <a:ext cx="393465" cy="19745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65235"/>
            <a:ext cx="3006032" cy="2559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724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7DA9A5E-CCCE-473A-8F06-AF0A31F5C78F}"/>
              </a:ext>
            </a:extLst>
          </p:cNvPr>
          <p:cNvSpPr/>
          <p:nvPr/>
        </p:nvSpPr>
        <p:spPr>
          <a:xfrm rot="13682327">
            <a:off x="7380897" y="2648883"/>
            <a:ext cx="1050501" cy="42909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09793A4-004C-4DBF-8655-5F0B25FC747A}"/>
              </a:ext>
            </a:extLst>
          </p:cNvPr>
          <p:cNvSpPr/>
          <p:nvPr/>
        </p:nvSpPr>
        <p:spPr>
          <a:xfrm>
            <a:off x="6133845" y="533307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774146B-D653-4C8B-94A6-80EA09AC98DD}"/>
              </a:ext>
            </a:extLst>
          </p:cNvPr>
          <p:cNvSpPr/>
          <p:nvPr/>
        </p:nvSpPr>
        <p:spPr>
          <a:xfrm rot="15900633">
            <a:off x="6639581" y="1425644"/>
            <a:ext cx="1050501" cy="48811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C06A171-7304-4340-8E95-1BF617A606E0}"/>
              </a:ext>
            </a:extLst>
          </p:cNvPr>
          <p:cNvSpPr/>
          <p:nvPr/>
        </p:nvSpPr>
        <p:spPr>
          <a:xfrm>
            <a:off x="8607160" y="31805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E1EA5DE-CA5F-426B-92FA-D79E1611DBC3}"/>
              </a:ext>
            </a:extLst>
          </p:cNvPr>
          <p:cNvSpPr/>
          <p:nvPr/>
        </p:nvSpPr>
        <p:spPr>
          <a:xfrm rot="15158557">
            <a:off x="3235411" y="2494578"/>
            <a:ext cx="1050501" cy="40527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7EF6D8E-B2CE-4FAD-BCA2-38848F486F3A}"/>
              </a:ext>
            </a:extLst>
          </p:cNvPr>
          <p:cNvSpPr/>
          <p:nvPr/>
        </p:nvSpPr>
        <p:spPr>
          <a:xfrm>
            <a:off x="1797522" y="44432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4D89978-77EF-44EF-A2B1-F9788A0892A9}"/>
              </a:ext>
            </a:extLst>
          </p:cNvPr>
          <p:cNvSpPr/>
          <p:nvPr/>
        </p:nvSpPr>
        <p:spPr>
          <a:xfrm rot="16379289">
            <a:off x="5444621" y="-2484694"/>
            <a:ext cx="1050501" cy="66289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231FA3A-2269-43E0-9C52-13DBA1EA6EC4}"/>
              </a:ext>
            </a:extLst>
          </p:cNvPr>
          <p:cNvSpPr/>
          <p:nvPr/>
        </p:nvSpPr>
        <p:spPr>
          <a:xfrm>
            <a:off x="8237653" y="48756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24EEA1-0AA9-4CDB-98FB-FF45F65A13C3}"/>
              </a:ext>
            </a:extLst>
          </p:cNvPr>
          <p:cNvSpPr/>
          <p:nvPr/>
        </p:nvSpPr>
        <p:spPr>
          <a:xfrm rot="17503451">
            <a:off x="4142236" y="-890943"/>
            <a:ext cx="1050501" cy="42952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D8ACE4-6173-4004-9A4B-A35D27EAE4B3}"/>
              </a:ext>
            </a:extLst>
          </p:cNvPr>
          <p:cNvSpPr/>
          <p:nvPr/>
        </p:nvSpPr>
        <p:spPr>
          <a:xfrm>
            <a:off x="262852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B5E830-E291-4DFA-91D3-04FC37C2A711}"/>
              </a:ext>
            </a:extLst>
          </p:cNvPr>
          <p:cNvSpPr/>
          <p:nvPr/>
        </p:nvSpPr>
        <p:spPr>
          <a:xfrm rot="15622389">
            <a:off x="3595989" y="-331513"/>
            <a:ext cx="1050501" cy="518564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570E02-39B7-4238-BFC0-AF074EB11ECA}"/>
              </a:ext>
            </a:extLst>
          </p:cNvPr>
          <p:cNvSpPr/>
          <p:nvPr/>
        </p:nvSpPr>
        <p:spPr>
          <a:xfrm>
            <a:off x="1518150" y="212195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42D5D0-2F1C-4F78-AAD6-510D36A17B62}"/>
              </a:ext>
            </a:extLst>
          </p:cNvPr>
          <p:cNvSpPr/>
          <p:nvPr/>
        </p:nvSpPr>
        <p:spPr>
          <a:xfrm rot="12208256">
            <a:off x="5155513" y="1234578"/>
            <a:ext cx="1050501" cy="33754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5205-13AE-4882-8981-D3DF3BC86BCA}"/>
              </a:ext>
            </a:extLst>
          </p:cNvPr>
          <p:cNvSpPr/>
          <p:nvPr/>
        </p:nvSpPr>
        <p:spPr>
          <a:xfrm>
            <a:off x="5636239" y="134831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4669620" y="35654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63523" y="63511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37737" cy="33747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32639" y="1373347"/>
            <a:ext cx="393465" cy="19745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65235"/>
            <a:ext cx="3006032" cy="2559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624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1480</Words>
  <Application>Microsoft Office PowerPoint</Application>
  <PresentationFormat>와이드스크린</PresentationFormat>
  <Paragraphs>889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135</cp:revision>
  <dcterms:created xsi:type="dcterms:W3CDTF">2022-08-09T12:12:25Z</dcterms:created>
  <dcterms:modified xsi:type="dcterms:W3CDTF">2022-09-18T10:50:25Z</dcterms:modified>
</cp:coreProperties>
</file>