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타원 110">
            <a:extLst>
              <a:ext uri="{FF2B5EF4-FFF2-40B4-BE49-F238E27FC236}">
                <a16:creationId xmlns:a16="http://schemas.microsoft.com/office/drawing/2014/main" id="{8150BBF0-4EB5-46BF-9191-1ED0B80693C5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C9F4B5D-744D-4176-9B07-8468A071AE2F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FC60F36-A7C1-4696-9F01-12DC1A0273B8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F871BF8-AB91-43B4-B6C8-BABF31530493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B9D4FCE-1DA0-4AF2-A2DB-20D3AD426866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681F1C0D-F5BF-4629-9A76-06961F3DF442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CA322B2-C610-4704-9CAD-B5910E4323C7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D2DCB61-CA16-4D42-8026-EF62DAF138A1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B3A9DD8-3E3E-44ED-B4AF-67F0C73BB0AC}"/>
              </a:ext>
            </a:extLst>
          </p:cNvPr>
          <p:cNvCxnSpPr>
            <a:stCxn id="111" idx="6"/>
            <a:endCxn id="112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784FCD4-05FF-4190-8B7B-5F66BA1F4CAE}"/>
              </a:ext>
            </a:extLst>
          </p:cNvPr>
          <p:cNvCxnSpPr>
            <a:cxnSpLocks/>
            <a:stCxn id="111" idx="5"/>
            <a:endCxn id="118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CBD6301-4168-4F48-A9CB-D85E6722508C}"/>
              </a:ext>
            </a:extLst>
          </p:cNvPr>
          <p:cNvCxnSpPr>
            <a:cxnSpLocks/>
            <a:stCxn id="113" idx="7"/>
            <a:endCxn id="118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1AD188F-6022-4FB2-ABD8-6B4BD18282B1}"/>
              </a:ext>
            </a:extLst>
          </p:cNvPr>
          <p:cNvCxnSpPr>
            <a:cxnSpLocks/>
            <a:stCxn id="113" idx="0"/>
            <a:endCxn id="111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5E724F8-1CAC-40FF-8396-655112713F56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21BCDCF-6F9C-47D2-9C03-581B484C68B3}"/>
              </a:ext>
            </a:extLst>
          </p:cNvPr>
          <p:cNvCxnSpPr>
            <a:cxnSpLocks/>
            <a:stCxn id="118" idx="5"/>
            <a:endCxn id="116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BD9D249-54BA-49C1-A07C-474BEA6BDCF2}"/>
              </a:ext>
            </a:extLst>
          </p:cNvPr>
          <p:cNvCxnSpPr>
            <a:cxnSpLocks/>
            <a:stCxn id="118" idx="7"/>
            <a:endCxn id="115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770BEEF-DAFF-4712-A38D-46EA51E93018}"/>
              </a:ext>
            </a:extLst>
          </p:cNvPr>
          <p:cNvCxnSpPr>
            <a:cxnSpLocks/>
            <a:stCxn id="115" idx="6"/>
            <a:endCxn id="117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0802687-8B1F-4DC4-BF23-32AB317296D4}"/>
              </a:ext>
            </a:extLst>
          </p:cNvPr>
          <p:cNvCxnSpPr>
            <a:cxnSpLocks/>
            <a:stCxn id="117" idx="5"/>
            <a:endCxn id="114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3F01803-C380-459D-BF4B-40978EB85DD2}"/>
              </a:ext>
            </a:extLst>
          </p:cNvPr>
          <p:cNvCxnSpPr>
            <a:cxnSpLocks/>
            <a:stCxn id="117" idx="7"/>
            <a:endCxn id="112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D5AE12F-4C46-43A4-AB58-2937638AB667}"/>
              </a:ext>
            </a:extLst>
          </p:cNvPr>
          <p:cNvCxnSpPr>
            <a:cxnSpLocks/>
            <a:stCxn id="114" idx="0"/>
            <a:endCxn id="112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9F890DE-D3D8-4AAE-AB05-1F193B09B17D}"/>
              </a:ext>
            </a:extLst>
          </p:cNvPr>
          <p:cNvSpPr txBox="1"/>
          <p:nvPr/>
        </p:nvSpPr>
        <p:spPr>
          <a:xfrm>
            <a:off x="5342160" y="9340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681CC03-33DF-4CE1-95EF-A20523DC4A8E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E39E33-64C6-41E7-A8A5-F2393C734BE6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59C12C-3885-4037-99EB-5A84E2A53984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FDAF7E-16EB-4D75-877C-4B3DA0C3E21B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D613B49-A38B-428A-A9F8-BC5EE363763D}"/>
              </a:ext>
            </a:extLst>
          </p:cNvPr>
          <p:cNvSpPr txBox="1"/>
          <p:nvPr/>
        </p:nvSpPr>
        <p:spPr>
          <a:xfrm>
            <a:off x="6182624" y="24314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C32BAA-416B-4DC7-B6EA-40AFE64FFF28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11AD910-19F7-460E-945C-035ADA884B3D}"/>
              </a:ext>
            </a:extLst>
          </p:cNvPr>
          <p:cNvSpPr txBox="1"/>
          <p:nvPr/>
        </p:nvSpPr>
        <p:spPr>
          <a:xfrm>
            <a:off x="4415003" y="38715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2CE2F8-B64F-4C56-BB8C-D7C3B050869D}"/>
              </a:ext>
            </a:extLst>
          </p:cNvPr>
          <p:cNvSpPr txBox="1"/>
          <p:nvPr/>
        </p:nvSpPr>
        <p:spPr>
          <a:xfrm>
            <a:off x="5349148" y="545261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6CB38C-3E37-4A8F-BCF8-E3FE4425641A}"/>
              </a:ext>
            </a:extLst>
          </p:cNvPr>
          <p:cNvSpPr txBox="1"/>
          <p:nvPr/>
        </p:nvSpPr>
        <p:spPr>
          <a:xfrm>
            <a:off x="7602705" y="25006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449CB0-82E7-4C31-A1B5-0D9C583E9637}"/>
              </a:ext>
            </a:extLst>
          </p:cNvPr>
          <p:cNvSpPr txBox="1"/>
          <p:nvPr/>
        </p:nvSpPr>
        <p:spPr>
          <a:xfrm>
            <a:off x="7710332" y="4045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7B1DB8-C376-4491-94B3-0CB0294105DF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DEEFAE5-709E-4E5B-AB12-9E3AC1A2714D}"/>
              </a:ext>
            </a:extLst>
          </p:cNvPr>
          <p:cNvCxnSpPr>
            <a:cxnSpLocks/>
            <a:stCxn id="116" idx="6"/>
            <a:endCxn id="117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41CB2B9-73B6-4D21-91FF-BB074C9F5787}"/>
              </a:ext>
            </a:extLst>
          </p:cNvPr>
          <p:cNvCxnSpPr>
            <a:cxnSpLocks/>
            <a:stCxn id="115" idx="7"/>
            <a:endCxn id="112" idx="3"/>
          </p:cNvCxnSpPr>
          <p:nvPr/>
        </p:nvCxnSpPr>
        <p:spPr>
          <a:xfrm flipV="1">
            <a:off x="5815914" y="1594855"/>
            <a:ext cx="2506417" cy="65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5C130AA-BD94-4848-BC9C-E5865C8E4ECE}"/>
              </a:ext>
            </a:extLst>
          </p:cNvPr>
          <p:cNvCxnSpPr>
            <a:cxnSpLocks/>
            <a:stCxn id="116" idx="5"/>
            <a:endCxn id="114" idx="1"/>
          </p:cNvCxnSpPr>
          <p:nvPr/>
        </p:nvCxnSpPr>
        <p:spPr>
          <a:xfrm>
            <a:off x="5815914" y="4609297"/>
            <a:ext cx="2506417" cy="5755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323E9CC-3658-495C-837E-7A60DFD1E58D}"/>
              </a:ext>
            </a:extLst>
          </p:cNvPr>
          <p:cNvSpPr txBox="1"/>
          <p:nvPr/>
        </p:nvSpPr>
        <p:spPr>
          <a:xfrm>
            <a:off x="6728384" y="1574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1695C6-5B66-42BC-BDFD-8232703E4C57}"/>
              </a:ext>
            </a:extLst>
          </p:cNvPr>
          <p:cNvSpPr txBox="1"/>
          <p:nvPr/>
        </p:nvSpPr>
        <p:spPr>
          <a:xfrm>
            <a:off x="7062130" y="45865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187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15381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0792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888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81406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512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2104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361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4491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140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7416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712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9735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350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61352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A0AEDEF1-4C54-4E45-B76D-950A32914447}"/>
              </a:ext>
            </a:extLst>
          </p:cNvPr>
          <p:cNvSpPr/>
          <p:nvPr/>
        </p:nvSpPr>
        <p:spPr>
          <a:xfrm>
            <a:off x="880844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0A64A28-65EC-4952-A00A-D65D4D53832F}"/>
              </a:ext>
            </a:extLst>
          </p:cNvPr>
          <p:cNvSpPr/>
          <p:nvPr/>
        </p:nvSpPr>
        <p:spPr>
          <a:xfrm>
            <a:off x="6880370" y="10737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718FC8-73F6-4F25-8AA8-DDF16156261B}"/>
              </a:ext>
            </a:extLst>
          </p:cNvPr>
          <p:cNvSpPr/>
          <p:nvPr/>
        </p:nvSpPr>
        <p:spPr>
          <a:xfrm>
            <a:off x="880844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579C76-CDF9-40A7-8B23-B57E3C7C3188}"/>
              </a:ext>
            </a:extLst>
          </p:cNvPr>
          <p:cNvSpPr/>
          <p:nvPr/>
        </p:nvSpPr>
        <p:spPr>
          <a:xfrm>
            <a:off x="6880370" y="518579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7360475-58CB-41F0-8245-97EA0CB68955}"/>
              </a:ext>
            </a:extLst>
          </p:cNvPr>
          <p:cNvSpPr/>
          <p:nvPr/>
        </p:nvSpPr>
        <p:spPr>
          <a:xfrm>
            <a:off x="3851945" y="224964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DD02D66-B29E-44D1-B643-CF9C66F1540E}"/>
              </a:ext>
            </a:extLst>
          </p:cNvPr>
          <p:cNvSpPr/>
          <p:nvPr/>
        </p:nvSpPr>
        <p:spPr>
          <a:xfrm>
            <a:off x="3851945" y="408823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BB6E278-ABBE-4C19-A8C0-9E8A9BA3E998}"/>
              </a:ext>
            </a:extLst>
          </p:cNvPr>
          <p:cNvSpPr/>
          <p:nvPr/>
        </p:nvSpPr>
        <p:spPr>
          <a:xfrm>
            <a:off x="5252856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096E97-FCD9-43B7-ACC6-286D5E8D0EF5}"/>
              </a:ext>
            </a:extLst>
          </p:cNvPr>
          <p:cNvSpPr/>
          <p:nvPr/>
        </p:nvSpPr>
        <p:spPr>
          <a:xfrm>
            <a:off x="2434205" y="309833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16A3F52-2611-4847-A657-D6FE51E57AC5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1619076" y="1442908"/>
            <a:ext cx="52612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4297261-1B78-45C8-AA13-03038E8985F2}"/>
              </a:ext>
            </a:extLst>
          </p:cNvPr>
          <p:cNvCxnSpPr>
            <a:cxnSpLocks/>
            <a:stCxn id="44" idx="5"/>
            <a:endCxn id="61" idx="1"/>
          </p:cNvCxnSpPr>
          <p:nvPr/>
        </p:nvCxnSpPr>
        <p:spPr>
          <a:xfrm>
            <a:off x="1510964" y="1703912"/>
            <a:ext cx="1031353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6C6425-0652-4E54-B944-05E357CB7258}"/>
              </a:ext>
            </a:extLst>
          </p:cNvPr>
          <p:cNvCxnSpPr>
            <a:cxnSpLocks/>
            <a:stCxn id="46" idx="7"/>
            <a:endCxn id="61" idx="3"/>
          </p:cNvCxnSpPr>
          <p:nvPr/>
        </p:nvCxnSpPr>
        <p:spPr>
          <a:xfrm flipV="1">
            <a:off x="1510964" y="3728453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2778F92-CFBA-4055-9FD9-7655CFF29F3F}"/>
              </a:ext>
            </a:extLst>
          </p:cNvPr>
          <p:cNvCxnSpPr>
            <a:cxnSpLocks/>
            <a:stCxn id="46" idx="0"/>
            <a:endCxn id="44" idx="4"/>
          </p:cNvCxnSpPr>
          <p:nvPr/>
        </p:nvCxnSpPr>
        <p:spPr>
          <a:xfrm flipV="1">
            <a:off x="1249960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9F9D6F-4B97-48A8-9C1B-3D7B6200C33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1619076" y="5554912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6CCAE-1282-4368-A646-260F12021A77}"/>
              </a:ext>
            </a:extLst>
          </p:cNvPr>
          <p:cNvCxnSpPr>
            <a:cxnSpLocks/>
            <a:stCxn id="61" idx="5"/>
            <a:endCxn id="55" idx="2"/>
          </p:cNvCxnSpPr>
          <p:nvPr/>
        </p:nvCxnSpPr>
        <p:spPr>
          <a:xfrm>
            <a:off x="3064325" y="3728453"/>
            <a:ext cx="787620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5273A9A-4E93-41F0-9AB7-B5AD09BFAF41}"/>
              </a:ext>
            </a:extLst>
          </p:cNvPr>
          <p:cNvCxnSpPr>
            <a:cxnSpLocks/>
            <a:stCxn id="61" idx="7"/>
            <a:endCxn id="53" idx="2"/>
          </p:cNvCxnSpPr>
          <p:nvPr/>
        </p:nvCxnSpPr>
        <p:spPr>
          <a:xfrm flipV="1">
            <a:off x="3064325" y="2618764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C53E2F-81C9-441F-B0CC-AC63C1CAE8F2}"/>
              </a:ext>
            </a:extLst>
          </p:cNvPr>
          <p:cNvCxnSpPr>
            <a:cxnSpLocks/>
            <a:stCxn id="53" idx="6"/>
            <a:endCxn id="60" idx="1"/>
          </p:cNvCxnSpPr>
          <p:nvPr/>
        </p:nvCxnSpPr>
        <p:spPr>
          <a:xfrm>
            <a:off x="4590177" y="2618764"/>
            <a:ext cx="770791" cy="5876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3E1E34-EEDE-427B-948C-4F5C080AA0EA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>
          <a:xfrm>
            <a:off x="5882976" y="3728453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CF759C3-3867-4D70-A62C-CFA716486164}"/>
              </a:ext>
            </a:extLst>
          </p:cNvPr>
          <p:cNvCxnSpPr>
            <a:cxnSpLocks/>
            <a:stCxn id="60" idx="7"/>
            <a:endCxn id="45" idx="3"/>
          </p:cNvCxnSpPr>
          <p:nvPr/>
        </p:nvCxnSpPr>
        <p:spPr>
          <a:xfrm flipV="1">
            <a:off x="5882976" y="1703912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6D9EB5F-9DC5-48C8-ACD9-3983DE2A024F}"/>
              </a:ext>
            </a:extLst>
          </p:cNvPr>
          <p:cNvCxnSpPr>
            <a:cxnSpLocks/>
            <a:stCxn id="48" idx="0"/>
            <a:endCxn id="45" idx="4"/>
          </p:cNvCxnSpPr>
          <p:nvPr/>
        </p:nvCxnSpPr>
        <p:spPr>
          <a:xfrm flipV="1">
            <a:off x="7249486" y="1812024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B5ACADB-A037-4652-BF33-78F3F6BD591E}"/>
              </a:ext>
            </a:extLst>
          </p:cNvPr>
          <p:cNvSpPr txBox="1"/>
          <p:nvPr/>
        </p:nvSpPr>
        <p:spPr>
          <a:xfrm>
            <a:off x="4008311" y="104314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2A7CD7-BFBC-4EE7-9F35-C1F03DD0A5AB}"/>
              </a:ext>
            </a:extLst>
          </p:cNvPr>
          <p:cNvSpPr txBox="1"/>
          <p:nvPr/>
        </p:nvSpPr>
        <p:spPr>
          <a:xfrm>
            <a:off x="751748" y="32988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8A028B-C708-4EB7-B707-711EC859C878}"/>
              </a:ext>
            </a:extLst>
          </p:cNvPr>
          <p:cNvSpPr txBox="1"/>
          <p:nvPr/>
        </p:nvSpPr>
        <p:spPr>
          <a:xfrm>
            <a:off x="1692894" y="24551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573633-1C94-4017-ADE9-2472FB5BE58B}"/>
              </a:ext>
            </a:extLst>
          </p:cNvPr>
          <p:cNvSpPr txBox="1"/>
          <p:nvPr/>
        </p:nvSpPr>
        <p:spPr>
          <a:xfrm>
            <a:off x="1684947" y="424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56A3C1-422E-4C64-91C6-8B9708013231}"/>
              </a:ext>
            </a:extLst>
          </p:cNvPr>
          <p:cNvSpPr txBox="1"/>
          <p:nvPr/>
        </p:nvSpPr>
        <p:spPr>
          <a:xfrm>
            <a:off x="3220824" y="25488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6A98B3-CDB4-490A-A573-E37C9BBA8877}"/>
              </a:ext>
            </a:extLst>
          </p:cNvPr>
          <p:cNvSpPr txBox="1"/>
          <p:nvPr/>
        </p:nvSpPr>
        <p:spPr>
          <a:xfrm>
            <a:off x="4848775" y="25404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66577-9150-4C42-A332-79D710745A1A}"/>
              </a:ext>
            </a:extLst>
          </p:cNvPr>
          <p:cNvSpPr txBox="1"/>
          <p:nvPr/>
        </p:nvSpPr>
        <p:spPr>
          <a:xfrm>
            <a:off x="4975572" y="404454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B1C4B7-D528-41A0-9013-F768B7A5E056}"/>
              </a:ext>
            </a:extLst>
          </p:cNvPr>
          <p:cNvSpPr txBox="1"/>
          <p:nvPr/>
        </p:nvSpPr>
        <p:spPr>
          <a:xfrm>
            <a:off x="3081154" y="39805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0DD02D-92A6-4B42-A2E5-3F917639E7CB}"/>
              </a:ext>
            </a:extLst>
          </p:cNvPr>
          <p:cNvSpPr txBox="1"/>
          <p:nvPr/>
        </p:nvSpPr>
        <p:spPr>
          <a:xfrm>
            <a:off x="4015299" y="55616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65A859B-7A60-434A-8C13-1A1CE94E5646}"/>
              </a:ext>
            </a:extLst>
          </p:cNvPr>
          <p:cNvSpPr txBox="1"/>
          <p:nvPr/>
        </p:nvSpPr>
        <p:spPr>
          <a:xfrm>
            <a:off x="6268856" y="26096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5B9A42-7708-4E97-9E90-8B3F83D9C204}"/>
              </a:ext>
            </a:extLst>
          </p:cNvPr>
          <p:cNvSpPr txBox="1"/>
          <p:nvPr/>
        </p:nvSpPr>
        <p:spPr>
          <a:xfrm>
            <a:off x="6376483" y="415407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B47270-32CC-4357-8E70-5E53BF48FB5F}"/>
              </a:ext>
            </a:extLst>
          </p:cNvPr>
          <p:cNvSpPr txBox="1"/>
          <p:nvPr/>
        </p:nvSpPr>
        <p:spPr>
          <a:xfrm>
            <a:off x="7225126" y="328407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B4784F-F7E6-4234-B3FD-90D935246CE6}"/>
              </a:ext>
            </a:extLst>
          </p:cNvPr>
          <p:cNvCxnSpPr>
            <a:cxnSpLocks/>
            <a:stCxn id="55" idx="6"/>
            <a:endCxn id="60" idx="3"/>
          </p:cNvCxnSpPr>
          <p:nvPr/>
        </p:nvCxnSpPr>
        <p:spPr>
          <a:xfrm flipV="1">
            <a:off x="4590177" y="3728453"/>
            <a:ext cx="770791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7257617-78AC-4E18-B7CA-D58D7CB864F4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4482065" y="1703912"/>
            <a:ext cx="2506417" cy="653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C1B89F-278F-4FA5-8FF8-5525B606EDCC}"/>
              </a:ext>
            </a:extLst>
          </p:cNvPr>
          <p:cNvCxnSpPr>
            <a:cxnSpLocks/>
            <a:stCxn id="55" idx="5"/>
            <a:endCxn id="48" idx="1"/>
          </p:cNvCxnSpPr>
          <p:nvPr/>
        </p:nvCxnSpPr>
        <p:spPr>
          <a:xfrm>
            <a:off x="4482065" y="4718354"/>
            <a:ext cx="2506417" cy="5755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6694E-3A7E-4506-9320-40E95A8B48E1}"/>
              </a:ext>
            </a:extLst>
          </p:cNvPr>
          <p:cNvSpPr txBox="1"/>
          <p:nvPr/>
        </p:nvSpPr>
        <p:spPr>
          <a:xfrm>
            <a:off x="5394535" y="168374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A6AC1C-4581-483C-8FBA-7AD0DF624B92}"/>
              </a:ext>
            </a:extLst>
          </p:cNvPr>
          <p:cNvSpPr txBox="1"/>
          <p:nvPr/>
        </p:nvSpPr>
        <p:spPr>
          <a:xfrm>
            <a:off x="5728281" y="46955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741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458</Words>
  <Application>Microsoft Office PowerPoint</Application>
  <PresentationFormat>와이드스크린</PresentationFormat>
  <Paragraphs>456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137</cp:revision>
  <dcterms:created xsi:type="dcterms:W3CDTF">2022-08-09T12:12:25Z</dcterms:created>
  <dcterms:modified xsi:type="dcterms:W3CDTF">2022-09-23T11:55:47Z</dcterms:modified>
</cp:coreProperties>
</file>