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828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629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7516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13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8208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279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9391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660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531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897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019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4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806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86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703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630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460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139</cp:revision>
  <dcterms:created xsi:type="dcterms:W3CDTF">2022-08-09T12:12:25Z</dcterms:created>
  <dcterms:modified xsi:type="dcterms:W3CDTF">2022-09-23T12:05:30Z</dcterms:modified>
</cp:coreProperties>
</file>