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000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2180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4757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8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6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7308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8905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10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38678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4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1223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02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3120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33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95273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20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4795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5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5577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683</Words>
  <Application>Microsoft Office PowerPoint</Application>
  <PresentationFormat>와이드스크린</PresentationFormat>
  <Paragraphs>679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139</cp:revision>
  <dcterms:created xsi:type="dcterms:W3CDTF">2022-08-09T12:12:25Z</dcterms:created>
  <dcterms:modified xsi:type="dcterms:W3CDTF">2022-09-22T05:26:22Z</dcterms:modified>
</cp:coreProperties>
</file>