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264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E149417-1746-4954-97ED-D87D5652C9AD}"/>
              </a:ext>
            </a:extLst>
          </p:cNvPr>
          <p:cNvSpPr/>
          <p:nvPr/>
        </p:nvSpPr>
        <p:spPr>
          <a:xfrm rot="17482456">
            <a:off x="4072980" y="-837625"/>
            <a:ext cx="1050501" cy="41503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9DFDEA-362B-4C5A-9B0E-2B9F4CCE7158}"/>
              </a:ext>
            </a:extLst>
          </p:cNvPr>
          <p:cNvSpPr/>
          <p:nvPr/>
        </p:nvSpPr>
        <p:spPr>
          <a:xfrm>
            <a:off x="2638288" y="15573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5C40936-1D9E-43C2-858B-A7576563DCC8}"/>
              </a:ext>
            </a:extLst>
          </p:cNvPr>
          <p:cNvSpPr/>
          <p:nvPr/>
        </p:nvSpPr>
        <p:spPr>
          <a:xfrm rot="15078750">
            <a:off x="3226738" y="2502839"/>
            <a:ext cx="1050501" cy="40297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CB6220-63BB-469C-847C-41F7689DF8F2}"/>
              </a:ext>
            </a:extLst>
          </p:cNvPr>
          <p:cNvSpPr/>
          <p:nvPr/>
        </p:nvSpPr>
        <p:spPr>
          <a:xfrm>
            <a:off x="1804962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1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6C548A-0CAB-4E2E-B3AF-C9E8105B377A}"/>
              </a:ext>
            </a:extLst>
          </p:cNvPr>
          <p:cNvSpPr/>
          <p:nvPr/>
        </p:nvSpPr>
        <p:spPr>
          <a:xfrm rot="16390904">
            <a:off x="5424242" y="-2505223"/>
            <a:ext cx="1050501" cy="66237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A88B826-A4C4-40A9-ADD8-9A411D679542}"/>
              </a:ext>
            </a:extLst>
          </p:cNvPr>
          <p:cNvSpPr/>
          <p:nvPr/>
        </p:nvSpPr>
        <p:spPr>
          <a:xfrm>
            <a:off x="8215926" y="46371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E149417-1746-4954-97ED-D87D5652C9AD}"/>
              </a:ext>
            </a:extLst>
          </p:cNvPr>
          <p:cNvSpPr/>
          <p:nvPr/>
        </p:nvSpPr>
        <p:spPr>
          <a:xfrm rot="17482456">
            <a:off x="4072980" y="-837625"/>
            <a:ext cx="1050501" cy="41503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9DFDEA-362B-4C5A-9B0E-2B9F4CCE7158}"/>
              </a:ext>
            </a:extLst>
          </p:cNvPr>
          <p:cNvSpPr/>
          <p:nvPr/>
        </p:nvSpPr>
        <p:spPr>
          <a:xfrm>
            <a:off x="2638288" y="15573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5C40936-1D9E-43C2-858B-A7576563DCC8}"/>
              </a:ext>
            </a:extLst>
          </p:cNvPr>
          <p:cNvSpPr/>
          <p:nvPr/>
        </p:nvSpPr>
        <p:spPr>
          <a:xfrm rot="15078750">
            <a:off x="3226738" y="2502839"/>
            <a:ext cx="1050501" cy="40297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CB6220-63BB-469C-847C-41F7689DF8F2}"/>
              </a:ext>
            </a:extLst>
          </p:cNvPr>
          <p:cNvSpPr/>
          <p:nvPr/>
        </p:nvSpPr>
        <p:spPr>
          <a:xfrm>
            <a:off x="1804962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2208" y="60581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6422" cy="3081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1324" y="1344046"/>
            <a:ext cx="394780" cy="2003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35934"/>
            <a:ext cx="3004717" cy="2589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1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861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296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(8, 7)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280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695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8839" y="1871914"/>
            <a:ext cx="36035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197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28821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6346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302657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9666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594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5279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CFE5629-7E9A-48DE-B258-8CC96A14840A}"/>
              </a:ext>
            </a:extLst>
          </p:cNvPr>
          <p:cNvSpPr/>
          <p:nvPr/>
        </p:nvSpPr>
        <p:spPr>
          <a:xfrm>
            <a:off x="50472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EA754E-B441-4977-AD91-9CC694F35C83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>
            <a:off x="5272338" y="3088004"/>
            <a:ext cx="16678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21871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4827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5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7325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7280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5114"/>
              </p:ext>
            </p:extLst>
          </p:nvPr>
        </p:nvGraphicFramePr>
        <p:xfrm>
          <a:off x="8091583" y="629174"/>
          <a:ext cx="3471810" cy="60272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2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659357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75604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25311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44996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1272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425030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3950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31386" y="4304094"/>
            <a:ext cx="12589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5915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0159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2031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2BD97D-6372-490B-A160-B337D5A10796}"/>
              </a:ext>
            </a:extLst>
          </p:cNvPr>
          <p:cNvSpPr/>
          <p:nvPr/>
        </p:nvSpPr>
        <p:spPr>
          <a:xfrm>
            <a:off x="414739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0EA083-140D-4584-8360-8627F2DC5F41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4417674" y="4304094"/>
            <a:ext cx="1216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5002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79832"/>
              </p:ext>
            </p:extLst>
          </p:nvPr>
        </p:nvGraphicFramePr>
        <p:xfrm>
          <a:off x="8099206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34352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33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5202" y="1893909"/>
            <a:ext cx="643930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01706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03342" y="1893909"/>
            <a:ext cx="70560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593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51239" y="3088004"/>
            <a:ext cx="27685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246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2307" y="3088004"/>
            <a:ext cx="2520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52566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4917553" y="3088004"/>
            <a:ext cx="2142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6333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686051" y="3088004"/>
            <a:ext cx="2691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16746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559354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4426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9005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81938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4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06304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5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4749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994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91373" y="3088004"/>
            <a:ext cx="21650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56267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19246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598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051706" y="3088004"/>
            <a:ext cx="2009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42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6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5C40936-1D9E-43C2-858B-A7576563DCC8}"/>
              </a:ext>
            </a:extLst>
          </p:cNvPr>
          <p:cNvSpPr/>
          <p:nvPr/>
        </p:nvSpPr>
        <p:spPr>
          <a:xfrm rot="15078750">
            <a:off x="3226738" y="2502839"/>
            <a:ext cx="1050501" cy="40297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CB6220-63BB-469C-847C-41F7689DF8F2}"/>
              </a:ext>
            </a:extLst>
          </p:cNvPr>
          <p:cNvSpPr/>
          <p:nvPr/>
        </p:nvSpPr>
        <p:spPr>
          <a:xfrm>
            <a:off x="1804962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740BC9-71A8-4E41-A300-D91A2E55D64C}"/>
              </a:ext>
            </a:extLst>
          </p:cNvPr>
          <p:cNvSpPr/>
          <p:nvPr/>
        </p:nvSpPr>
        <p:spPr>
          <a:xfrm rot="15545289">
            <a:off x="3567162" y="-320573"/>
            <a:ext cx="1050501" cy="51643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FC229B-9DE1-4232-918B-7AF126554768}"/>
              </a:ext>
            </a:extLst>
          </p:cNvPr>
          <p:cNvSpPr/>
          <p:nvPr/>
        </p:nvSpPr>
        <p:spPr>
          <a:xfrm>
            <a:off x="1507204" y="21163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FAE0CF-E319-4A32-B8AA-47699D924053}"/>
              </a:ext>
            </a:extLst>
          </p:cNvPr>
          <p:cNvSpPr/>
          <p:nvPr/>
        </p:nvSpPr>
        <p:spPr>
          <a:xfrm rot="12302423">
            <a:off x="5161076" y="1249439"/>
            <a:ext cx="1050501" cy="34314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37C98B-E034-4EB8-A313-59C06BED3704}"/>
              </a:ext>
            </a:extLst>
          </p:cNvPr>
          <p:cNvSpPr/>
          <p:nvPr/>
        </p:nvSpPr>
        <p:spPr>
          <a:xfrm>
            <a:off x="5658690" y="134340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B55B71A-43A2-44C6-B98E-E6EC85C805E9}"/>
              </a:ext>
            </a:extLst>
          </p:cNvPr>
          <p:cNvSpPr/>
          <p:nvPr/>
        </p:nvSpPr>
        <p:spPr>
          <a:xfrm rot="15892280">
            <a:off x="6644924" y="1463993"/>
            <a:ext cx="1050501" cy="4898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888723-574F-4A9F-BA6E-0F3C12992028}"/>
              </a:ext>
            </a:extLst>
          </p:cNvPr>
          <p:cNvSpPr/>
          <p:nvPr/>
        </p:nvSpPr>
        <p:spPr>
          <a:xfrm>
            <a:off x="4699205" y="356543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C8E581-BACB-4709-ABF9-6D9FA4AE2497}"/>
              </a:ext>
            </a:extLst>
          </p:cNvPr>
          <p:cNvSpPr/>
          <p:nvPr/>
        </p:nvSpPr>
        <p:spPr>
          <a:xfrm rot="15939376">
            <a:off x="4881591" y="4203673"/>
            <a:ext cx="1050501" cy="3503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905B04-D470-48CF-B4B6-E75A1EC2CA7E}"/>
              </a:ext>
            </a:extLst>
          </p:cNvPr>
          <p:cNvSpPr/>
          <p:nvPr/>
        </p:nvSpPr>
        <p:spPr>
          <a:xfrm>
            <a:off x="3606778" y="55184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D7002-9163-439F-8F2B-CCE3FD6C0B07}"/>
              </a:ext>
            </a:extLst>
          </p:cNvPr>
          <p:cNvSpPr/>
          <p:nvPr/>
        </p:nvSpPr>
        <p:spPr>
          <a:xfrm rot="16200000">
            <a:off x="7296880" y="4120699"/>
            <a:ext cx="1050501" cy="332463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6BE4C4-114B-4A5C-941B-4E2594757002}"/>
              </a:ext>
            </a:extLst>
          </p:cNvPr>
          <p:cNvSpPr/>
          <p:nvPr/>
        </p:nvSpPr>
        <p:spPr>
          <a:xfrm>
            <a:off x="8445566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F13CB6-BEFC-4618-9065-08795B99ABD8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6132965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0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1480</Words>
  <Application>Microsoft Office PowerPoint</Application>
  <PresentationFormat>와이드스크린</PresentationFormat>
  <Paragraphs>889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137</cp:revision>
  <dcterms:created xsi:type="dcterms:W3CDTF">2022-08-09T12:12:25Z</dcterms:created>
  <dcterms:modified xsi:type="dcterms:W3CDTF">2022-09-18T11:08:54Z</dcterms:modified>
</cp:coreProperties>
</file>