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17877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130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38799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6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43008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130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38799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9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598105" y="44602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130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38799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4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93731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26043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33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36708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39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33167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4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40701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52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42416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5711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38799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93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53421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5711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38799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75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7823592" y="4086124"/>
            <a:ext cx="176760" cy="12842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94124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5711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38799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9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685</Words>
  <Application>Microsoft Office PowerPoint</Application>
  <PresentationFormat>와이드스크린</PresentationFormat>
  <Paragraphs>679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141</cp:revision>
  <dcterms:created xsi:type="dcterms:W3CDTF">2022-08-09T12:12:25Z</dcterms:created>
  <dcterms:modified xsi:type="dcterms:W3CDTF">2022-09-22T08:03:33Z</dcterms:modified>
</cp:coreProperties>
</file>