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73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264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A78711-483E-4902-9FAC-32E640F3DA80}"/>
              </a:ext>
            </a:extLst>
          </p:cNvPr>
          <p:cNvSpPr/>
          <p:nvPr/>
        </p:nvSpPr>
        <p:spPr>
          <a:xfrm rot="16022409">
            <a:off x="7276250" y="4146532"/>
            <a:ext cx="1050501" cy="32931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B01027A-0CDA-412F-A92A-8593B939E955}"/>
              </a:ext>
            </a:extLst>
          </p:cNvPr>
          <p:cNvSpPr/>
          <p:nvPr/>
        </p:nvSpPr>
        <p:spPr>
          <a:xfrm>
            <a:off x="8453837" y="522869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7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A86E141-0FA6-4B25-9176-11AF1CB77D06}"/>
              </a:ext>
            </a:extLst>
          </p:cNvPr>
          <p:cNvSpPr/>
          <p:nvPr/>
        </p:nvSpPr>
        <p:spPr>
          <a:xfrm rot="16022409">
            <a:off x="4890501" y="4196111"/>
            <a:ext cx="1050501" cy="3549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E6FA7F5-115F-4D87-A4FA-E42EF8042D81}"/>
              </a:ext>
            </a:extLst>
          </p:cNvPr>
          <p:cNvSpPr/>
          <p:nvPr/>
        </p:nvSpPr>
        <p:spPr>
          <a:xfrm>
            <a:off x="3627327" y="550729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A78711-483E-4902-9FAC-32E640F3DA80}"/>
              </a:ext>
            </a:extLst>
          </p:cNvPr>
          <p:cNvSpPr/>
          <p:nvPr/>
        </p:nvSpPr>
        <p:spPr>
          <a:xfrm rot="16022409">
            <a:off x="7276250" y="4146532"/>
            <a:ext cx="1050501" cy="32931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B01027A-0CDA-412F-A92A-8593B939E955}"/>
              </a:ext>
            </a:extLst>
          </p:cNvPr>
          <p:cNvSpPr/>
          <p:nvPr/>
        </p:nvSpPr>
        <p:spPr>
          <a:xfrm>
            <a:off x="8453837" y="522869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96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(8, 7)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80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69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8839" y="1871914"/>
            <a:ext cx="36035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197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2882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6346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302657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966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594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27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CFE5629-7E9A-48DE-B258-8CC96A14840A}"/>
              </a:ext>
            </a:extLst>
          </p:cNvPr>
          <p:cNvSpPr/>
          <p:nvPr/>
        </p:nvSpPr>
        <p:spPr>
          <a:xfrm>
            <a:off x="50472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EA754E-B441-4977-AD91-9CC694F35C83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>
            <a:off x="5272338" y="3088004"/>
            <a:ext cx="16678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1871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482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5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732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728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5114"/>
              </p:ext>
            </p:extLst>
          </p:nvPr>
        </p:nvGraphicFramePr>
        <p:xfrm>
          <a:off x="8091583" y="629174"/>
          <a:ext cx="3471810" cy="6027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2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659357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75604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253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4996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1272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425030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3950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31386" y="4304094"/>
            <a:ext cx="1258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5915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0159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2031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2BD97D-6372-490B-A160-B337D5A10796}"/>
              </a:ext>
            </a:extLst>
          </p:cNvPr>
          <p:cNvSpPr/>
          <p:nvPr/>
        </p:nvSpPr>
        <p:spPr>
          <a:xfrm>
            <a:off x="414739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A083-140D-4584-8360-8627F2DC5F41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4417674" y="4304094"/>
            <a:ext cx="1216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5002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79832"/>
              </p:ext>
            </p:extLst>
          </p:nvPr>
        </p:nvGraphicFramePr>
        <p:xfrm>
          <a:off x="8099206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34352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33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5202" y="1893909"/>
            <a:ext cx="643930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01706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03342" y="1893909"/>
            <a:ext cx="70560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593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51239" y="3088004"/>
            <a:ext cx="27685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246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2307" y="3088004"/>
            <a:ext cx="2520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52566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4917553" y="3088004"/>
            <a:ext cx="2142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6333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686051" y="3088004"/>
            <a:ext cx="2691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16746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559354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26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9005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81938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06304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4749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994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91373" y="3088004"/>
            <a:ext cx="21650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56267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19246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598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051706" y="3088004"/>
            <a:ext cx="2009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827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11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24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0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10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82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68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1480</Words>
  <Application>Microsoft Office PowerPoint</Application>
  <PresentationFormat>와이드스크린</PresentationFormat>
  <Paragraphs>889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139</cp:revision>
  <dcterms:created xsi:type="dcterms:W3CDTF">2022-08-09T12:12:25Z</dcterms:created>
  <dcterms:modified xsi:type="dcterms:W3CDTF">2022-09-18T11:22:39Z</dcterms:modified>
</cp:coreProperties>
</file>