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4" r:id="rId10"/>
    <p:sldId id="355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F1A116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5C3B0C-D50F-4642-9F7E-784A1CB9A212}"/>
              </a:ext>
            </a:extLst>
          </p:cNvPr>
          <p:cNvSpPr/>
          <p:nvPr/>
        </p:nvSpPr>
        <p:spPr>
          <a:xfrm rot="17666205">
            <a:off x="8315006" y="-473168"/>
            <a:ext cx="985234" cy="33615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06E0166-5D88-4F1E-B2FB-E7798E48D624}"/>
              </a:ext>
            </a:extLst>
          </p:cNvPr>
          <p:cNvSpPr/>
          <p:nvPr/>
        </p:nvSpPr>
        <p:spPr>
          <a:xfrm>
            <a:off x="9322935" y="117682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13B15C-BEED-452A-8AB2-02AB666FEA50}"/>
              </a:ext>
            </a:extLst>
          </p:cNvPr>
          <p:cNvSpPr/>
          <p:nvPr/>
        </p:nvSpPr>
        <p:spPr>
          <a:xfrm rot="16200000">
            <a:off x="4274722" y="-2695737"/>
            <a:ext cx="1044357" cy="6878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F3B20A9-0D15-4D1B-9F9A-EBDF3542BB0F}"/>
              </a:ext>
            </a:extLst>
          </p:cNvPr>
          <p:cNvSpPr/>
          <p:nvPr/>
        </p:nvSpPr>
        <p:spPr>
          <a:xfrm>
            <a:off x="7162249" y="2082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FF548DC-75EC-4F32-BFE4-80FC2B2D3496}"/>
              </a:ext>
            </a:extLst>
          </p:cNvPr>
          <p:cNvSpPr/>
          <p:nvPr/>
        </p:nvSpPr>
        <p:spPr>
          <a:xfrm rot="19635983">
            <a:off x="1974654" y="58128"/>
            <a:ext cx="1058317" cy="33008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D436548-B666-4F4B-9CA2-AC2DC34477AE}"/>
              </a:ext>
            </a:extLst>
          </p:cNvPr>
          <p:cNvSpPr/>
          <p:nvPr/>
        </p:nvSpPr>
        <p:spPr>
          <a:xfrm>
            <a:off x="1375321" y="224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23AA756-CD05-4A1C-886F-F5636D63B959}"/>
              </a:ext>
            </a:extLst>
          </p:cNvPr>
          <p:cNvSpPr/>
          <p:nvPr/>
        </p:nvSpPr>
        <p:spPr>
          <a:xfrm rot="16995429">
            <a:off x="4637088" y="568863"/>
            <a:ext cx="985234" cy="5070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AFA89DE-3F5E-44B9-A69B-50364A30768D}"/>
              </a:ext>
            </a:extLst>
          </p:cNvPr>
          <p:cNvSpPr/>
          <p:nvPr/>
        </p:nvSpPr>
        <p:spPr>
          <a:xfrm>
            <a:off x="2615989" y="213808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941D27-35E1-4DFC-88CB-5EB6CD7B962F}"/>
              </a:ext>
            </a:extLst>
          </p:cNvPr>
          <p:cNvSpPr/>
          <p:nvPr/>
        </p:nvSpPr>
        <p:spPr>
          <a:xfrm rot="17101977">
            <a:off x="8401716" y="1838459"/>
            <a:ext cx="985234" cy="4497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C4D30E-87F8-4CE0-91A8-61EA81893AFB}"/>
              </a:ext>
            </a:extLst>
          </p:cNvPr>
          <p:cNvSpPr/>
          <p:nvPr/>
        </p:nvSpPr>
        <p:spPr>
          <a:xfrm>
            <a:off x="6716062" y="311062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08099" y="340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10008"/>
            <a:ext cx="5029309" cy="31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079124"/>
            <a:ext cx="449522" cy="2185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46331" y="710008"/>
            <a:ext cx="1544328" cy="727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060592" y="26450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71012"/>
            <a:ext cx="4027712" cy="14177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8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23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15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35346A-74F2-4321-A0E1-2486239AEB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855EAA-8F0D-4D79-8C6C-FBAF5BD9D05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7451C4-B913-4FE1-9C5C-598AC6D3642D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F3AF0E-502F-44D7-961B-2EEEA475F7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C4EDD-B17F-4844-BB51-136A9C5F624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DB4265-4F40-413C-A2D5-A71C1D72A9CF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7997F84-602C-4777-B38D-EC85CAFA37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D8019E1-2C54-4165-91A9-3C0685BF8C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61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35346A-74F2-4321-A0E1-2486239AEB1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7451C4-B913-4FE1-9C5C-598AC6D3642D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F3AF0E-502F-44D7-961B-2EEEA475F7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5C4EDD-B17F-4844-BB51-136A9C5F624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75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4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61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69A412-95A7-4512-A19E-C34A32B6B3B4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A417FE-B294-426F-9F40-D204D3A218AE}"/>
              </a:ext>
            </a:extLst>
          </p:cNvPr>
          <p:cNvGrpSpPr/>
          <p:nvPr/>
        </p:nvGrpSpPr>
        <p:grpSpPr>
          <a:xfrm>
            <a:off x="3472939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C800C-2888-4CC7-9DC3-B06F02A115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242B5FD-302A-41C8-8E9A-7598C457E8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3D7B1B-7942-46E7-A52D-D2FB98534BF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99183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EDC5603-A350-4491-B504-960704DC7BAE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603650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705015-867C-4148-8936-67BD42A20235}"/>
              </a:ext>
            </a:extLst>
          </p:cNvPr>
          <p:cNvGrpSpPr/>
          <p:nvPr/>
        </p:nvGrpSpPr>
        <p:grpSpPr>
          <a:xfrm>
            <a:off x="4407297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925AD0-6984-445D-98E7-70F0466E19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81273EC-AE89-4A9A-88CB-63FFA9E8C26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53A619-54F7-47C4-A517-1F5988ECF0E2}"/>
              </a:ext>
            </a:extLst>
          </p:cNvPr>
          <p:cNvGrpSpPr/>
          <p:nvPr/>
        </p:nvGrpSpPr>
        <p:grpSpPr>
          <a:xfrm>
            <a:off x="5383935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1197132-DECF-46E1-9DBA-C28997CA03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1D79993-BF59-491B-B109-C21EC4E6DB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51A462-1C77-4B2B-AE35-EFB2B684AA3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661304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DE6FE4-575F-48F0-81F3-C08CF7E6C6D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65771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36F1967-4916-4980-87F2-A46DD41F980F}"/>
              </a:ext>
            </a:extLst>
          </p:cNvPr>
          <p:cNvGrpSpPr/>
          <p:nvPr/>
        </p:nvGrpSpPr>
        <p:grpSpPr>
          <a:xfrm>
            <a:off x="6269418" y="407406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086ADC1-67BB-4F94-A3F3-8EE54C865D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1388D5-D1D5-46C0-87DF-3773FB5CB46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8655784-1A51-40CE-B83D-94547BF5B206}"/>
              </a:ext>
            </a:extLst>
          </p:cNvPr>
          <p:cNvGrpSpPr/>
          <p:nvPr/>
        </p:nvGrpSpPr>
        <p:grpSpPr>
          <a:xfrm>
            <a:off x="7246056" y="4064918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C327025-F80A-47B7-AD0F-9194A4B5B2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866EFB2-3E32-4D9D-8058-F20B401117D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0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69A412-95A7-4512-A19E-C34A32B6B3B4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A417FE-B294-426F-9F40-D204D3A218AE}"/>
              </a:ext>
            </a:extLst>
          </p:cNvPr>
          <p:cNvGrpSpPr/>
          <p:nvPr/>
        </p:nvGrpSpPr>
        <p:grpSpPr>
          <a:xfrm>
            <a:off x="3472939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C800C-2888-4CC7-9DC3-B06F02A115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242B5FD-302A-41C8-8E9A-7598C457E8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3D7B1B-7942-46E7-A52D-D2FB98534BF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99183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EDC5603-A350-4491-B504-960704DC7BAE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603650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705015-867C-4148-8936-67BD42A20235}"/>
              </a:ext>
            </a:extLst>
          </p:cNvPr>
          <p:cNvGrpSpPr/>
          <p:nvPr/>
        </p:nvGrpSpPr>
        <p:grpSpPr>
          <a:xfrm>
            <a:off x="4407297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925AD0-6984-445D-98E7-70F0466E19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81273EC-AE89-4A9A-88CB-63FFA9E8C26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53A619-54F7-47C4-A517-1F5988ECF0E2}"/>
              </a:ext>
            </a:extLst>
          </p:cNvPr>
          <p:cNvGrpSpPr/>
          <p:nvPr/>
        </p:nvGrpSpPr>
        <p:grpSpPr>
          <a:xfrm>
            <a:off x="5383935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1197132-DECF-46E1-9DBA-C28997CA03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1D79993-BF59-491B-B109-C21EC4E6DB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51A462-1C77-4B2B-AE35-EFB2B684AA3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661304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36F1967-4916-4980-87F2-A46DD41F980F}"/>
              </a:ext>
            </a:extLst>
          </p:cNvPr>
          <p:cNvGrpSpPr/>
          <p:nvPr/>
        </p:nvGrpSpPr>
        <p:grpSpPr>
          <a:xfrm>
            <a:off x="6269418" y="407406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086ADC1-67BB-4F94-A3F3-8EE54C865D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1388D5-D1D5-46C0-87DF-3773FB5CB46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77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69A412-95A7-4512-A19E-C34A32B6B3B4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A417FE-B294-426F-9F40-D204D3A218AE}"/>
              </a:ext>
            </a:extLst>
          </p:cNvPr>
          <p:cNvGrpSpPr/>
          <p:nvPr/>
        </p:nvGrpSpPr>
        <p:grpSpPr>
          <a:xfrm>
            <a:off x="3472939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C800C-2888-4CC7-9DC3-B06F02A115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242B5FD-302A-41C8-8E9A-7598C457E8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3D7B1B-7942-46E7-A52D-D2FB98534BF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99183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EDC5603-A350-4491-B504-960704DC7BAE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603650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705015-867C-4148-8936-67BD42A20235}"/>
              </a:ext>
            </a:extLst>
          </p:cNvPr>
          <p:cNvGrpSpPr/>
          <p:nvPr/>
        </p:nvGrpSpPr>
        <p:grpSpPr>
          <a:xfrm>
            <a:off x="4407297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925AD0-6984-445D-98E7-70F0466E19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81273EC-AE89-4A9A-88CB-63FFA9E8C26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53A619-54F7-47C4-A517-1F5988ECF0E2}"/>
              </a:ext>
            </a:extLst>
          </p:cNvPr>
          <p:cNvGrpSpPr/>
          <p:nvPr/>
        </p:nvGrpSpPr>
        <p:grpSpPr>
          <a:xfrm>
            <a:off x="5383935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1197132-DECF-46E1-9DBA-C28997CA03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1D79993-BF59-491B-B109-C21EC4E6DB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05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5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69A412-95A7-4512-A19E-C34A32B6B3B4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A417FE-B294-426F-9F40-D204D3A218AE}"/>
              </a:ext>
            </a:extLst>
          </p:cNvPr>
          <p:cNvGrpSpPr/>
          <p:nvPr/>
        </p:nvGrpSpPr>
        <p:grpSpPr>
          <a:xfrm>
            <a:off x="3472939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C800C-2888-4CC7-9DC3-B06F02A115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242B5FD-302A-41C8-8E9A-7598C457E8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B3D7B1B-7942-46E7-A52D-D2FB98534BF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99183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705015-867C-4148-8936-67BD42A20235}"/>
              </a:ext>
            </a:extLst>
          </p:cNvPr>
          <p:cNvGrpSpPr/>
          <p:nvPr/>
        </p:nvGrpSpPr>
        <p:grpSpPr>
          <a:xfrm>
            <a:off x="4407297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925AD0-6984-445D-98E7-70F0466E19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81273EC-AE89-4A9A-88CB-63FFA9E8C26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26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69A412-95A7-4512-A19E-C34A32B6B3B4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17217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A417FE-B294-426F-9F40-D204D3A218AE}"/>
              </a:ext>
            </a:extLst>
          </p:cNvPr>
          <p:cNvGrpSpPr/>
          <p:nvPr/>
        </p:nvGrpSpPr>
        <p:grpSpPr>
          <a:xfrm>
            <a:off x="3472939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C800C-2888-4CC7-9DC3-B06F02A115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242B5FD-302A-41C8-8E9A-7598C457E8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9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0E7F35-92EC-4EB4-8327-8536EAF1CF1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88187" y="3796595"/>
            <a:ext cx="25025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9359E6-EF30-4774-A7FF-A6C108206DC5}"/>
              </a:ext>
            </a:extLst>
          </p:cNvPr>
          <p:cNvGrpSpPr/>
          <p:nvPr/>
        </p:nvGrpSpPr>
        <p:grpSpPr>
          <a:xfrm>
            <a:off x="249630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0BAEB7E-C275-4AB9-B952-61E9C5C196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A3B5F4-A18C-43B4-A6B9-4173763DB9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65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3A48F0-3371-43D0-9DE9-FC42CDD3894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384316" y="3796595"/>
            <a:ext cx="75412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3CA306-B9F5-433F-912D-97610777D15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601742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BAB07-ACCB-4550-A735-B6AD30A60B9D}"/>
              </a:ext>
            </a:extLst>
          </p:cNvPr>
          <p:cNvGrpSpPr/>
          <p:nvPr/>
        </p:nvGrpSpPr>
        <p:grpSpPr>
          <a:xfrm>
            <a:off x="1992430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07A87-F8B2-4003-8CCB-E10C239A36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494BF7-6322-4060-89BF-5B91F8A246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E84CB3-56B1-440B-AFB1-291FD2DC1FC2}"/>
              </a:ext>
            </a:extLst>
          </p:cNvPr>
          <p:cNvGrpSpPr/>
          <p:nvPr/>
        </p:nvGrpSpPr>
        <p:grpSpPr>
          <a:xfrm>
            <a:off x="3902510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076852-AEE0-46CB-815A-6FC3E7188F4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C5A3CC8-412A-49B5-8B35-7449B192DD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1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9366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52291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316834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85661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3A48F0-3371-43D0-9DE9-FC42CDD3894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28265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3CA306-B9F5-433F-912D-97610777D15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BAB07-ACCB-4550-A735-B6AD30A60B9D}"/>
              </a:ext>
            </a:extLst>
          </p:cNvPr>
          <p:cNvGrpSpPr/>
          <p:nvPr/>
        </p:nvGrpSpPr>
        <p:grpSpPr>
          <a:xfrm>
            <a:off x="2336379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07A87-F8B2-4003-8CCB-E10C239A36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494BF7-6322-4060-89BF-5B91F8A246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E84CB3-56B1-440B-AFB1-291FD2DC1FC2}"/>
              </a:ext>
            </a:extLst>
          </p:cNvPr>
          <p:cNvGrpSpPr/>
          <p:nvPr/>
        </p:nvGrpSpPr>
        <p:grpSpPr>
          <a:xfrm>
            <a:off x="3623525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076852-AEE0-46CB-815A-6FC3E7188F4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C5A3CC8-412A-49B5-8B35-7449B192DD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5394-DF89-42E8-A447-D9285DFD1C2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61507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AB4A496-8F27-4BAD-987E-D67B8252D50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925896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744E7B3-DDE3-445E-8EB1-4A4AA2819C14}"/>
              </a:ext>
            </a:extLst>
          </p:cNvPr>
          <p:cNvGrpSpPr/>
          <p:nvPr/>
        </p:nvGrpSpPr>
        <p:grpSpPr>
          <a:xfrm>
            <a:off x="4569621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CBD0D82-8EC2-45EF-A1A0-4EA85EDA84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CA8D147-DE2F-4C58-9A9D-C7D243D61F3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B4D134-7DFF-4E9B-B859-16839AF9B5FF}"/>
              </a:ext>
            </a:extLst>
          </p:cNvPr>
          <p:cNvGrpSpPr/>
          <p:nvPr/>
        </p:nvGrpSpPr>
        <p:grpSpPr>
          <a:xfrm>
            <a:off x="5856767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411959-A0B8-4389-A655-4B8CE8ACE9F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B8920C9-EA04-423F-8FEC-D28CFB7427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92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95613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917642" y="1578299"/>
            <a:ext cx="214535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248652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671110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9366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52291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893397" y="2687447"/>
            <a:ext cx="89249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9340100" y="2687447"/>
            <a:ext cx="825663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7501511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97738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3A48F0-3371-43D0-9DE9-FC42CDD3894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28265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3CA306-B9F5-433F-912D-97610777D15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BAB07-ACCB-4550-A735-B6AD30A60B9D}"/>
              </a:ext>
            </a:extLst>
          </p:cNvPr>
          <p:cNvGrpSpPr/>
          <p:nvPr/>
        </p:nvGrpSpPr>
        <p:grpSpPr>
          <a:xfrm>
            <a:off x="2336379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07A87-F8B2-4003-8CCB-E10C239A36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494BF7-6322-4060-89BF-5B91F8A246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E84CB3-56B1-440B-AFB1-291FD2DC1FC2}"/>
              </a:ext>
            </a:extLst>
          </p:cNvPr>
          <p:cNvGrpSpPr/>
          <p:nvPr/>
        </p:nvGrpSpPr>
        <p:grpSpPr>
          <a:xfrm>
            <a:off x="3623525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076852-AEE0-46CB-815A-6FC3E7188F4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C5A3CC8-412A-49B5-8B35-7449B192DD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5394-DF89-42E8-A447-D9285DFD1C2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61507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AB4A496-8F27-4BAD-987E-D67B8252D50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925896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744E7B3-DDE3-445E-8EB1-4A4AA2819C14}"/>
              </a:ext>
            </a:extLst>
          </p:cNvPr>
          <p:cNvGrpSpPr/>
          <p:nvPr/>
        </p:nvGrpSpPr>
        <p:grpSpPr>
          <a:xfrm>
            <a:off x="4569621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CBD0D82-8EC2-45EF-A1A0-4EA85EDA84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CA8D147-DE2F-4C58-9A9D-C7D243D61F3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B4D134-7DFF-4E9B-B859-16839AF9B5FF}"/>
              </a:ext>
            </a:extLst>
          </p:cNvPr>
          <p:cNvGrpSpPr/>
          <p:nvPr/>
        </p:nvGrpSpPr>
        <p:grpSpPr>
          <a:xfrm>
            <a:off x="5856767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411959-A0B8-4389-A655-4B8CE8ACE9F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B8920C9-EA04-423F-8FEC-D28CFB7427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22FA468-E5F2-4632-9A75-A0B53D13023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221640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6F71EB-973F-438A-AB3F-47CAA5AF7D0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186029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5CD98D-B23F-462C-ADA0-8BDFDBE755E5}"/>
              </a:ext>
            </a:extLst>
          </p:cNvPr>
          <p:cNvGrpSpPr/>
          <p:nvPr/>
        </p:nvGrpSpPr>
        <p:grpSpPr>
          <a:xfrm>
            <a:off x="6829754" y="407406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12105-37F2-47E5-90CB-1060937635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4F87622-D0DD-4E1C-8730-8B736DCEE5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EA9C00A-4D3A-4EC9-84CE-0F4D9B912440}"/>
              </a:ext>
            </a:extLst>
          </p:cNvPr>
          <p:cNvGrpSpPr/>
          <p:nvPr/>
        </p:nvGrpSpPr>
        <p:grpSpPr>
          <a:xfrm>
            <a:off x="8116900" y="4064918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83BFE72-7058-42E7-ACBE-B79622C2B3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BEE9DA5-3DD5-4CF8-89DF-7083369A55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C9DD7F-C986-4FB5-A560-4AED5ADF2BE5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454882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E176CD9-ABCC-4EFB-BDE6-8844DB44B834}"/>
              </a:ext>
            </a:extLst>
          </p:cNvPr>
          <p:cNvGrpSpPr/>
          <p:nvPr/>
        </p:nvGrpSpPr>
        <p:grpSpPr>
          <a:xfrm>
            <a:off x="9062996" y="4074064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CC37415-9308-480F-BFD1-8D351420E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B2F03F5-ADF3-4545-A4D7-E89625EB29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1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95613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917642" y="1578299"/>
            <a:ext cx="214535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248652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671110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415550" y="2687447"/>
            <a:ext cx="71464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9366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023664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52291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C0D4CE-C480-4A53-A11A-F4BF5E6482D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893397" y="2687447"/>
            <a:ext cx="89249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DF4DAA-230E-40E2-B404-53D636A45729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9340100" y="2687447"/>
            <a:ext cx="825663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9539A9-F794-4BD2-8A40-DB84A0282D40}"/>
              </a:ext>
            </a:extLst>
          </p:cNvPr>
          <p:cNvGrpSpPr/>
          <p:nvPr/>
        </p:nvGrpSpPr>
        <p:grpSpPr>
          <a:xfrm>
            <a:off x="7501511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6785A9-F7F2-4307-B55B-9966FF9ED36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3ACA4D-4E44-4696-81A2-3DAB2B6B5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8A78A4-39A8-436E-811B-94C47C164AE1}"/>
              </a:ext>
            </a:extLst>
          </p:cNvPr>
          <p:cNvGrpSpPr/>
          <p:nvPr/>
        </p:nvGrpSpPr>
        <p:grpSpPr>
          <a:xfrm>
            <a:off x="977387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977562-3B6B-49AA-965D-C7D14764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C01B8F2-200B-432D-AF8E-DF8D520DDFB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3A48F0-3371-43D0-9DE9-FC42CDD3894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28265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3CA306-B9F5-433F-912D-97610777D15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692654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BAB07-ACCB-4550-A735-B6AD30A60B9D}"/>
              </a:ext>
            </a:extLst>
          </p:cNvPr>
          <p:cNvGrpSpPr/>
          <p:nvPr/>
        </p:nvGrpSpPr>
        <p:grpSpPr>
          <a:xfrm>
            <a:off x="2336379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07A87-F8B2-4003-8CCB-E10C239A368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494BF7-6322-4060-89BF-5B91F8A246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E84CB3-56B1-440B-AFB1-291FD2DC1FC2}"/>
              </a:ext>
            </a:extLst>
          </p:cNvPr>
          <p:cNvGrpSpPr/>
          <p:nvPr/>
        </p:nvGrpSpPr>
        <p:grpSpPr>
          <a:xfrm>
            <a:off x="3623525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076852-AEE0-46CB-815A-6FC3E7188F4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C5A3CC8-412A-49B5-8B35-7449B192DD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5394-DF89-42E8-A447-D9285DFD1C2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61507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AB4A496-8F27-4BAD-987E-D67B8252D50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925896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744E7B3-DDE3-445E-8EB1-4A4AA2819C14}"/>
              </a:ext>
            </a:extLst>
          </p:cNvPr>
          <p:cNvGrpSpPr/>
          <p:nvPr/>
        </p:nvGrpSpPr>
        <p:grpSpPr>
          <a:xfrm>
            <a:off x="4569621" y="407406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CBD0D82-8EC2-45EF-A1A0-4EA85EDA84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CA8D147-DE2F-4C58-9A9D-C7D243D61F3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B4D134-7DFF-4E9B-B859-16839AF9B5FF}"/>
              </a:ext>
            </a:extLst>
          </p:cNvPr>
          <p:cNvGrpSpPr/>
          <p:nvPr/>
        </p:nvGrpSpPr>
        <p:grpSpPr>
          <a:xfrm>
            <a:off x="5856767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411959-A0B8-4389-A655-4B8CE8ACE9F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B8920C9-EA04-423F-8FEC-D28CFB74273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22FA468-E5F2-4632-9A75-A0B53D13023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221640" y="3796595"/>
            <a:ext cx="41017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6F71EB-973F-438A-AB3F-47CAA5AF7D0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186029" y="3796595"/>
            <a:ext cx="32275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5CD98D-B23F-462C-ADA0-8BDFDBE755E5}"/>
              </a:ext>
            </a:extLst>
          </p:cNvPr>
          <p:cNvGrpSpPr/>
          <p:nvPr/>
        </p:nvGrpSpPr>
        <p:grpSpPr>
          <a:xfrm>
            <a:off x="6829754" y="407406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12105-37F2-47E5-90CB-1060937635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4F87622-D0DD-4E1C-8730-8B736DCEE57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EA9C00A-4D3A-4EC9-84CE-0F4D9B912440}"/>
              </a:ext>
            </a:extLst>
          </p:cNvPr>
          <p:cNvGrpSpPr/>
          <p:nvPr/>
        </p:nvGrpSpPr>
        <p:grpSpPr>
          <a:xfrm>
            <a:off x="8116900" y="4064918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83BFE72-7058-42E7-ACBE-B79622C2B3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BEE9DA5-3DD5-4CF8-89DF-7083369A55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47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941D27-35E1-4DFC-88CB-5EB6CD7B962F}"/>
              </a:ext>
            </a:extLst>
          </p:cNvPr>
          <p:cNvSpPr/>
          <p:nvPr/>
        </p:nvSpPr>
        <p:spPr>
          <a:xfrm rot="17101977">
            <a:off x="8401716" y="1838459"/>
            <a:ext cx="985234" cy="4497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C4D30E-87F8-4CE0-91A8-61EA81893AFB}"/>
              </a:ext>
            </a:extLst>
          </p:cNvPr>
          <p:cNvSpPr/>
          <p:nvPr/>
        </p:nvSpPr>
        <p:spPr>
          <a:xfrm>
            <a:off x="6716062" y="311062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73858" y="275068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23AA756-CD05-4A1C-886F-F5636D63B959}"/>
              </a:ext>
            </a:extLst>
          </p:cNvPr>
          <p:cNvSpPr/>
          <p:nvPr/>
        </p:nvSpPr>
        <p:spPr>
          <a:xfrm rot="16995429">
            <a:off x="4637088" y="568863"/>
            <a:ext cx="985234" cy="5070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AFA89DE-3F5E-44B9-A69B-50364A30768D}"/>
              </a:ext>
            </a:extLst>
          </p:cNvPr>
          <p:cNvSpPr/>
          <p:nvPr/>
        </p:nvSpPr>
        <p:spPr>
          <a:xfrm>
            <a:off x="2615989" y="213808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941D27-35E1-4DFC-88CB-5EB6CD7B962F}"/>
              </a:ext>
            </a:extLst>
          </p:cNvPr>
          <p:cNvSpPr/>
          <p:nvPr/>
        </p:nvSpPr>
        <p:spPr>
          <a:xfrm rot="17101977">
            <a:off x="8401716" y="1838459"/>
            <a:ext cx="985234" cy="4497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C4D30E-87F8-4CE0-91A8-61EA81893AFB}"/>
              </a:ext>
            </a:extLst>
          </p:cNvPr>
          <p:cNvSpPr/>
          <p:nvPr/>
        </p:nvSpPr>
        <p:spPr>
          <a:xfrm>
            <a:off x="6716062" y="311062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060592" y="26450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FF548DC-75EC-4F32-BFE4-80FC2B2D3496}"/>
              </a:ext>
            </a:extLst>
          </p:cNvPr>
          <p:cNvSpPr/>
          <p:nvPr/>
        </p:nvSpPr>
        <p:spPr>
          <a:xfrm rot="19635983">
            <a:off x="1974654" y="58128"/>
            <a:ext cx="1058317" cy="33008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D436548-B666-4F4B-9CA2-AC2DC34477AE}"/>
              </a:ext>
            </a:extLst>
          </p:cNvPr>
          <p:cNvSpPr/>
          <p:nvPr/>
        </p:nvSpPr>
        <p:spPr>
          <a:xfrm>
            <a:off x="1375321" y="224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23AA756-CD05-4A1C-886F-F5636D63B959}"/>
              </a:ext>
            </a:extLst>
          </p:cNvPr>
          <p:cNvSpPr/>
          <p:nvPr/>
        </p:nvSpPr>
        <p:spPr>
          <a:xfrm rot="16995429">
            <a:off x="4637088" y="568863"/>
            <a:ext cx="985234" cy="5070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AFA89DE-3F5E-44B9-A69B-50364A30768D}"/>
              </a:ext>
            </a:extLst>
          </p:cNvPr>
          <p:cNvSpPr/>
          <p:nvPr/>
        </p:nvSpPr>
        <p:spPr>
          <a:xfrm>
            <a:off x="2615989" y="213808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941D27-35E1-4DFC-88CB-5EB6CD7B962F}"/>
              </a:ext>
            </a:extLst>
          </p:cNvPr>
          <p:cNvSpPr/>
          <p:nvPr/>
        </p:nvSpPr>
        <p:spPr>
          <a:xfrm rot="17101977">
            <a:off x="8401716" y="1838459"/>
            <a:ext cx="985234" cy="4497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C4D30E-87F8-4CE0-91A8-61EA81893AFB}"/>
              </a:ext>
            </a:extLst>
          </p:cNvPr>
          <p:cNvSpPr/>
          <p:nvPr/>
        </p:nvSpPr>
        <p:spPr>
          <a:xfrm>
            <a:off x="6716062" y="311062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060592" y="26450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6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13B15C-BEED-452A-8AB2-02AB666FEA50}"/>
              </a:ext>
            </a:extLst>
          </p:cNvPr>
          <p:cNvSpPr/>
          <p:nvPr/>
        </p:nvSpPr>
        <p:spPr>
          <a:xfrm rot="16200000">
            <a:off x="4274722" y="-2695737"/>
            <a:ext cx="1044357" cy="68782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F3B20A9-0D15-4D1B-9F9A-EBDF3542BB0F}"/>
              </a:ext>
            </a:extLst>
          </p:cNvPr>
          <p:cNvSpPr/>
          <p:nvPr/>
        </p:nvSpPr>
        <p:spPr>
          <a:xfrm>
            <a:off x="7162249" y="20820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FF548DC-75EC-4F32-BFE4-80FC2B2D3496}"/>
              </a:ext>
            </a:extLst>
          </p:cNvPr>
          <p:cNvSpPr/>
          <p:nvPr/>
        </p:nvSpPr>
        <p:spPr>
          <a:xfrm rot="19635983">
            <a:off x="1974654" y="58128"/>
            <a:ext cx="1058317" cy="33008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D436548-B666-4F4B-9CA2-AC2DC34477AE}"/>
              </a:ext>
            </a:extLst>
          </p:cNvPr>
          <p:cNvSpPr/>
          <p:nvPr/>
        </p:nvSpPr>
        <p:spPr>
          <a:xfrm>
            <a:off x="1375321" y="224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23AA756-CD05-4A1C-886F-F5636D63B959}"/>
              </a:ext>
            </a:extLst>
          </p:cNvPr>
          <p:cNvSpPr/>
          <p:nvPr/>
        </p:nvSpPr>
        <p:spPr>
          <a:xfrm rot="16995429">
            <a:off x="4637088" y="568863"/>
            <a:ext cx="985234" cy="5070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AFA89DE-3F5E-44B9-A69B-50364A30768D}"/>
              </a:ext>
            </a:extLst>
          </p:cNvPr>
          <p:cNvSpPr/>
          <p:nvPr/>
        </p:nvSpPr>
        <p:spPr>
          <a:xfrm>
            <a:off x="2615989" y="213808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941D27-35E1-4DFC-88CB-5EB6CD7B962F}"/>
              </a:ext>
            </a:extLst>
          </p:cNvPr>
          <p:cNvSpPr/>
          <p:nvPr/>
        </p:nvSpPr>
        <p:spPr>
          <a:xfrm rot="17101977">
            <a:off x="8401716" y="1838459"/>
            <a:ext cx="985234" cy="4497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C4D30E-87F8-4CE0-91A8-61EA81893AFB}"/>
              </a:ext>
            </a:extLst>
          </p:cNvPr>
          <p:cNvSpPr/>
          <p:nvPr/>
        </p:nvSpPr>
        <p:spPr>
          <a:xfrm>
            <a:off x="6716062" y="311062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0CE5138-FB1B-4242-9B16-41BDCF643A95}"/>
              </a:ext>
            </a:extLst>
          </p:cNvPr>
          <p:cNvSpPr/>
          <p:nvPr/>
        </p:nvSpPr>
        <p:spPr>
          <a:xfrm rot="14255967">
            <a:off x="8879745" y="3372124"/>
            <a:ext cx="985234" cy="416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AB3B03-1BE7-476B-B5FC-33B21E419383}"/>
              </a:ext>
            </a:extLst>
          </p:cNvPr>
          <p:cNvSpPr/>
          <p:nvPr/>
        </p:nvSpPr>
        <p:spPr>
          <a:xfrm>
            <a:off x="10175034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B10FA5-4E79-40D5-9AA0-01C896D1498A}"/>
              </a:ext>
            </a:extLst>
          </p:cNvPr>
          <p:cNvSpPr/>
          <p:nvPr/>
        </p:nvSpPr>
        <p:spPr>
          <a:xfrm rot="16375559">
            <a:off x="5324267" y="3598423"/>
            <a:ext cx="985234" cy="52258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74FB9-72DD-43E1-B180-C4174634960F}"/>
              </a:ext>
            </a:extLst>
          </p:cNvPr>
          <p:cNvSpPr/>
          <p:nvPr/>
        </p:nvSpPr>
        <p:spPr>
          <a:xfrm>
            <a:off x="7479980" y="57763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BFBDF-5ECF-4826-80CE-CBB26FD3BB72}"/>
              </a:ext>
            </a:extLst>
          </p:cNvPr>
          <p:cNvSpPr/>
          <p:nvPr/>
        </p:nvSpPr>
        <p:spPr>
          <a:xfrm rot="19818386">
            <a:off x="2750454" y="4132299"/>
            <a:ext cx="1058317" cy="26592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9E8D55-7A9B-4FA4-9AEE-59DE4D14B4D5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330038" y="4251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08099" y="340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10008"/>
            <a:ext cx="5029309" cy="31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079124"/>
            <a:ext cx="449522" cy="2185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46331" y="710008"/>
            <a:ext cx="1544328" cy="7272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060592" y="26450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71012"/>
            <a:ext cx="4027712" cy="14177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3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1267</Words>
  <Application>Microsoft Office PowerPoint</Application>
  <PresentationFormat>와이드스크린</PresentationFormat>
  <Paragraphs>567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143</cp:revision>
  <dcterms:created xsi:type="dcterms:W3CDTF">2022-08-09T12:12:25Z</dcterms:created>
  <dcterms:modified xsi:type="dcterms:W3CDTF">2022-09-19T13:49:28Z</dcterms:modified>
</cp:coreProperties>
</file>