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46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404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F1A116"/>
    <a:srgbClr val="50505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651FC96-B426-41A5-926B-CA159E27A2F1}"/>
              </a:ext>
            </a:extLst>
          </p:cNvPr>
          <p:cNvSpPr/>
          <p:nvPr/>
        </p:nvSpPr>
        <p:spPr>
          <a:xfrm rot="17633913">
            <a:off x="8297238" y="-479579"/>
            <a:ext cx="1026010" cy="334961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602528-1C3D-45C2-BBB2-1AE94FD4AACD}"/>
              </a:ext>
            </a:extLst>
          </p:cNvPr>
          <p:cNvSpPr/>
          <p:nvPr/>
        </p:nvSpPr>
        <p:spPr>
          <a:xfrm>
            <a:off x="9332325" y="115783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E2FD4E6-25A6-4CED-AFB3-EE5B1F93DF01}"/>
              </a:ext>
            </a:extLst>
          </p:cNvPr>
          <p:cNvSpPr/>
          <p:nvPr/>
        </p:nvSpPr>
        <p:spPr>
          <a:xfrm rot="16200000">
            <a:off x="4331187" y="-2678420"/>
            <a:ext cx="955408" cy="67767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0527260-BA3E-4E00-B7F3-C2F30F2FCC17}"/>
              </a:ext>
            </a:extLst>
          </p:cNvPr>
          <p:cNvSpPr/>
          <p:nvPr/>
        </p:nvSpPr>
        <p:spPr>
          <a:xfrm>
            <a:off x="7158487" y="2155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9F5ECD5-87DE-4173-80A4-2B317E8CE67C}"/>
              </a:ext>
            </a:extLst>
          </p:cNvPr>
          <p:cNvSpPr/>
          <p:nvPr/>
        </p:nvSpPr>
        <p:spPr>
          <a:xfrm rot="19699050">
            <a:off x="2002692" y="58783"/>
            <a:ext cx="1026010" cy="32555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92118E2-4C7A-4D55-8E47-12FE68606575}"/>
              </a:ext>
            </a:extLst>
          </p:cNvPr>
          <p:cNvSpPr/>
          <p:nvPr/>
        </p:nvSpPr>
        <p:spPr>
          <a:xfrm>
            <a:off x="1380946" y="21229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B586FE2-A2C0-48F7-BE5A-21861A711BE5}"/>
              </a:ext>
            </a:extLst>
          </p:cNvPr>
          <p:cNvSpPr/>
          <p:nvPr/>
        </p:nvSpPr>
        <p:spPr>
          <a:xfrm rot="16968282">
            <a:off x="4676360" y="520020"/>
            <a:ext cx="1026010" cy="524459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2489097-2A32-4CC0-8912-DC5CCD6D9386}"/>
              </a:ext>
            </a:extLst>
          </p:cNvPr>
          <p:cNvSpPr/>
          <p:nvPr/>
        </p:nvSpPr>
        <p:spPr>
          <a:xfrm>
            <a:off x="2606268" y="21208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56360A7-9404-497A-9C42-4F63EE1AC979}"/>
              </a:ext>
            </a:extLst>
          </p:cNvPr>
          <p:cNvSpPr/>
          <p:nvPr/>
        </p:nvSpPr>
        <p:spPr>
          <a:xfrm rot="17085979">
            <a:off x="8466034" y="1783510"/>
            <a:ext cx="1026010" cy="466888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62F4D8-0839-47C1-8716-84EE96E9C6E6}"/>
              </a:ext>
            </a:extLst>
          </p:cNvPr>
          <p:cNvSpPr/>
          <p:nvPr/>
        </p:nvSpPr>
        <p:spPr>
          <a:xfrm>
            <a:off x="6698965" y="311779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51BF3A0-BB5A-4874-8F8E-7197F37E8647}"/>
              </a:ext>
            </a:extLst>
          </p:cNvPr>
          <p:cNvSpPr/>
          <p:nvPr/>
        </p:nvSpPr>
        <p:spPr>
          <a:xfrm rot="14156408">
            <a:off x="8904078" y="3413696"/>
            <a:ext cx="911881" cy="4098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D4415DA-5962-471A-86F1-488E10D9B3C5}"/>
              </a:ext>
            </a:extLst>
          </p:cNvPr>
          <p:cNvSpPr/>
          <p:nvPr/>
        </p:nvSpPr>
        <p:spPr>
          <a:xfrm>
            <a:off x="10170280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5230222-BD09-4A9D-A014-E9BB94D1A248}"/>
              </a:ext>
            </a:extLst>
          </p:cNvPr>
          <p:cNvSpPr/>
          <p:nvPr/>
        </p:nvSpPr>
        <p:spPr>
          <a:xfrm rot="19885248">
            <a:off x="2768086" y="4205985"/>
            <a:ext cx="1026010" cy="26414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7AF97DE-BA1D-4303-9520-964BC1CCA0DA}"/>
              </a:ext>
            </a:extLst>
          </p:cNvPr>
          <p:cNvSpPr/>
          <p:nvPr/>
        </p:nvSpPr>
        <p:spPr>
          <a:xfrm>
            <a:off x="2368368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F9C6A1F-324F-447A-8761-407DF7789DDC}"/>
              </a:ext>
            </a:extLst>
          </p:cNvPr>
          <p:cNvSpPr/>
          <p:nvPr/>
        </p:nvSpPr>
        <p:spPr>
          <a:xfrm rot="16366747">
            <a:off x="5390777" y="3564161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925638-A28A-4587-86FB-5A5EEA992838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460601" y="58061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8924" y="3684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737566"/>
            <a:ext cx="5050134" cy="345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06682"/>
            <a:ext cx="470347" cy="21581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7156" y="737566"/>
            <a:ext cx="1523503" cy="69972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429577" y="26495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998570"/>
            <a:ext cx="4048537" cy="13901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5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23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3D03D0-3051-4858-90C5-1895D55919D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251EED-5C2D-4694-A0C8-ACBBE63AD164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6D636AE-F427-4A81-B806-1015F0319E2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8157790-B5DF-45A0-B7D8-4265E1377FB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48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59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64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407297" y="1578299"/>
            <a:ext cx="1361029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71853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4015411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64918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566136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3174250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684401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933744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98569" y="2687447"/>
            <a:ext cx="56405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6806683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08445" y="2687447"/>
            <a:ext cx="641229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8557788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79CFB1-5C46-4A19-9BF2-52D0F4AF7D62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82365" y="3796595"/>
            <a:ext cx="506665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D9E901-E7D1-4FCD-944A-DFEDFA464FFA}"/>
              </a:ext>
            </a:extLst>
          </p:cNvPr>
          <p:cNvGrpSpPr/>
          <p:nvPr/>
        </p:nvGrpSpPr>
        <p:grpSpPr>
          <a:xfrm>
            <a:off x="2390479" y="413324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43B971-E65A-4FEF-82AD-CD243FAF5A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FAE436C-0C0A-44A2-BC09-22013F1095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68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79CFB1-5C46-4A19-9BF2-52D0F4AF7D62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436698" y="3796595"/>
            <a:ext cx="2567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D9E901-E7D1-4FCD-944A-DFEDFA464FFA}"/>
              </a:ext>
            </a:extLst>
          </p:cNvPr>
          <p:cNvGrpSpPr/>
          <p:nvPr/>
        </p:nvGrpSpPr>
        <p:grpSpPr>
          <a:xfrm>
            <a:off x="2044812" y="413324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43B971-E65A-4FEF-82AD-CD243FAF5A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FAE436C-0C0A-44A2-BC09-22013F1095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27FE46-DD4B-41C9-8BD8-457EFF4E701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247622" y="3796595"/>
            <a:ext cx="2225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ECE2AC-345F-48B0-A5E8-C2C80AFFE1BD}"/>
              </a:ext>
            </a:extLst>
          </p:cNvPr>
          <p:cNvGrpSpPr/>
          <p:nvPr/>
        </p:nvGrpSpPr>
        <p:grpSpPr>
          <a:xfrm>
            <a:off x="3078250" y="413324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56685D7-9561-4260-9444-14078F4633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F3B675D-5C47-420A-93D7-393231ACD6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765432-B776-4A1D-B366-70228C4F0ED4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509723" y="3787449"/>
            <a:ext cx="237186" cy="345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6CD15A-88E9-43FD-9C75-E3804E3247BA}"/>
              </a:ext>
            </a:extLst>
          </p:cNvPr>
          <p:cNvGrpSpPr/>
          <p:nvPr/>
        </p:nvGrpSpPr>
        <p:grpSpPr>
          <a:xfrm>
            <a:off x="4117837" y="413324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4BB9A24-D859-442C-A1A9-AACC5E44E1C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0DF457B-01BF-4A67-A323-69B57928E3E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F0245AE-BFFA-4A6C-BFA4-BC087B07487A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301119" y="3787449"/>
            <a:ext cx="276955" cy="345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FDC9C67-3152-4D79-85B0-B37BC94C291D}"/>
              </a:ext>
            </a:extLst>
          </p:cNvPr>
          <p:cNvGrpSpPr/>
          <p:nvPr/>
        </p:nvGrpSpPr>
        <p:grpSpPr>
          <a:xfrm>
            <a:off x="5186188" y="413324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3EAD740-64BD-43C9-B0B3-AB4BED859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1D242E5-BC2D-45D1-A349-B8D794B5655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79BDD16-FB42-481B-9D80-80545EF0840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887442" y="3796595"/>
            <a:ext cx="2567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99567F9-80C7-4A04-87F4-61D8C1C6E137}"/>
              </a:ext>
            </a:extLst>
          </p:cNvPr>
          <p:cNvGrpSpPr/>
          <p:nvPr/>
        </p:nvGrpSpPr>
        <p:grpSpPr>
          <a:xfrm>
            <a:off x="6495556" y="413324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A49EDC-AAA4-445E-9D65-C08852BB2F6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DE53558-CF12-4CAE-808D-25983B59C1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DA4A55A-B562-471A-BDB9-975D0D7DC62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98366" y="3796595"/>
            <a:ext cx="2225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A4B75AC-9EF7-409B-A041-8DB1A7FE24A5}"/>
              </a:ext>
            </a:extLst>
          </p:cNvPr>
          <p:cNvGrpSpPr/>
          <p:nvPr/>
        </p:nvGrpSpPr>
        <p:grpSpPr>
          <a:xfrm>
            <a:off x="7528994" y="413324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A36A08A-25C0-4B5B-BFA9-F7F7321D56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E95479E-B614-450C-94D0-9641445FF8E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B1522BD-F57F-4205-BC49-4EC0A6DF71E2}"/>
              </a:ext>
            </a:extLst>
          </p:cNvPr>
          <p:cNvCxnSpPr>
            <a:cxnSpLocks/>
            <a:stCxn id="34" idx="3"/>
            <a:endCxn id="66" idx="0"/>
          </p:cNvCxnSpPr>
          <p:nvPr/>
        </p:nvCxnSpPr>
        <p:spPr>
          <a:xfrm flipH="1">
            <a:off x="8952837" y="3787449"/>
            <a:ext cx="284450" cy="345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4629983-ABB2-4511-855E-1706EBB060A8}"/>
              </a:ext>
            </a:extLst>
          </p:cNvPr>
          <p:cNvGrpSpPr/>
          <p:nvPr/>
        </p:nvGrpSpPr>
        <p:grpSpPr>
          <a:xfrm>
            <a:off x="8560951" y="4133242"/>
            <a:ext cx="783771" cy="946459"/>
            <a:chOff x="5653546" y="1040235"/>
            <a:chExt cx="783771" cy="9464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483D666-A52C-4BCE-9D1F-70C8569C3C6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2F52A9D3-9B4F-4BDB-AF85-A25553AB295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8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79CFB1-5C46-4A19-9BF2-52D0F4AF7D62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436698" y="3796595"/>
            <a:ext cx="2567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D9E901-E7D1-4FCD-944A-DFEDFA464FFA}"/>
              </a:ext>
            </a:extLst>
          </p:cNvPr>
          <p:cNvGrpSpPr/>
          <p:nvPr/>
        </p:nvGrpSpPr>
        <p:grpSpPr>
          <a:xfrm>
            <a:off x="2044812" y="413324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43B971-E65A-4FEF-82AD-CD243FAF5A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FAE436C-0C0A-44A2-BC09-22013F1095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27FE46-DD4B-41C9-8BD8-457EFF4E701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247622" y="3796595"/>
            <a:ext cx="2225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ECE2AC-345F-48B0-A5E8-C2C80AFFE1BD}"/>
              </a:ext>
            </a:extLst>
          </p:cNvPr>
          <p:cNvGrpSpPr/>
          <p:nvPr/>
        </p:nvGrpSpPr>
        <p:grpSpPr>
          <a:xfrm>
            <a:off x="3078250" y="413324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56685D7-9561-4260-9444-14078F4633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F3B675D-5C47-420A-93D7-393231ACD6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765432-B776-4A1D-B366-70228C4F0ED4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509723" y="3787449"/>
            <a:ext cx="237186" cy="345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6CD15A-88E9-43FD-9C75-E3804E3247BA}"/>
              </a:ext>
            </a:extLst>
          </p:cNvPr>
          <p:cNvGrpSpPr/>
          <p:nvPr/>
        </p:nvGrpSpPr>
        <p:grpSpPr>
          <a:xfrm>
            <a:off x="4117837" y="413324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4BB9A24-D859-442C-A1A9-AACC5E44E1C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0DF457B-01BF-4A67-A323-69B57928E3E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F0245AE-BFFA-4A6C-BFA4-BC087B07487A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301119" y="3787449"/>
            <a:ext cx="276955" cy="345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FDC9C67-3152-4D79-85B0-B37BC94C291D}"/>
              </a:ext>
            </a:extLst>
          </p:cNvPr>
          <p:cNvGrpSpPr/>
          <p:nvPr/>
        </p:nvGrpSpPr>
        <p:grpSpPr>
          <a:xfrm>
            <a:off x="5186188" y="413324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3EAD740-64BD-43C9-B0B3-AB4BED859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1D242E5-BC2D-45D1-A349-B8D794B5655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79BDD16-FB42-481B-9D80-80545EF0840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887442" y="3796595"/>
            <a:ext cx="2567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99567F9-80C7-4A04-87F4-61D8C1C6E137}"/>
              </a:ext>
            </a:extLst>
          </p:cNvPr>
          <p:cNvGrpSpPr/>
          <p:nvPr/>
        </p:nvGrpSpPr>
        <p:grpSpPr>
          <a:xfrm>
            <a:off x="6495556" y="413324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A49EDC-AAA4-445E-9D65-C08852BB2F6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DE53558-CF12-4CAE-808D-25983B59C1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DA4A55A-B562-471A-BDB9-975D0D7DC62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98366" y="3796595"/>
            <a:ext cx="2225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A4B75AC-9EF7-409B-A041-8DB1A7FE24A5}"/>
              </a:ext>
            </a:extLst>
          </p:cNvPr>
          <p:cNvGrpSpPr/>
          <p:nvPr/>
        </p:nvGrpSpPr>
        <p:grpSpPr>
          <a:xfrm>
            <a:off x="7528994" y="4133242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A36A08A-25C0-4B5B-BFA9-F7F7321D569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E95479E-B614-450C-94D0-9641445FF8E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61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79CFB1-5C46-4A19-9BF2-52D0F4AF7D62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436698" y="3796595"/>
            <a:ext cx="2567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D9E901-E7D1-4FCD-944A-DFEDFA464FFA}"/>
              </a:ext>
            </a:extLst>
          </p:cNvPr>
          <p:cNvGrpSpPr/>
          <p:nvPr/>
        </p:nvGrpSpPr>
        <p:grpSpPr>
          <a:xfrm>
            <a:off x="2044812" y="413324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43B971-E65A-4FEF-82AD-CD243FAF5A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FAE436C-0C0A-44A2-BC09-22013F1095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27FE46-DD4B-41C9-8BD8-457EFF4E701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247622" y="3796595"/>
            <a:ext cx="2225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ECE2AC-345F-48B0-A5E8-C2C80AFFE1BD}"/>
              </a:ext>
            </a:extLst>
          </p:cNvPr>
          <p:cNvGrpSpPr/>
          <p:nvPr/>
        </p:nvGrpSpPr>
        <p:grpSpPr>
          <a:xfrm>
            <a:off x="3078250" y="413324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56685D7-9561-4260-9444-14078F4633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F3B675D-5C47-420A-93D7-393231ACD6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765432-B776-4A1D-B366-70228C4F0ED4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509723" y="3787449"/>
            <a:ext cx="237186" cy="345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6CD15A-88E9-43FD-9C75-E3804E3247BA}"/>
              </a:ext>
            </a:extLst>
          </p:cNvPr>
          <p:cNvGrpSpPr/>
          <p:nvPr/>
        </p:nvGrpSpPr>
        <p:grpSpPr>
          <a:xfrm>
            <a:off x="4117837" y="413324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4BB9A24-D859-442C-A1A9-AACC5E44E1C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0DF457B-01BF-4A67-A323-69B57928E3E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F0245AE-BFFA-4A6C-BFA4-BC087B07487A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301119" y="3787449"/>
            <a:ext cx="276955" cy="345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FDC9C67-3152-4D79-85B0-B37BC94C291D}"/>
              </a:ext>
            </a:extLst>
          </p:cNvPr>
          <p:cNvGrpSpPr/>
          <p:nvPr/>
        </p:nvGrpSpPr>
        <p:grpSpPr>
          <a:xfrm>
            <a:off x="5186188" y="413324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3EAD740-64BD-43C9-B0B3-AB4BED859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1D242E5-BC2D-45D1-A349-B8D794B5655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79BDD16-FB42-481B-9D80-80545EF0840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887442" y="3796595"/>
            <a:ext cx="2567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99567F9-80C7-4A04-87F4-61D8C1C6E137}"/>
              </a:ext>
            </a:extLst>
          </p:cNvPr>
          <p:cNvGrpSpPr/>
          <p:nvPr/>
        </p:nvGrpSpPr>
        <p:grpSpPr>
          <a:xfrm>
            <a:off x="6495556" y="413324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7A49EDC-AAA4-445E-9D65-C08852BB2F6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DE53558-CF12-4CAE-808D-25983B59C1E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49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79CFB1-5C46-4A19-9BF2-52D0F4AF7D62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436698" y="3796595"/>
            <a:ext cx="2567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D9E901-E7D1-4FCD-944A-DFEDFA464FFA}"/>
              </a:ext>
            </a:extLst>
          </p:cNvPr>
          <p:cNvGrpSpPr/>
          <p:nvPr/>
        </p:nvGrpSpPr>
        <p:grpSpPr>
          <a:xfrm>
            <a:off x="2044812" y="413324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43B971-E65A-4FEF-82AD-CD243FAF5A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FAE436C-0C0A-44A2-BC09-22013F1095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27FE46-DD4B-41C9-8BD8-457EFF4E701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247622" y="3796595"/>
            <a:ext cx="2225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ECE2AC-345F-48B0-A5E8-C2C80AFFE1BD}"/>
              </a:ext>
            </a:extLst>
          </p:cNvPr>
          <p:cNvGrpSpPr/>
          <p:nvPr/>
        </p:nvGrpSpPr>
        <p:grpSpPr>
          <a:xfrm>
            <a:off x="3078250" y="413324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56685D7-9561-4260-9444-14078F4633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F3B675D-5C47-420A-93D7-393231ACD6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765432-B776-4A1D-B366-70228C4F0ED4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509723" y="3787449"/>
            <a:ext cx="237186" cy="345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6CD15A-88E9-43FD-9C75-E3804E3247BA}"/>
              </a:ext>
            </a:extLst>
          </p:cNvPr>
          <p:cNvGrpSpPr/>
          <p:nvPr/>
        </p:nvGrpSpPr>
        <p:grpSpPr>
          <a:xfrm>
            <a:off x="4117837" y="413324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4BB9A24-D859-442C-A1A9-AACC5E44E1C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0DF457B-01BF-4A67-A323-69B57928E3E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F0245AE-BFFA-4A6C-BFA4-BC087B07487A}"/>
              </a:ext>
            </a:extLst>
          </p:cNvPr>
          <p:cNvCxnSpPr>
            <a:cxnSpLocks/>
            <a:stCxn id="24" idx="5"/>
            <a:endCxn id="53" idx="0"/>
          </p:cNvCxnSpPr>
          <p:nvPr/>
        </p:nvCxnSpPr>
        <p:spPr>
          <a:xfrm>
            <a:off x="5301119" y="3787449"/>
            <a:ext cx="276955" cy="345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FDC9C67-3152-4D79-85B0-B37BC94C291D}"/>
              </a:ext>
            </a:extLst>
          </p:cNvPr>
          <p:cNvGrpSpPr/>
          <p:nvPr/>
        </p:nvGrpSpPr>
        <p:grpSpPr>
          <a:xfrm>
            <a:off x="5186188" y="4133242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3EAD740-64BD-43C9-B0B3-AB4BED8595B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1D242E5-BC2D-45D1-A349-B8D794B5655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70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460601" y="58061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536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79CFB1-5C46-4A19-9BF2-52D0F4AF7D62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436698" y="3796595"/>
            <a:ext cx="2567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D9E901-E7D1-4FCD-944A-DFEDFA464FFA}"/>
              </a:ext>
            </a:extLst>
          </p:cNvPr>
          <p:cNvGrpSpPr/>
          <p:nvPr/>
        </p:nvGrpSpPr>
        <p:grpSpPr>
          <a:xfrm>
            <a:off x="2044812" y="413324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43B971-E65A-4FEF-82AD-CD243FAF5A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FAE436C-0C0A-44A2-BC09-22013F1095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27FE46-DD4B-41C9-8BD8-457EFF4E701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247622" y="3796595"/>
            <a:ext cx="2225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ECE2AC-345F-48B0-A5E8-C2C80AFFE1BD}"/>
              </a:ext>
            </a:extLst>
          </p:cNvPr>
          <p:cNvGrpSpPr/>
          <p:nvPr/>
        </p:nvGrpSpPr>
        <p:grpSpPr>
          <a:xfrm>
            <a:off x="3078250" y="413324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56685D7-9561-4260-9444-14078F4633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F3B675D-5C47-420A-93D7-393231ACD6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765432-B776-4A1D-B366-70228C4F0ED4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509723" y="3787449"/>
            <a:ext cx="237186" cy="345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6CD15A-88E9-43FD-9C75-E3804E3247BA}"/>
              </a:ext>
            </a:extLst>
          </p:cNvPr>
          <p:cNvGrpSpPr/>
          <p:nvPr/>
        </p:nvGrpSpPr>
        <p:grpSpPr>
          <a:xfrm>
            <a:off x="4117837" y="413324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4BB9A24-D859-442C-A1A9-AACC5E44E1C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0DF457B-01BF-4A67-A323-69B57928E3E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32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79CFB1-5C46-4A19-9BF2-52D0F4AF7D62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436698" y="3796595"/>
            <a:ext cx="2567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D9E901-E7D1-4FCD-944A-DFEDFA464FFA}"/>
              </a:ext>
            </a:extLst>
          </p:cNvPr>
          <p:cNvGrpSpPr/>
          <p:nvPr/>
        </p:nvGrpSpPr>
        <p:grpSpPr>
          <a:xfrm>
            <a:off x="2044812" y="413324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43B971-E65A-4FEF-82AD-CD243FAF5A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FAE436C-0C0A-44A2-BC09-22013F1095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27FE46-DD4B-41C9-8BD8-457EFF4E701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247622" y="3796595"/>
            <a:ext cx="2225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ECE2AC-345F-48B0-A5E8-C2C80AFFE1BD}"/>
              </a:ext>
            </a:extLst>
          </p:cNvPr>
          <p:cNvGrpSpPr/>
          <p:nvPr/>
        </p:nvGrpSpPr>
        <p:grpSpPr>
          <a:xfrm>
            <a:off x="3078250" y="4133242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56685D7-9561-4260-9444-14078F4633C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F3B675D-5C47-420A-93D7-393231ACD6A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223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979CFB1-5C46-4A19-9BF2-52D0F4AF7D62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436698" y="3796595"/>
            <a:ext cx="256714" cy="336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CD9E901-E7D1-4FCD-944A-DFEDFA464FFA}"/>
              </a:ext>
            </a:extLst>
          </p:cNvPr>
          <p:cNvGrpSpPr/>
          <p:nvPr/>
        </p:nvGrpSpPr>
        <p:grpSpPr>
          <a:xfrm>
            <a:off x="2044812" y="413324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243B971-E65A-4FEF-82AD-CD243FAF5A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FAE436C-0C0A-44A2-BC09-22013F1095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82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930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D954813-695A-4B0E-AB60-7A392292703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1869338" y="3796595"/>
            <a:ext cx="824074" cy="244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5A4487-0154-4974-B631-421BEC471DC6}"/>
              </a:ext>
            </a:extLst>
          </p:cNvPr>
          <p:cNvGrpSpPr/>
          <p:nvPr/>
        </p:nvGrpSpPr>
        <p:grpSpPr>
          <a:xfrm>
            <a:off x="1477452" y="4040963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F9FB75A-B4FB-4EEE-AA9C-48974CBDFA8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08E5EBC-FD18-47BF-AC8A-BD7AAC8739C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863C6F4-089F-45C5-8821-B2C5E20720A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247622" y="3796595"/>
            <a:ext cx="675213" cy="235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1E52D55-722A-4DF8-BE56-CA1BB949E174}"/>
              </a:ext>
            </a:extLst>
          </p:cNvPr>
          <p:cNvGrpSpPr/>
          <p:nvPr/>
        </p:nvGrpSpPr>
        <p:grpSpPr>
          <a:xfrm>
            <a:off x="3530949" y="403181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C1895AA-3E26-4C5D-8DCB-BBB7F9A34F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C1692A6-25C8-450B-84D3-E65D8EAFA4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58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D954813-695A-4B0E-AB60-7A392292703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347510" y="3796595"/>
            <a:ext cx="345902" cy="244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5A4487-0154-4974-B631-421BEC471DC6}"/>
              </a:ext>
            </a:extLst>
          </p:cNvPr>
          <p:cNvGrpSpPr/>
          <p:nvPr/>
        </p:nvGrpSpPr>
        <p:grpSpPr>
          <a:xfrm>
            <a:off x="1955624" y="4040963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F9FB75A-B4FB-4EEE-AA9C-48974CBDFA8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08E5EBC-FD18-47BF-AC8A-BD7AAC8739C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863C6F4-089F-45C5-8821-B2C5E20720A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247622" y="3796595"/>
            <a:ext cx="275543" cy="235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1E52D55-722A-4DF8-BE56-CA1BB949E174}"/>
              </a:ext>
            </a:extLst>
          </p:cNvPr>
          <p:cNvGrpSpPr/>
          <p:nvPr/>
        </p:nvGrpSpPr>
        <p:grpSpPr>
          <a:xfrm>
            <a:off x="3131279" y="403181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C1895AA-3E26-4C5D-8DCB-BBB7F9A34F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C1692A6-25C8-450B-84D3-E65D8EAFA4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98C851-05BC-456E-BE8A-B345FE52C76E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550822" y="3787449"/>
            <a:ext cx="196087" cy="253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279282A-CD3E-4783-BA10-BADC580229C1}"/>
              </a:ext>
            </a:extLst>
          </p:cNvPr>
          <p:cNvGrpSpPr/>
          <p:nvPr/>
        </p:nvGrpSpPr>
        <p:grpSpPr>
          <a:xfrm>
            <a:off x="4158936" y="4040963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DCA8930-21F8-4D50-9932-BBAE617AA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E00D3B7-1E76-4555-8F22-5B9C1CEDAB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C2D801D-DAB5-45C6-B69D-4D80909F896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302939" y="3796595"/>
            <a:ext cx="275543" cy="235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E10E826-5C5C-4DF8-AFDD-3E35A3D1FD83}"/>
              </a:ext>
            </a:extLst>
          </p:cNvPr>
          <p:cNvGrpSpPr/>
          <p:nvPr/>
        </p:nvGrpSpPr>
        <p:grpSpPr>
          <a:xfrm>
            <a:off x="5186596" y="403181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BFD17DC-2361-4F81-B255-B2386B18935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BBEF771-8928-4709-B7B7-8C9DA6B526F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711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D954813-695A-4B0E-AB60-7A392292703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347510" y="3796595"/>
            <a:ext cx="345902" cy="244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5A4487-0154-4974-B631-421BEC471DC6}"/>
              </a:ext>
            </a:extLst>
          </p:cNvPr>
          <p:cNvGrpSpPr/>
          <p:nvPr/>
        </p:nvGrpSpPr>
        <p:grpSpPr>
          <a:xfrm>
            <a:off x="1955624" y="4040963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F9FB75A-B4FB-4EEE-AA9C-48974CBDFA8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08E5EBC-FD18-47BF-AC8A-BD7AAC8739C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863C6F4-089F-45C5-8821-B2C5E20720A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247622" y="3796595"/>
            <a:ext cx="275543" cy="235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1E52D55-722A-4DF8-BE56-CA1BB949E174}"/>
              </a:ext>
            </a:extLst>
          </p:cNvPr>
          <p:cNvGrpSpPr/>
          <p:nvPr/>
        </p:nvGrpSpPr>
        <p:grpSpPr>
          <a:xfrm>
            <a:off x="3131279" y="403181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C1895AA-3E26-4C5D-8DCB-BBB7F9A34F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C1692A6-25C8-450B-84D3-E65D8EAFA4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98C851-05BC-456E-BE8A-B345FE52C76E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550822" y="3787449"/>
            <a:ext cx="196087" cy="253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279282A-CD3E-4783-BA10-BADC580229C1}"/>
              </a:ext>
            </a:extLst>
          </p:cNvPr>
          <p:cNvGrpSpPr/>
          <p:nvPr/>
        </p:nvGrpSpPr>
        <p:grpSpPr>
          <a:xfrm>
            <a:off x="4158936" y="4040963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DCA8930-21F8-4D50-9932-BBAE617AA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E00D3B7-1E76-4555-8F22-5B9C1CEDAB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C2D801D-DAB5-45C6-B69D-4D80909F896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302939" y="3796595"/>
            <a:ext cx="275543" cy="235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E10E826-5C5C-4DF8-AFDD-3E35A3D1FD83}"/>
              </a:ext>
            </a:extLst>
          </p:cNvPr>
          <p:cNvGrpSpPr/>
          <p:nvPr/>
        </p:nvGrpSpPr>
        <p:grpSpPr>
          <a:xfrm>
            <a:off x="5186596" y="403181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BFD17DC-2361-4F81-B255-B2386B18935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BBEF771-8928-4709-B7B7-8C9DA6B526F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0765E3D-CAB7-4A4D-92F5-F5BC9526FF8D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78179" y="3796595"/>
            <a:ext cx="345902" cy="244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4E9A9B5-BF4F-4255-BEB0-E23CB79D1585}"/>
              </a:ext>
            </a:extLst>
          </p:cNvPr>
          <p:cNvGrpSpPr/>
          <p:nvPr/>
        </p:nvGrpSpPr>
        <p:grpSpPr>
          <a:xfrm>
            <a:off x="6386293" y="4040963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42168DD-AF1F-45AD-93D7-413C006B03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823B064-C227-4A30-AA86-4BB43E0FD7E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F9F7271-BE43-4563-B345-F50ECA00F3B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78291" y="3796595"/>
            <a:ext cx="275543" cy="235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FEF4337-9B0A-459B-AB89-DD44893B3CF4}"/>
              </a:ext>
            </a:extLst>
          </p:cNvPr>
          <p:cNvGrpSpPr/>
          <p:nvPr/>
        </p:nvGrpSpPr>
        <p:grpSpPr>
          <a:xfrm>
            <a:off x="7561948" y="403181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8091D98-2B36-4FD3-917A-353FC14189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13D323F-A0D1-438D-98AE-7476112BA4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9FBC328-6D27-46AF-AC6E-7F37D9EC0025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9040799" y="3787449"/>
            <a:ext cx="196087" cy="253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4D3C07A-58CC-4782-BAE0-B2B1F37F0BB2}"/>
              </a:ext>
            </a:extLst>
          </p:cNvPr>
          <p:cNvGrpSpPr/>
          <p:nvPr/>
        </p:nvGrpSpPr>
        <p:grpSpPr>
          <a:xfrm>
            <a:off x="8648913" y="4040963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8617098-E8DD-482B-996C-01D7C655AE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7EBA1FA-A9CC-4024-934A-6FC1EDA1678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580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080394" y="1467438"/>
            <a:ext cx="1878509" cy="388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513113" y="1467438"/>
            <a:ext cx="1955559" cy="331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844123" y="63575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688508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6786" y="1798503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961B3-85C5-4ACE-8BAA-00320176BC27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2970518" y="2687447"/>
            <a:ext cx="832770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AF7DBA-7434-467C-9F16-4D0A219B231E}"/>
              </a:ext>
            </a:extLst>
          </p:cNvPr>
          <p:cNvGrpSpPr/>
          <p:nvPr/>
        </p:nvGrpSpPr>
        <p:grpSpPr>
          <a:xfrm>
            <a:off x="2578632" y="2964916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D4B6B36-7C12-46B4-92E3-17CEB9AF7A8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3EEF38F-7816-411D-BF80-5EDA29EB689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BF825A-E095-4D4F-B839-FB08D3E7D318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357498" y="2687447"/>
            <a:ext cx="666517" cy="2683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9CA51E-8EBA-40AD-8EFE-C62A1BE5EC40}"/>
              </a:ext>
            </a:extLst>
          </p:cNvPr>
          <p:cNvGrpSpPr/>
          <p:nvPr/>
        </p:nvGrpSpPr>
        <p:grpSpPr>
          <a:xfrm>
            <a:off x="4632129" y="2955770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A88BE16-4512-4AF8-A379-CAA21090697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DF5D92F-CDB5-4555-ACF8-9EE20A187A4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950F1A-2575-450C-8A09-C43CD0A44C26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407685" y="2630182"/>
            <a:ext cx="783881" cy="334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B958E9-0E22-481E-B33E-65E1423DDFE7}"/>
              </a:ext>
            </a:extLst>
          </p:cNvPr>
          <p:cNvGrpSpPr/>
          <p:nvPr/>
        </p:nvGrpSpPr>
        <p:grpSpPr>
          <a:xfrm>
            <a:off x="7015799" y="2964916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A01B3D-1853-49C4-85A3-2949B75FC7D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D494A82-4F39-43DB-8042-4B0AC20DEF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DC2962-0C21-4BC8-A33A-CE0121462051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5776" y="2630182"/>
            <a:ext cx="768617" cy="325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030C1CC-EA94-4E2C-AFA4-74151667F174}"/>
              </a:ext>
            </a:extLst>
          </p:cNvPr>
          <p:cNvGrpSpPr/>
          <p:nvPr/>
        </p:nvGrpSpPr>
        <p:grpSpPr>
          <a:xfrm>
            <a:off x="9122507" y="2955770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0F71A5-5A99-48F3-BD77-BAF2B57B53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16445-69F8-4F4B-9696-034395CEC6A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D954813-695A-4B0E-AB60-7A392292703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347510" y="3796595"/>
            <a:ext cx="345902" cy="244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5A4487-0154-4974-B631-421BEC471DC6}"/>
              </a:ext>
            </a:extLst>
          </p:cNvPr>
          <p:cNvGrpSpPr/>
          <p:nvPr/>
        </p:nvGrpSpPr>
        <p:grpSpPr>
          <a:xfrm>
            <a:off x="1955624" y="4040963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F9FB75A-B4FB-4EEE-AA9C-48974CBDFA8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08E5EBC-FD18-47BF-AC8A-BD7AAC8739C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863C6F4-089F-45C5-8821-B2C5E20720A2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247622" y="3796595"/>
            <a:ext cx="275543" cy="235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1E52D55-722A-4DF8-BE56-CA1BB949E174}"/>
              </a:ext>
            </a:extLst>
          </p:cNvPr>
          <p:cNvGrpSpPr/>
          <p:nvPr/>
        </p:nvGrpSpPr>
        <p:grpSpPr>
          <a:xfrm>
            <a:off x="3131279" y="4031817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C1895AA-3E26-4C5D-8DCB-BBB7F9A34F0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C1692A6-25C8-450B-84D3-E65D8EAFA4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98C851-05BC-456E-BE8A-B345FE52C76E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550822" y="3787449"/>
            <a:ext cx="196087" cy="253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279282A-CD3E-4783-BA10-BADC580229C1}"/>
              </a:ext>
            </a:extLst>
          </p:cNvPr>
          <p:cNvGrpSpPr/>
          <p:nvPr/>
        </p:nvGrpSpPr>
        <p:grpSpPr>
          <a:xfrm>
            <a:off x="4158936" y="4040963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DCA8930-21F8-4D50-9932-BBAE617AA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E00D3B7-1E76-4555-8F22-5B9C1CEDABF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C2D801D-DAB5-45C6-B69D-4D80909F896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302939" y="3796595"/>
            <a:ext cx="275543" cy="235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E10E826-5C5C-4DF8-AFDD-3E35A3D1FD83}"/>
              </a:ext>
            </a:extLst>
          </p:cNvPr>
          <p:cNvGrpSpPr/>
          <p:nvPr/>
        </p:nvGrpSpPr>
        <p:grpSpPr>
          <a:xfrm>
            <a:off x="5186596" y="4031817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BFD17DC-2361-4F81-B255-B2386B18935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BBEF771-8928-4709-B7B7-8C9DA6B526F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0765E3D-CAB7-4A4D-92F5-F5BC9526FF8D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78179" y="3796595"/>
            <a:ext cx="345902" cy="244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4E9A9B5-BF4F-4255-BEB0-E23CB79D1585}"/>
              </a:ext>
            </a:extLst>
          </p:cNvPr>
          <p:cNvGrpSpPr/>
          <p:nvPr/>
        </p:nvGrpSpPr>
        <p:grpSpPr>
          <a:xfrm>
            <a:off x="6386293" y="4040963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42168DD-AF1F-45AD-93D7-413C006B031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823B064-C227-4A30-AA86-4BB43E0FD7E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F9F7271-BE43-4563-B345-F50ECA00F3B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78291" y="3796595"/>
            <a:ext cx="275543" cy="235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FEF4337-9B0A-459B-AB89-DD44893B3CF4}"/>
              </a:ext>
            </a:extLst>
          </p:cNvPr>
          <p:cNvGrpSpPr/>
          <p:nvPr/>
        </p:nvGrpSpPr>
        <p:grpSpPr>
          <a:xfrm>
            <a:off x="7561948" y="4031817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8091D98-2B36-4FD3-917A-353FC14189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13D323F-A0D1-438D-98AE-7476112BA4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91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F9C6A1F-324F-447A-8761-407DF7789DDC}"/>
              </a:ext>
            </a:extLst>
          </p:cNvPr>
          <p:cNvSpPr/>
          <p:nvPr/>
        </p:nvSpPr>
        <p:spPr>
          <a:xfrm rot="16366747">
            <a:off x="5390777" y="3564161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925638-A28A-4587-86FB-5A5EEA992838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460601" y="58061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333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5230222-BD09-4A9D-A014-E9BB94D1A248}"/>
              </a:ext>
            </a:extLst>
          </p:cNvPr>
          <p:cNvSpPr/>
          <p:nvPr/>
        </p:nvSpPr>
        <p:spPr>
          <a:xfrm rot="19885248">
            <a:off x="2768086" y="4205985"/>
            <a:ext cx="1026010" cy="26414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7AF97DE-BA1D-4303-9520-964BC1CCA0DA}"/>
              </a:ext>
            </a:extLst>
          </p:cNvPr>
          <p:cNvSpPr/>
          <p:nvPr/>
        </p:nvSpPr>
        <p:spPr>
          <a:xfrm>
            <a:off x="2368368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F9C6A1F-324F-447A-8761-407DF7789DDC}"/>
              </a:ext>
            </a:extLst>
          </p:cNvPr>
          <p:cNvSpPr/>
          <p:nvPr/>
        </p:nvSpPr>
        <p:spPr>
          <a:xfrm rot="16366747">
            <a:off x="5390777" y="3564161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925638-A28A-4587-86FB-5A5EEA992838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460601" y="58061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2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51BF3A0-BB5A-4874-8F8E-7197F37E8647}"/>
              </a:ext>
            </a:extLst>
          </p:cNvPr>
          <p:cNvSpPr/>
          <p:nvPr/>
        </p:nvSpPr>
        <p:spPr>
          <a:xfrm rot="14156408">
            <a:off x="8904078" y="3413696"/>
            <a:ext cx="911881" cy="4098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D4415DA-5962-471A-86F1-488E10D9B3C5}"/>
              </a:ext>
            </a:extLst>
          </p:cNvPr>
          <p:cNvSpPr/>
          <p:nvPr/>
        </p:nvSpPr>
        <p:spPr>
          <a:xfrm>
            <a:off x="10170280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5230222-BD09-4A9D-A014-E9BB94D1A248}"/>
              </a:ext>
            </a:extLst>
          </p:cNvPr>
          <p:cNvSpPr/>
          <p:nvPr/>
        </p:nvSpPr>
        <p:spPr>
          <a:xfrm rot="19885248">
            <a:off x="2768086" y="4205985"/>
            <a:ext cx="1026010" cy="26414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7AF97DE-BA1D-4303-9520-964BC1CCA0DA}"/>
              </a:ext>
            </a:extLst>
          </p:cNvPr>
          <p:cNvSpPr/>
          <p:nvPr/>
        </p:nvSpPr>
        <p:spPr>
          <a:xfrm>
            <a:off x="2368368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F9C6A1F-324F-447A-8761-407DF7789DDC}"/>
              </a:ext>
            </a:extLst>
          </p:cNvPr>
          <p:cNvSpPr/>
          <p:nvPr/>
        </p:nvSpPr>
        <p:spPr>
          <a:xfrm rot="16366747">
            <a:off x="5390777" y="3564161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925638-A28A-4587-86FB-5A5EEA992838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460601" y="58061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0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56360A7-9404-497A-9C42-4F63EE1AC979}"/>
              </a:ext>
            </a:extLst>
          </p:cNvPr>
          <p:cNvSpPr/>
          <p:nvPr/>
        </p:nvSpPr>
        <p:spPr>
          <a:xfrm rot="17085979">
            <a:off x="8466034" y="1783510"/>
            <a:ext cx="1026010" cy="466888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62F4D8-0839-47C1-8716-84EE96E9C6E6}"/>
              </a:ext>
            </a:extLst>
          </p:cNvPr>
          <p:cNvSpPr/>
          <p:nvPr/>
        </p:nvSpPr>
        <p:spPr>
          <a:xfrm>
            <a:off x="6698965" y="311779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51BF3A0-BB5A-4874-8F8E-7197F37E8647}"/>
              </a:ext>
            </a:extLst>
          </p:cNvPr>
          <p:cNvSpPr/>
          <p:nvPr/>
        </p:nvSpPr>
        <p:spPr>
          <a:xfrm rot="14156408">
            <a:off x="8904078" y="3413696"/>
            <a:ext cx="911881" cy="4098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D4415DA-5962-471A-86F1-488E10D9B3C5}"/>
              </a:ext>
            </a:extLst>
          </p:cNvPr>
          <p:cNvSpPr/>
          <p:nvPr/>
        </p:nvSpPr>
        <p:spPr>
          <a:xfrm>
            <a:off x="10170280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5230222-BD09-4A9D-A014-E9BB94D1A248}"/>
              </a:ext>
            </a:extLst>
          </p:cNvPr>
          <p:cNvSpPr/>
          <p:nvPr/>
        </p:nvSpPr>
        <p:spPr>
          <a:xfrm rot="19885248">
            <a:off x="2768086" y="4205985"/>
            <a:ext cx="1026010" cy="26414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7AF97DE-BA1D-4303-9520-964BC1CCA0DA}"/>
              </a:ext>
            </a:extLst>
          </p:cNvPr>
          <p:cNvSpPr/>
          <p:nvPr/>
        </p:nvSpPr>
        <p:spPr>
          <a:xfrm>
            <a:off x="2368368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F9C6A1F-324F-447A-8761-407DF7789DDC}"/>
              </a:ext>
            </a:extLst>
          </p:cNvPr>
          <p:cNvSpPr/>
          <p:nvPr/>
        </p:nvSpPr>
        <p:spPr>
          <a:xfrm rot="16366747">
            <a:off x="5390777" y="3564161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925638-A28A-4587-86FB-5A5EEA992838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460601" y="58061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B586FE2-A2C0-48F7-BE5A-21861A711BE5}"/>
              </a:ext>
            </a:extLst>
          </p:cNvPr>
          <p:cNvSpPr/>
          <p:nvPr/>
        </p:nvSpPr>
        <p:spPr>
          <a:xfrm rot="16968282">
            <a:off x="4676360" y="520020"/>
            <a:ext cx="1026010" cy="524459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2489097-2A32-4CC0-8912-DC5CCD6D9386}"/>
              </a:ext>
            </a:extLst>
          </p:cNvPr>
          <p:cNvSpPr/>
          <p:nvPr/>
        </p:nvSpPr>
        <p:spPr>
          <a:xfrm>
            <a:off x="2606268" y="21208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56360A7-9404-497A-9C42-4F63EE1AC979}"/>
              </a:ext>
            </a:extLst>
          </p:cNvPr>
          <p:cNvSpPr/>
          <p:nvPr/>
        </p:nvSpPr>
        <p:spPr>
          <a:xfrm rot="17085979">
            <a:off x="8466034" y="1783510"/>
            <a:ext cx="1026010" cy="466888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62F4D8-0839-47C1-8716-84EE96E9C6E6}"/>
              </a:ext>
            </a:extLst>
          </p:cNvPr>
          <p:cNvSpPr/>
          <p:nvPr/>
        </p:nvSpPr>
        <p:spPr>
          <a:xfrm>
            <a:off x="6698965" y="311779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51BF3A0-BB5A-4874-8F8E-7197F37E8647}"/>
              </a:ext>
            </a:extLst>
          </p:cNvPr>
          <p:cNvSpPr/>
          <p:nvPr/>
        </p:nvSpPr>
        <p:spPr>
          <a:xfrm rot="14156408">
            <a:off x="8904078" y="3413696"/>
            <a:ext cx="911881" cy="4098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D4415DA-5962-471A-86F1-488E10D9B3C5}"/>
              </a:ext>
            </a:extLst>
          </p:cNvPr>
          <p:cNvSpPr/>
          <p:nvPr/>
        </p:nvSpPr>
        <p:spPr>
          <a:xfrm>
            <a:off x="10170280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5230222-BD09-4A9D-A014-E9BB94D1A248}"/>
              </a:ext>
            </a:extLst>
          </p:cNvPr>
          <p:cNvSpPr/>
          <p:nvPr/>
        </p:nvSpPr>
        <p:spPr>
          <a:xfrm rot="19885248">
            <a:off x="2768086" y="4205985"/>
            <a:ext cx="1026010" cy="26414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7AF97DE-BA1D-4303-9520-964BC1CCA0DA}"/>
              </a:ext>
            </a:extLst>
          </p:cNvPr>
          <p:cNvSpPr/>
          <p:nvPr/>
        </p:nvSpPr>
        <p:spPr>
          <a:xfrm>
            <a:off x="2368368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F9C6A1F-324F-447A-8761-407DF7789DDC}"/>
              </a:ext>
            </a:extLst>
          </p:cNvPr>
          <p:cNvSpPr/>
          <p:nvPr/>
        </p:nvSpPr>
        <p:spPr>
          <a:xfrm rot="16366747">
            <a:off x="5390777" y="3564161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925638-A28A-4587-86FB-5A5EEA992838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460601" y="58061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429577" y="26495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9F5ECD5-87DE-4173-80A4-2B317E8CE67C}"/>
              </a:ext>
            </a:extLst>
          </p:cNvPr>
          <p:cNvSpPr/>
          <p:nvPr/>
        </p:nvSpPr>
        <p:spPr>
          <a:xfrm rot="19699050">
            <a:off x="2002692" y="58783"/>
            <a:ext cx="1026010" cy="32555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92118E2-4C7A-4D55-8E47-12FE68606575}"/>
              </a:ext>
            </a:extLst>
          </p:cNvPr>
          <p:cNvSpPr/>
          <p:nvPr/>
        </p:nvSpPr>
        <p:spPr>
          <a:xfrm>
            <a:off x="1380946" y="21229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B586FE2-A2C0-48F7-BE5A-21861A711BE5}"/>
              </a:ext>
            </a:extLst>
          </p:cNvPr>
          <p:cNvSpPr/>
          <p:nvPr/>
        </p:nvSpPr>
        <p:spPr>
          <a:xfrm rot="16968282">
            <a:off x="4676360" y="520020"/>
            <a:ext cx="1026010" cy="524459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2489097-2A32-4CC0-8912-DC5CCD6D9386}"/>
              </a:ext>
            </a:extLst>
          </p:cNvPr>
          <p:cNvSpPr/>
          <p:nvPr/>
        </p:nvSpPr>
        <p:spPr>
          <a:xfrm>
            <a:off x="2606268" y="21208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56360A7-9404-497A-9C42-4F63EE1AC979}"/>
              </a:ext>
            </a:extLst>
          </p:cNvPr>
          <p:cNvSpPr/>
          <p:nvPr/>
        </p:nvSpPr>
        <p:spPr>
          <a:xfrm rot="17085979">
            <a:off x="8466034" y="1783510"/>
            <a:ext cx="1026010" cy="466888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62F4D8-0839-47C1-8716-84EE96E9C6E6}"/>
              </a:ext>
            </a:extLst>
          </p:cNvPr>
          <p:cNvSpPr/>
          <p:nvPr/>
        </p:nvSpPr>
        <p:spPr>
          <a:xfrm>
            <a:off x="6698965" y="311779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51BF3A0-BB5A-4874-8F8E-7197F37E8647}"/>
              </a:ext>
            </a:extLst>
          </p:cNvPr>
          <p:cNvSpPr/>
          <p:nvPr/>
        </p:nvSpPr>
        <p:spPr>
          <a:xfrm rot="14156408">
            <a:off x="8904078" y="3413696"/>
            <a:ext cx="911881" cy="4098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D4415DA-5962-471A-86F1-488E10D9B3C5}"/>
              </a:ext>
            </a:extLst>
          </p:cNvPr>
          <p:cNvSpPr/>
          <p:nvPr/>
        </p:nvSpPr>
        <p:spPr>
          <a:xfrm>
            <a:off x="10170280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5230222-BD09-4A9D-A014-E9BB94D1A248}"/>
              </a:ext>
            </a:extLst>
          </p:cNvPr>
          <p:cNvSpPr/>
          <p:nvPr/>
        </p:nvSpPr>
        <p:spPr>
          <a:xfrm rot="19885248">
            <a:off x="2768086" y="4205985"/>
            <a:ext cx="1026010" cy="26414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7AF97DE-BA1D-4303-9520-964BC1CCA0DA}"/>
              </a:ext>
            </a:extLst>
          </p:cNvPr>
          <p:cNvSpPr/>
          <p:nvPr/>
        </p:nvSpPr>
        <p:spPr>
          <a:xfrm>
            <a:off x="2368368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F9C6A1F-324F-447A-8761-407DF7789DDC}"/>
              </a:ext>
            </a:extLst>
          </p:cNvPr>
          <p:cNvSpPr/>
          <p:nvPr/>
        </p:nvSpPr>
        <p:spPr>
          <a:xfrm rot="16366747">
            <a:off x="5390777" y="3564161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925638-A28A-4587-86FB-5A5EEA992838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460601" y="58061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429577" y="26495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9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E2FD4E6-25A6-4CED-AFB3-EE5B1F93DF01}"/>
              </a:ext>
            </a:extLst>
          </p:cNvPr>
          <p:cNvSpPr/>
          <p:nvPr/>
        </p:nvSpPr>
        <p:spPr>
          <a:xfrm rot="16200000">
            <a:off x="4331187" y="-2678420"/>
            <a:ext cx="955408" cy="67767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0527260-BA3E-4E00-B7F3-C2F30F2FCC17}"/>
              </a:ext>
            </a:extLst>
          </p:cNvPr>
          <p:cNvSpPr/>
          <p:nvPr/>
        </p:nvSpPr>
        <p:spPr>
          <a:xfrm>
            <a:off x="7158487" y="21555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9F5ECD5-87DE-4173-80A4-2B317E8CE67C}"/>
              </a:ext>
            </a:extLst>
          </p:cNvPr>
          <p:cNvSpPr/>
          <p:nvPr/>
        </p:nvSpPr>
        <p:spPr>
          <a:xfrm rot="19699050">
            <a:off x="2002692" y="58783"/>
            <a:ext cx="1026010" cy="325555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92118E2-4C7A-4D55-8E47-12FE68606575}"/>
              </a:ext>
            </a:extLst>
          </p:cNvPr>
          <p:cNvSpPr/>
          <p:nvPr/>
        </p:nvSpPr>
        <p:spPr>
          <a:xfrm>
            <a:off x="1380946" y="21229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B586FE2-A2C0-48F7-BE5A-21861A711BE5}"/>
              </a:ext>
            </a:extLst>
          </p:cNvPr>
          <p:cNvSpPr/>
          <p:nvPr/>
        </p:nvSpPr>
        <p:spPr>
          <a:xfrm rot="16968282">
            <a:off x="4676360" y="520020"/>
            <a:ext cx="1026010" cy="524459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2489097-2A32-4CC0-8912-DC5CCD6D9386}"/>
              </a:ext>
            </a:extLst>
          </p:cNvPr>
          <p:cNvSpPr/>
          <p:nvPr/>
        </p:nvSpPr>
        <p:spPr>
          <a:xfrm>
            <a:off x="2606268" y="212084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56360A7-9404-497A-9C42-4F63EE1AC979}"/>
              </a:ext>
            </a:extLst>
          </p:cNvPr>
          <p:cNvSpPr/>
          <p:nvPr/>
        </p:nvSpPr>
        <p:spPr>
          <a:xfrm rot="17085979">
            <a:off x="8466034" y="1783510"/>
            <a:ext cx="1026010" cy="466888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F62F4D8-0839-47C1-8716-84EE96E9C6E6}"/>
              </a:ext>
            </a:extLst>
          </p:cNvPr>
          <p:cNvSpPr/>
          <p:nvPr/>
        </p:nvSpPr>
        <p:spPr>
          <a:xfrm>
            <a:off x="6698965" y="311779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51BF3A0-BB5A-4874-8F8E-7197F37E8647}"/>
              </a:ext>
            </a:extLst>
          </p:cNvPr>
          <p:cNvSpPr/>
          <p:nvPr/>
        </p:nvSpPr>
        <p:spPr>
          <a:xfrm rot="14156408">
            <a:off x="8904078" y="3413696"/>
            <a:ext cx="911881" cy="40985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D4415DA-5962-471A-86F1-488E10D9B3C5}"/>
              </a:ext>
            </a:extLst>
          </p:cNvPr>
          <p:cNvSpPr/>
          <p:nvPr/>
        </p:nvSpPr>
        <p:spPr>
          <a:xfrm>
            <a:off x="10170280" y="407337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5230222-BD09-4A9D-A014-E9BB94D1A248}"/>
              </a:ext>
            </a:extLst>
          </p:cNvPr>
          <p:cNvSpPr/>
          <p:nvPr/>
        </p:nvSpPr>
        <p:spPr>
          <a:xfrm rot="19885248">
            <a:off x="2768086" y="4205985"/>
            <a:ext cx="1026010" cy="264141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7AF97DE-BA1D-4303-9520-964BC1CCA0DA}"/>
              </a:ext>
            </a:extLst>
          </p:cNvPr>
          <p:cNvSpPr/>
          <p:nvPr/>
        </p:nvSpPr>
        <p:spPr>
          <a:xfrm>
            <a:off x="2368368" y="4245038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F9C6A1F-324F-447A-8761-407DF7789DDC}"/>
              </a:ext>
            </a:extLst>
          </p:cNvPr>
          <p:cNvSpPr/>
          <p:nvPr/>
        </p:nvSpPr>
        <p:spPr>
          <a:xfrm rot="16366747">
            <a:off x="5390777" y="3564161"/>
            <a:ext cx="911881" cy="53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925638-A28A-4587-86FB-5A5EEA992838}"/>
              </a:ext>
            </a:extLst>
          </p:cNvPr>
          <p:cNvSpPr/>
          <p:nvPr/>
        </p:nvSpPr>
        <p:spPr>
          <a:xfrm>
            <a:off x="3154395" y="569806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7460601" y="5806173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8924" y="3684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737566"/>
            <a:ext cx="5050134" cy="345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1106682"/>
            <a:ext cx="470347" cy="21581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7156" y="737566"/>
            <a:ext cx="1523503" cy="699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429577" y="26495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998570"/>
            <a:ext cx="4048537" cy="13901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2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1311</Words>
  <Application>Microsoft Office PowerPoint</Application>
  <PresentationFormat>와이드스크린</PresentationFormat>
  <Paragraphs>581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144</cp:revision>
  <dcterms:created xsi:type="dcterms:W3CDTF">2022-08-09T12:12:25Z</dcterms:created>
  <dcterms:modified xsi:type="dcterms:W3CDTF">2022-09-19T14:08:16Z</dcterms:modified>
</cp:coreProperties>
</file>