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F1A116"/>
    <a:srgbClr val="50505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939E78F-28E3-4BDE-A743-518FEEAD4700}"/>
              </a:ext>
            </a:extLst>
          </p:cNvPr>
          <p:cNvSpPr/>
          <p:nvPr/>
        </p:nvSpPr>
        <p:spPr>
          <a:xfrm rot="17641089">
            <a:off x="8277910" y="-484763"/>
            <a:ext cx="1065821" cy="34238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E1B6D66-6FCF-4752-9C99-8F77F5274D8D}"/>
              </a:ext>
            </a:extLst>
          </p:cNvPr>
          <p:cNvSpPr/>
          <p:nvPr/>
        </p:nvSpPr>
        <p:spPr>
          <a:xfrm>
            <a:off x="9322935" y="116399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3832325-EC9B-4F67-8D2F-2C92E442C348}"/>
              </a:ext>
            </a:extLst>
          </p:cNvPr>
          <p:cNvSpPr/>
          <p:nvPr/>
        </p:nvSpPr>
        <p:spPr>
          <a:xfrm>
            <a:off x="7191800" y="20973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3E90F8E-5847-427D-A536-A598A18456C8}"/>
              </a:ext>
            </a:extLst>
          </p:cNvPr>
          <p:cNvSpPr/>
          <p:nvPr/>
        </p:nvSpPr>
        <p:spPr>
          <a:xfrm rot="16200000">
            <a:off x="4341256" y="-2652592"/>
            <a:ext cx="995244" cy="67809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E0AAD79-8F2E-4F82-B3DE-682544BA2182}"/>
              </a:ext>
            </a:extLst>
          </p:cNvPr>
          <p:cNvSpPr/>
          <p:nvPr/>
        </p:nvSpPr>
        <p:spPr>
          <a:xfrm rot="19681772">
            <a:off x="1980753" y="47615"/>
            <a:ext cx="1065821" cy="322388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E200CE5-9F36-4E86-802E-9F54447AE9B3}"/>
              </a:ext>
            </a:extLst>
          </p:cNvPr>
          <p:cNvSpPr/>
          <p:nvPr/>
        </p:nvSpPr>
        <p:spPr>
          <a:xfrm>
            <a:off x="1392099" y="22174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058F505-C179-4800-91D8-FAD96A8F77E6}"/>
              </a:ext>
            </a:extLst>
          </p:cNvPr>
          <p:cNvSpPr/>
          <p:nvPr/>
        </p:nvSpPr>
        <p:spPr>
          <a:xfrm rot="359542">
            <a:off x="2489806" y="2130013"/>
            <a:ext cx="1056909" cy="319018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29B6560-8ECE-46D3-9725-1A802E8470A3}"/>
              </a:ext>
            </a:extLst>
          </p:cNvPr>
          <p:cNvSpPr/>
          <p:nvPr/>
        </p:nvSpPr>
        <p:spPr>
          <a:xfrm>
            <a:off x="2598420" y="212272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B6C27F4-EC72-475A-BF9D-E7C313F37619}"/>
              </a:ext>
            </a:extLst>
          </p:cNvPr>
          <p:cNvSpPr/>
          <p:nvPr/>
        </p:nvSpPr>
        <p:spPr>
          <a:xfrm rot="19883361">
            <a:off x="2679693" y="4130624"/>
            <a:ext cx="1065821" cy="259881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4285F47-5BC0-4D9E-8625-C7726547A2E8}"/>
              </a:ext>
            </a:extLst>
          </p:cNvPr>
          <p:cNvSpPr/>
          <p:nvPr/>
        </p:nvSpPr>
        <p:spPr>
          <a:xfrm>
            <a:off x="2335047" y="425185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59F47D8-40EE-4811-9A64-E21CC5510B67}"/>
              </a:ext>
            </a:extLst>
          </p:cNvPr>
          <p:cNvSpPr/>
          <p:nvPr/>
        </p:nvSpPr>
        <p:spPr>
          <a:xfrm rot="17113709">
            <a:off x="8474810" y="1822655"/>
            <a:ext cx="1065821" cy="4629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F4ACC70-ECC3-4421-941C-3E3F7F2065E9}"/>
              </a:ext>
            </a:extLst>
          </p:cNvPr>
          <p:cNvSpPr/>
          <p:nvPr/>
        </p:nvSpPr>
        <p:spPr>
          <a:xfrm>
            <a:off x="6712279" y="311113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52B52CB-2931-4B78-A7B9-7DACA836BD61}"/>
              </a:ext>
            </a:extLst>
          </p:cNvPr>
          <p:cNvSpPr/>
          <p:nvPr/>
        </p:nvSpPr>
        <p:spPr>
          <a:xfrm rot="14153622">
            <a:off x="8944942" y="3359801"/>
            <a:ext cx="991837" cy="413834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1D455C7-7894-4DD0-997A-96994CFD2ADB}"/>
              </a:ext>
            </a:extLst>
          </p:cNvPr>
          <p:cNvSpPr/>
          <p:nvPr/>
        </p:nvSpPr>
        <p:spPr>
          <a:xfrm>
            <a:off x="10175034" y="40573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2F292BE-B785-4D5E-A0E8-2BC7DD433DD1}"/>
              </a:ext>
            </a:extLst>
          </p:cNvPr>
          <p:cNvSpPr/>
          <p:nvPr/>
        </p:nvSpPr>
        <p:spPr>
          <a:xfrm>
            <a:off x="7527178" y="581937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9718A9F-D0E6-4565-9786-B8318E3E8493}"/>
              </a:ext>
            </a:extLst>
          </p:cNvPr>
          <p:cNvSpPr/>
          <p:nvPr/>
        </p:nvSpPr>
        <p:spPr>
          <a:xfrm rot="16372809">
            <a:off x="5462597" y="3596197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3154395" y="570203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37191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2278790" y="741025"/>
            <a:ext cx="5045604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73929" cy="2077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10142"/>
            <a:ext cx="465817" cy="21547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741026"/>
            <a:ext cx="1528033" cy="6962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751343" y="7137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93510" y="59726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02030"/>
            <a:ext cx="4044007" cy="13866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431742" y="4853861"/>
            <a:ext cx="2011016" cy="14878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641271" cy="1149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3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61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68B15F-770C-47F3-83EE-7ED98DF5873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3C336B-FB73-4C94-9C2F-F13F2BDBFFC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B3588D-6F4D-4491-B862-360FCA1AF8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0FC4B57-12C7-44D8-BD14-9F7198C98C1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77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07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81791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6789905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83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537429" y="1578299"/>
            <a:ext cx="123089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14554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69418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814533" y="2687447"/>
            <a:ext cx="60029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022937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11045" y="2687447"/>
            <a:ext cx="45291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691915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46035" y="2687447"/>
            <a:ext cx="5543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8508459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4AB3CB-6706-4C21-9F03-67E189F37AD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72056" y="3796595"/>
            <a:ext cx="316974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849001A-C55B-4BF1-B7FA-ECA318E35F45}"/>
              </a:ext>
            </a:extLst>
          </p:cNvPr>
          <p:cNvGrpSpPr/>
          <p:nvPr/>
        </p:nvGrpSpPr>
        <p:grpSpPr>
          <a:xfrm>
            <a:off x="2580170" y="413338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3501EE7-F56B-4836-BB3A-C8CFC7887F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A6F7368-335F-483C-BD7F-CD085BD7346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A403F0D-BBAE-4915-9530-B15166AD3F99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43240" y="3796595"/>
            <a:ext cx="172171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D8CE3AF-6FEF-42EB-9DCB-31F1D7464DB4}"/>
              </a:ext>
            </a:extLst>
          </p:cNvPr>
          <p:cNvGrpSpPr/>
          <p:nvPr/>
        </p:nvGrpSpPr>
        <p:grpSpPr>
          <a:xfrm>
            <a:off x="3623525" y="4133380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E832D5A-C200-40B8-AE99-A5D0F74CDCF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AEBD382-5DA1-44AB-8A5C-619C31A2C0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BA82EF2-3214-4C09-A4E1-D7AB32BDF328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987306" y="3787449"/>
            <a:ext cx="150411" cy="3459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13AE069-A3CB-4B3E-BC11-9B8AF90BB3CA}"/>
              </a:ext>
            </a:extLst>
          </p:cNvPr>
          <p:cNvGrpSpPr/>
          <p:nvPr/>
        </p:nvGrpSpPr>
        <p:grpSpPr>
          <a:xfrm>
            <a:off x="4595419" y="4133380"/>
            <a:ext cx="783772" cy="946459"/>
            <a:chOff x="5653545" y="1040235"/>
            <a:chExt cx="78377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AEB1157-D0D6-4959-8F10-7E6FDE098802}"/>
                </a:ext>
              </a:extLst>
            </p:cNvPr>
            <p:cNvSpPr/>
            <p:nvPr/>
          </p:nvSpPr>
          <p:spPr>
            <a:xfrm>
              <a:off x="5653545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7152581-0755-4E82-B90E-163025C0DE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BA7806-E03A-44AA-A8FA-62FE384ACFC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713686" y="3796595"/>
            <a:ext cx="172171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192CFAE-56B3-41F0-90CB-810545A02F8C}"/>
              </a:ext>
            </a:extLst>
          </p:cNvPr>
          <p:cNvGrpSpPr/>
          <p:nvPr/>
        </p:nvGrpSpPr>
        <p:grpSpPr>
          <a:xfrm>
            <a:off x="5493971" y="413338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C06FEA1-F4F9-4EC2-847D-3ED493FB138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D1A0A9B-8844-4C51-95BF-F2DE88CE65F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E0EAF97-6C42-42B5-B5A9-45F201971893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853710" y="3787449"/>
            <a:ext cx="150411" cy="3459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B3677E-D43A-41A4-A69F-B6AAD907F9D8}"/>
              </a:ext>
            </a:extLst>
          </p:cNvPr>
          <p:cNvGrpSpPr/>
          <p:nvPr/>
        </p:nvGrpSpPr>
        <p:grpSpPr>
          <a:xfrm>
            <a:off x="6461823" y="4133380"/>
            <a:ext cx="783772" cy="946459"/>
            <a:chOff x="5653545" y="1040235"/>
            <a:chExt cx="78377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DAE49BF-5CEE-4B4A-BCFD-DC8CB7FF28EE}"/>
                </a:ext>
              </a:extLst>
            </p:cNvPr>
            <p:cNvSpPr/>
            <p:nvPr/>
          </p:nvSpPr>
          <p:spPr>
            <a:xfrm>
              <a:off x="5653545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432835E-C092-41C6-BC3C-DFC84B36BB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33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537429" y="1578299"/>
            <a:ext cx="123089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14554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69418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814533" y="2687447"/>
            <a:ext cx="60029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022937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11045" y="2687447"/>
            <a:ext cx="45291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691915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46035" y="2687447"/>
            <a:ext cx="5543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8508459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4AB3CB-6706-4C21-9F03-67E189F37AD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72056" y="3796595"/>
            <a:ext cx="316974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849001A-C55B-4BF1-B7FA-ECA318E35F45}"/>
              </a:ext>
            </a:extLst>
          </p:cNvPr>
          <p:cNvGrpSpPr/>
          <p:nvPr/>
        </p:nvGrpSpPr>
        <p:grpSpPr>
          <a:xfrm>
            <a:off x="2580170" y="413338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3501EE7-F56B-4836-BB3A-C8CFC7887F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A6F7368-335F-483C-BD7F-CD085BD7346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A403F0D-BBAE-4915-9530-B15166AD3F99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43240" y="3796595"/>
            <a:ext cx="172171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D8CE3AF-6FEF-42EB-9DCB-31F1D7464DB4}"/>
              </a:ext>
            </a:extLst>
          </p:cNvPr>
          <p:cNvGrpSpPr/>
          <p:nvPr/>
        </p:nvGrpSpPr>
        <p:grpSpPr>
          <a:xfrm>
            <a:off x="3623525" y="4133380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E832D5A-C200-40B8-AE99-A5D0F74CDCF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AEBD382-5DA1-44AB-8A5C-619C31A2C0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BA82EF2-3214-4C09-A4E1-D7AB32BDF328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987306" y="3787449"/>
            <a:ext cx="150411" cy="3459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13AE069-A3CB-4B3E-BC11-9B8AF90BB3CA}"/>
              </a:ext>
            </a:extLst>
          </p:cNvPr>
          <p:cNvGrpSpPr/>
          <p:nvPr/>
        </p:nvGrpSpPr>
        <p:grpSpPr>
          <a:xfrm>
            <a:off x="4595419" y="4133380"/>
            <a:ext cx="783772" cy="946459"/>
            <a:chOff x="5653545" y="1040235"/>
            <a:chExt cx="78377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AEB1157-D0D6-4959-8F10-7E6FDE098802}"/>
                </a:ext>
              </a:extLst>
            </p:cNvPr>
            <p:cNvSpPr/>
            <p:nvPr/>
          </p:nvSpPr>
          <p:spPr>
            <a:xfrm>
              <a:off x="5653545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7152581-0755-4E82-B90E-163025C0DE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BA7806-E03A-44AA-A8FA-62FE384ACFC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713686" y="3796595"/>
            <a:ext cx="172171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192CFAE-56B3-41F0-90CB-810545A02F8C}"/>
              </a:ext>
            </a:extLst>
          </p:cNvPr>
          <p:cNvGrpSpPr/>
          <p:nvPr/>
        </p:nvGrpSpPr>
        <p:grpSpPr>
          <a:xfrm>
            <a:off x="5493971" y="413338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C06FEA1-F4F9-4EC2-847D-3ED493FB138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D1A0A9B-8844-4C51-95BF-F2DE88CE65F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08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537429" y="1578299"/>
            <a:ext cx="123089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14554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69418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814533" y="2687447"/>
            <a:ext cx="60029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022937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11045" y="2687447"/>
            <a:ext cx="45291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691915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46035" y="2687447"/>
            <a:ext cx="5543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8508459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4AB3CB-6706-4C21-9F03-67E189F37AD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72056" y="3796595"/>
            <a:ext cx="316974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849001A-C55B-4BF1-B7FA-ECA318E35F45}"/>
              </a:ext>
            </a:extLst>
          </p:cNvPr>
          <p:cNvGrpSpPr/>
          <p:nvPr/>
        </p:nvGrpSpPr>
        <p:grpSpPr>
          <a:xfrm>
            <a:off x="2580170" y="413338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3501EE7-F56B-4836-BB3A-C8CFC7887F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A6F7368-335F-483C-BD7F-CD085BD7346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A403F0D-BBAE-4915-9530-B15166AD3F99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43240" y="3796595"/>
            <a:ext cx="172171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D8CE3AF-6FEF-42EB-9DCB-31F1D7464DB4}"/>
              </a:ext>
            </a:extLst>
          </p:cNvPr>
          <p:cNvGrpSpPr/>
          <p:nvPr/>
        </p:nvGrpSpPr>
        <p:grpSpPr>
          <a:xfrm>
            <a:off x="3623525" y="4133380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E832D5A-C200-40B8-AE99-A5D0F74CDCF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AEBD382-5DA1-44AB-8A5C-619C31A2C0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BA82EF2-3214-4C09-A4E1-D7AB32BDF328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987306" y="3787449"/>
            <a:ext cx="150411" cy="3459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13AE069-A3CB-4B3E-BC11-9B8AF90BB3CA}"/>
              </a:ext>
            </a:extLst>
          </p:cNvPr>
          <p:cNvGrpSpPr/>
          <p:nvPr/>
        </p:nvGrpSpPr>
        <p:grpSpPr>
          <a:xfrm>
            <a:off x="4595419" y="4133380"/>
            <a:ext cx="783772" cy="946459"/>
            <a:chOff x="5653545" y="1040235"/>
            <a:chExt cx="78377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AEB1157-D0D6-4959-8F10-7E6FDE098802}"/>
                </a:ext>
              </a:extLst>
            </p:cNvPr>
            <p:cNvSpPr/>
            <p:nvPr/>
          </p:nvSpPr>
          <p:spPr>
            <a:xfrm>
              <a:off x="5653545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7152581-0755-4E82-B90E-163025C0DE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06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537429" y="1578299"/>
            <a:ext cx="123089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14554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69418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814533" y="2687447"/>
            <a:ext cx="60029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022937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11045" y="2687447"/>
            <a:ext cx="45291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691915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46035" y="2687447"/>
            <a:ext cx="5543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8508459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4AB3CB-6706-4C21-9F03-67E189F37AD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72056" y="3796595"/>
            <a:ext cx="316974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849001A-C55B-4BF1-B7FA-ECA318E35F45}"/>
              </a:ext>
            </a:extLst>
          </p:cNvPr>
          <p:cNvGrpSpPr/>
          <p:nvPr/>
        </p:nvGrpSpPr>
        <p:grpSpPr>
          <a:xfrm>
            <a:off x="2580170" y="413338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3501EE7-F56B-4836-BB3A-C8CFC7887F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A6F7368-335F-483C-BD7F-CD085BD7346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A403F0D-BBAE-4915-9530-B15166AD3F99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43240" y="3796595"/>
            <a:ext cx="172171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D8CE3AF-6FEF-42EB-9DCB-31F1D7464DB4}"/>
              </a:ext>
            </a:extLst>
          </p:cNvPr>
          <p:cNvGrpSpPr/>
          <p:nvPr/>
        </p:nvGrpSpPr>
        <p:grpSpPr>
          <a:xfrm>
            <a:off x="3623525" y="4133380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E832D5A-C200-40B8-AE99-A5D0F74CDCF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AEBD382-5DA1-44AB-8A5C-619C31A2C0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BA82EF2-3214-4C09-A4E1-D7AB32BDF328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987306" y="3787449"/>
            <a:ext cx="150411" cy="3459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13AE069-A3CB-4B3E-BC11-9B8AF90BB3CA}"/>
              </a:ext>
            </a:extLst>
          </p:cNvPr>
          <p:cNvGrpSpPr/>
          <p:nvPr/>
        </p:nvGrpSpPr>
        <p:grpSpPr>
          <a:xfrm>
            <a:off x="4595419" y="4133380"/>
            <a:ext cx="783772" cy="946459"/>
            <a:chOff x="5653545" y="1040235"/>
            <a:chExt cx="78377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AEB1157-D0D6-4959-8F10-7E6FDE098802}"/>
                </a:ext>
              </a:extLst>
            </p:cNvPr>
            <p:cNvSpPr/>
            <p:nvPr/>
          </p:nvSpPr>
          <p:spPr>
            <a:xfrm>
              <a:off x="5653545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7152581-0755-4E82-B90E-163025C0DE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8B7920F-32AA-4FEC-80C7-2FBC2791EAEF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691927" y="3787449"/>
            <a:ext cx="162484" cy="3459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0A8DFE6-1C12-4AC3-9045-D17940E287AA}"/>
              </a:ext>
            </a:extLst>
          </p:cNvPr>
          <p:cNvGrpSpPr/>
          <p:nvPr/>
        </p:nvGrpSpPr>
        <p:grpSpPr>
          <a:xfrm>
            <a:off x="5462525" y="413338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D1BD473-4C4E-4776-84FB-B312A07659F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EF6167D-39B1-4603-8A30-40A9EE53C4A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492B2E0-08F6-4566-A061-4016113E6776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871455" y="3787449"/>
            <a:ext cx="150411" cy="3459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0DD5220-FE85-40C2-9657-D24583050EE7}"/>
              </a:ext>
            </a:extLst>
          </p:cNvPr>
          <p:cNvGrpSpPr/>
          <p:nvPr/>
        </p:nvGrpSpPr>
        <p:grpSpPr>
          <a:xfrm>
            <a:off x="6479568" y="4133380"/>
            <a:ext cx="783772" cy="946459"/>
            <a:chOff x="5653545" y="1040235"/>
            <a:chExt cx="78377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8798D5D-D8FB-43E0-A559-487460217E00}"/>
                </a:ext>
              </a:extLst>
            </p:cNvPr>
            <p:cNvSpPr/>
            <p:nvPr/>
          </p:nvSpPr>
          <p:spPr>
            <a:xfrm>
              <a:off x="5653545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E6FF1C6-6CD8-4112-A772-7E57D5F148D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69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537429" y="1578299"/>
            <a:ext cx="123089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14554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69418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814533" y="2687447"/>
            <a:ext cx="60029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022937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11045" y="2687447"/>
            <a:ext cx="45291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691915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46035" y="2687447"/>
            <a:ext cx="5543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8508459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4AB3CB-6706-4C21-9F03-67E189F37AD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72056" y="3796595"/>
            <a:ext cx="316974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849001A-C55B-4BF1-B7FA-ECA318E35F45}"/>
              </a:ext>
            </a:extLst>
          </p:cNvPr>
          <p:cNvGrpSpPr/>
          <p:nvPr/>
        </p:nvGrpSpPr>
        <p:grpSpPr>
          <a:xfrm>
            <a:off x="2580170" y="413338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3501EE7-F56B-4836-BB3A-C8CFC7887F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A6F7368-335F-483C-BD7F-CD085BD7346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A403F0D-BBAE-4915-9530-B15166AD3F99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43240" y="3796595"/>
            <a:ext cx="172171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D8CE3AF-6FEF-42EB-9DCB-31F1D7464DB4}"/>
              </a:ext>
            </a:extLst>
          </p:cNvPr>
          <p:cNvGrpSpPr/>
          <p:nvPr/>
        </p:nvGrpSpPr>
        <p:grpSpPr>
          <a:xfrm>
            <a:off x="3623525" y="4133380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E832D5A-C200-40B8-AE99-A5D0F74CDCF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AEBD382-5DA1-44AB-8A5C-619C31A2C0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BA82EF2-3214-4C09-A4E1-D7AB32BDF328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987306" y="3787449"/>
            <a:ext cx="150411" cy="3459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13AE069-A3CB-4B3E-BC11-9B8AF90BB3CA}"/>
              </a:ext>
            </a:extLst>
          </p:cNvPr>
          <p:cNvGrpSpPr/>
          <p:nvPr/>
        </p:nvGrpSpPr>
        <p:grpSpPr>
          <a:xfrm>
            <a:off x="4595419" y="4133380"/>
            <a:ext cx="783772" cy="946459"/>
            <a:chOff x="5653545" y="1040235"/>
            <a:chExt cx="78377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AEB1157-D0D6-4959-8F10-7E6FDE098802}"/>
                </a:ext>
              </a:extLst>
            </p:cNvPr>
            <p:cNvSpPr/>
            <p:nvPr/>
          </p:nvSpPr>
          <p:spPr>
            <a:xfrm>
              <a:off x="5653545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7152581-0755-4E82-B90E-163025C0DE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8B7920F-32AA-4FEC-80C7-2FBC2791EAEF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691927" y="3787449"/>
            <a:ext cx="162484" cy="3459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0A8DFE6-1C12-4AC3-9045-D17940E287AA}"/>
              </a:ext>
            </a:extLst>
          </p:cNvPr>
          <p:cNvGrpSpPr/>
          <p:nvPr/>
        </p:nvGrpSpPr>
        <p:grpSpPr>
          <a:xfrm>
            <a:off x="5462525" y="413338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D1BD473-4C4E-4776-84FB-B312A07659F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EF6167D-39B1-4603-8A30-40A9EE53C4A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20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3154395" y="570203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536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537429" y="1578299"/>
            <a:ext cx="123089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14554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69418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814533" y="2687447"/>
            <a:ext cx="60029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022937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11045" y="2687447"/>
            <a:ext cx="45291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691915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46035" y="2687447"/>
            <a:ext cx="5543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8508459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4AB3CB-6706-4C21-9F03-67E189F37AD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72056" y="3796595"/>
            <a:ext cx="316974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849001A-C55B-4BF1-B7FA-ECA318E35F45}"/>
              </a:ext>
            </a:extLst>
          </p:cNvPr>
          <p:cNvGrpSpPr/>
          <p:nvPr/>
        </p:nvGrpSpPr>
        <p:grpSpPr>
          <a:xfrm>
            <a:off x="2580170" y="413338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3501EE7-F56B-4836-BB3A-C8CFC7887F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A6F7368-335F-483C-BD7F-CD085BD7346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A403F0D-BBAE-4915-9530-B15166AD3F99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43240" y="3796595"/>
            <a:ext cx="172171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D8CE3AF-6FEF-42EB-9DCB-31F1D7464DB4}"/>
              </a:ext>
            </a:extLst>
          </p:cNvPr>
          <p:cNvGrpSpPr/>
          <p:nvPr/>
        </p:nvGrpSpPr>
        <p:grpSpPr>
          <a:xfrm>
            <a:off x="3623525" y="4133380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E832D5A-C200-40B8-AE99-A5D0F74CDCF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AEBD382-5DA1-44AB-8A5C-619C31A2C0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BA82EF2-3214-4C09-A4E1-D7AB32BDF328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987306" y="3787449"/>
            <a:ext cx="150411" cy="3459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13AE069-A3CB-4B3E-BC11-9B8AF90BB3CA}"/>
              </a:ext>
            </a:extLst>
          </p:cNvPr>
          <p:cNvGrpSpPr/>
          <p:nvPr/>
        </p:nvGrpSpPr>
        <p:grpSpPr>
          <a:xfrm>
            <a:off x="4595419" y="4133380"/>
            <a:ext cx="783772" cy="946459"/>
            <a:chOff x="5653545" y="1040235"/>
            <a:chExt cx="78377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AEB1157-D0D6-4959-8F10-7E6FDE098802}"/>
                </a:ext>
              </a:extLst>
            </p:cNvPr>
            <p:cNvSpPr/>
            <p:nvPr/>
          </p:nvSpPr>
          <p:spPr>
            <a:xfrm>
              <a:off x="5653545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7152581-0755-4E82-B90E-163025C0DE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250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537429" y="1578299"/>
            <a:ext cx="123089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14554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69418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814533" y="2687447"/>
            <a:ext cx="60029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022937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11045" y="2687447"/>
            <a:ext cx="45291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691915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46035" y="2687447"/>
            <a:ext cx="5543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8508459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4AB3CB-6706-4C21-9F03-67E189F37AD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72056" y="3796595"/>
            <a:ext cx="316974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849001A-C55B-4BF1-B7FA-ECA318E35F45}"/>
              </a:ext>
            </a:extLst>
          </p:cNvPr>
          <p:cNvGrpSpPr/>
          <p:nvPr/>
        </p:nvGrpSpPr>
        <p:grpSpPr>
          <a:xfrm>
            <a:off x="2580170" y="413338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3501EE7-F56B-4836-BB3A-C8CFC7887F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A6F7368-335F-483C-BD7F-CD085BD7346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A403F0D-BBAE-4915-9530-B15166AD3F99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43240" y="3796595"/>
            <a:ext cx="172171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D8CE3AF-6FEF-42EB-9DCB-31F1D7464DB4}"/>
              </a:ext>
            </a:extLst>
          </p:cNvPr>
          <p:cNvGrpSpPr/>
          <p:nvPr/>
        </p:nvGrpSpPr>
        <p:grpSpPr>
          <a:xfrm>
            <a:off x="3623525" y="4133380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E832D5A-C200-40B8-AE99-A5D0F74CDCF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AEBD382-5DA1-44AB-8A5C-619C31A2C04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46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537429" y="1578299"/>
            <a:ext cx="123089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14554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69418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814533" y="2687447"/>
            <a:ext cx="60029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022937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11045" y="2687447"/>
            <a:ext cx="45291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691915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46035" y="2687447"/>
            <a:ext cx="5543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8508459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4AB3CB-6706-4C21-9F03-67E189F37AD1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72056" y="3796595"/>
            <a:ext cx="316974" cy="33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849001A-C55B-4BF1-B7FA-ECA318E35F45}"/>
              </a:ext>
            </a:extLst>
          </p:cNvPr>
          <p:cNvGrpSpPr/>
          <p:nvPr/>
        </p:nvGrpSpPr>
        <p:grpSpPr>
          <a:xfrm>
            <a:off x="2580170" y="413338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3501EE7-F56B-4836-BB3A-C8CFC7887F8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A6F7368-335F-483C-BD7F-CD085BD7346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89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537429" y="1578299"/>
            <a:ext cx="123089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145543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694187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814533" y="2687447"/>
            <a:ext cx="60029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022937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11045" y="2687447"/>
            <a:ext cx="45291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691915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46035" y="2687447"/>
            <a:ext cx="5543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8508459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608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641094" y="1578299"/>
            <a:ext cx="112723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2492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918198" y="2687447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358136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11045" y="2687447"/>
            <a:ext cx="45291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691915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46035" y="2687447"/>
            <a:ext cx="5543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8508459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8F6D8B-8C8B-4F45-AE22-A76FDBD5A114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014679" y="3796595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F806C8-995E-4691-91A1-AA0AFDA66122}"/>
              </a:ext>
            </a:extLst>
          </p:cNvPr>
          <p:cNvGrpSpPr/>
          <p:nvPr/>
        </p:nvGrpSpPr>
        <p:grpSpPr>
          <a:xfrm>
            <a:off x="2622793" y="420557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1BCB659-601B-47BC-9D8F-F3B72A8F7F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4C94BDB-88F4-4CEC-947F-D4DA2D32A1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3539F9D-2B56-496B-A487-759398907E8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43240" y="3796595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9B07B6C-1995-450A-AA06-C9D2ECEAE3D8}"/>
              </a:ext>
            </a:extLst>
          </p:cNvPr>
          <p:cNvGrpSpPr/>
          <p:nvPr/>
        </p:nvGrpSpPr>
        <p:grpSpPr>
          <a:xfrm>
            <a:off x="3753657" y="4205574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5818EED-CA10-4118-9699-99C3411CF2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FA52A48-AE42-4445-80C8-BBBC332DD0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D24AB7-C2EC-4931-ACF6-F3E67DE0655C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5260373" y="3787449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BF953E-5A30-4849-BC37-888433ACD545}"/>
              </a:ext>
            </a:extLst>
          </p:cNvPr>
          <p:cNvGrpSpPr/>
          <p:nvPr/>
        </p:nvGrpSpPr>
        <p:grpSpPr>
          <a:xfrm>
            <a:off x="4868487" y="4205574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0851058-1C3F-4974-8BE0-53754450FCD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0BBE5ED-E81F-46E4-8807-C83955A2426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696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641094" y="1578299"/>
            <a:ext cx="112723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2492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918198" y="2687447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358136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11045" y="2687447"/>
            <a:ext cx="452918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691915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46035" y="2687447"/>
            <a:ext cx="5543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8508459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8F6D8B-8C8B-4F45-AE22-A76FDBD5A114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014679" y="3796595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F806C8-995E-4691-91A1-AA0AFDA66122}"/>
              </a:ext>
            </a:extLst>
          </p:cNvPr>
          <p:cNvGrpSpPr/>
          <p:nvPr/>
        </p:nvGrpSpPr>
        <p:grpSpPr>
          <a:xfrm>
            <a:off x="2622793" y="420557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1BCB659-601B-47BC-9D8F-F3B72A8F7F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4C94BDB-88F4-4CEC-947F-D4DA2D32A1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3539F9D-2B56-496B-A487-759398907E8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43240" y="3796595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9B07B6C-1995-450A-AA06-C9D2ECEAE3D8}"/>
              </a:ext>
            </a:extLst>
          </p:cNvPr>
          <p:cNvGrpSpPr/>
          <p:nvPr/>
        </p:nvGrpSpPr>
        <p:grpSpPr>
          <a:xfrm>
            <a:off x="3753657" y="4205574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5818EED-CA10-4118-9699-99C3411CF2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FA52A48-AE42-4445-80C8-BBBC332DD0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D24AB7-C2EC-4931-ACF6-F3E67DE0655C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5260373" y="3787449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BF953E-5A30-4849-BC37-888433ACD545}"/>
              </a:ext>
            </a:extLst>
          </p:cNvPr>
          <p:cNvGrpSpPr/>
          <p:nvPr/>
        </p:nvGrpSpPr>
        <p:grpSpPr>
          <a:xfrm>
            <a:off x="4868487" y="4205574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0851058-1C3F-4974-8BE0-53754450FCD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0BBE5ED-E81F-46E4-8807-C83955A2426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257BACE-D836-4F76-A3AA-915789C1B62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044142" y="3796595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DB79704-933E-438B-A15E-2125DE8B8D11}"/>
              </a:ext>
            </a:extLst>
          </p:cNvPr>
          <p:cNvGrpSpPr/>
          <p:nvPr/>
        </p:nvGrpSpPr>
        <p:grpSpPr>
          <a:xfrm>
            <a:off x="5954559" y="4205574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A1CB180-6952-4642-9798-3D46B8A8E2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4D04458-F3FD-4773-9677-B560D5E8E5A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19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641094" y="1578299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7015433" y="1578299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6346443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2492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530027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918198" y="2687447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358136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822773" y="2687447"/>
            <a:ext cx="8220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7430887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9199017" y="2687447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9561941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8F6D8B-8C8B-4F45-AE22-A76FDBD5A114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014679" y="3796595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F806C8-995E-4691-91A1-AA0AFDA66122}"/>
              </a:ext>
            </a:extLst>
          </p:cNvPr>
          <p:cNvGrpSpPr/>
          <p:nvPr/>
        </p:nvGrpSpPr>
        <p:grpSpPr>
          <a:xfrm>
            <a:off x="2622793" y="420557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1BCB659-601B-47BC-9D8F-F3B72A8F7F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4C94BDB-88F4-4CEC-947F-D4DA2D32A1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3539F9D-2B56-496B-A487-759398907E8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43240" y="3796595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9B07B6C-1995-450A-AA06-C9D2ECEAE3D8}"/>
              </a:ext>
            </a:extLst>
          </p:cNvPr>
          <p:cNvGrpSpPr/>
          <p:nvPr/>
        </p:nvGrpSpPr>
        <p:grpSpPr>
          <a:xfrm>
            <a:off x="3753657" y="4205574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5818EED-CA10-4118-9699-99C3411CF2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FA52A48-AE42-4445-80C8-BBBC332DD0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D24AB7-C2EC-4931-ACF6-F3E67DE0655C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5260373" y="3787449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BF953E-5A30-4849-BC37-888433ACD545}"/>
              </a:ext>
            </a:extLst>
          </p:cNvPr>
          <p:cNvGrpSpPr/>
          <p:nvPr/>
        </p:nvGrpSpPr>
        <p:grpSpPr>
          <a:xfrm>
            <a:off x="4868487" y="4205574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0851058-1C3F-4974-8BE0-53754450FCD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0BBE5ED-E81F-46E4-8807-C83955A2426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257BACE-D836-4F76-A3AA-915789C1B62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044142" y="3796595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DB79704-933E-438B-A15E-2125DE8B8D11}"/>
              </a:ext>
            </a:extLst>
          </p:cNvPr>
          <p:cNvGrpSpPr/>
          <p:nvPr/>
        </p:nvGrpSpPr>
        <p:grpSpPr>
          <a:xfrm>
            <a:off x="5954559" y="4205574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A1CB180-6952-4642-9798-3D46B8A8E2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4D04458-F3FD-4773-9677-B560D5E8E5A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8FB8860-7ABE-4546-93A1-2AEF984A5860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7255213" y="3796595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2CE8337-E0F2-4D55-9ADA-266B09211395}"/>
              </a:ext>
            </a:extLst>
          </p:cNvPr>
          <p:cNvGrpSpPr/>
          <p:nvPr/>
        </p:nvGrpSpPr>
        <p:grpSpPr>
          <a:xfrm>
            <a:off x="6863327" y="4205574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1FBC8F3-97A9-41F9-B199-FE9F9EEE54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927122D-1F47-4265-81FC-30FFF78456B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BFADA3A-DABE-439A-87D9-9BBE66CD4B6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083774" y="3796595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17BDA18-C277-4EB7-A18B-0C10446B64AB}"/>
              </a:ext>
            </a:extLst>
          </p:cNvPr>
          <p:cNvGrpSpPr/>
          <p:nvPr/>
        </p:nvGrpSpPr>
        <p:grpSpPr>
          <a:xfrm>
            <a:off x="7994191" y="4205574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EBC8841-0E2A-491F-9C81-5BFFADF0B28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1FC7E77-BC9A-443E-9CE4-E01116382B7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F8EBA14-7126-4F16-946D-857FDFA4F9B8}"/>
              </a:ext>
            </a:extLst>
          </p:cNvPr>
          <p:cNvCxnSpPr>
            <a:cxnSpLocks/>
            <a:stCxn id="34" idx="3"/>
            <a:endCxn id="65" idx="0"/>
          </p:cNvCxnSpPr>
          <p:nvPr/>
        </p:nvCxnSpPr>
        <p:spPr>
          <a:xfrm flipH="1">
            <a:off x="9500907" y="3787449"/>
            <a:ext cx="175814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6BC761B-664E-4001-8186-FC1708CB948A}"/>
              </a:ext>
            </a:extLst>
          </p:cNvPr>
          <p:cNvGrpSpPr/>
          <p:nvPr/>
        </p:nvGrpSpPr>
        <p:grpSpPr>
          <a:xfrm>
            <a:off x="9109021" y="4205574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D50285F-1A58-468E-8293-BB4A09B9562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E9C57A2-7F40-4583-B7A8-CE7E441C8C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13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641094" y="1578299"/>
            <a:ext cx="18201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7015433" y="1578299"/>
            <a:ext cx="190648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6346443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2492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530027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41C0CB-3CF5-4371-8FC4-001F5A903EB6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66136" y="2687447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5414D-2E51-414E-AF35-732D05C47535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A1C71D-D9A4-48F0-9D82-35490A4C2C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D89CC5-41F2-4078-877C-5D9BF3C2A4D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B5295-4FA4-447F-A0A1-0FC594887027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918198" y="2687447"/>
            <a:ext cx="831824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7763B-B6B1-4876-A983-084F2C600D77}"/>
              </a:ext>
            </a:extLst>
          </p:cNvPr>
          <p:cNvGrpSpPr/>
          <p:nvPr/>
        </p:nvGrpSpPr>
        <p:grpSpPr>
          <a:xfrm>
            <a:off x="5358136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E21CC8-A0D0-47F5-A380-6041E24162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F74619E-2795-4AF2-8067-A767756910D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CBC736-7F18-4253-8CB3-B3A4884095D0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822773" y="2687447"/>
            <a:ext cx="8220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664F3A-655A-4041-B4C2-5A8CF7C04A35}"/>
              </a:ext>
            </a:extLst>
          </p:cNvPr>
          <p:cNvGrpSpPr/>
          <p:nvPr/>
        </p:nvGrpSpPr>
        <p:grpSpPr>
          <a:xfrm>
            <a:off x="7430887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1F9546-CDBD-4D2F-8DE7-40894B77E1E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2229D6-EE4A-4105-8B30-B026E9699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42F40F7-72BD-4B42-AB7A-4D030E3598C4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9199017" y="2687447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3B7B8D-15A1-43AC-8412-BBD86467E29A}"/>
              </a:ext>
            </a:extLst>
          </p:cNvPr>
          <p:cNvGrpSpPr/>
          <p:nvPr/>
        </p:nvGrpSpPr>
        <p:grpSpPr>
          <a:xfrm>
            <a:off x="9561941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E7AF33-2B6C-44F5-B372-A1AA95AC46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C0A7A75-17A6-4575-9239-A3177DAA813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8F6D8B-8C8B-4F45-AE22-A76FDBD5A114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014679" y="3796595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F806C8-995E-4691-91A1-AA0AFDA66122}"/>
              </a:ext>
            </a:extLst>
          </p:cNvPr>
          <p:cNvGrpSpPr/>
          <p:nvPr/>
        </p:nvGrpSpPr>
        <p:grpSpPr>
          <a:xfrm>
            <a:off x="2622793" y="420557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1BCB659-601B-47BC-9D8F-F3B72A8F7F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4C94BDB-88F4-4CEC-947F-D4DA2D32A1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3539F9D-2B56-496B-A487-759398907E85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43240" y="3796595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9B07B6C-1995-450A-AA06-C9D2ECEAE3D8}"/>
              </a:ext>
            </a:extLst>
          </p:cNvPr>
          <p:cNvGrpSpPr/>
          <p:nvPr/>
        </p:nvGrpSpPr>
        <p:grpSpPr>
          <a:xfrm>
            <a:off x="3753657" y="4205574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5818EED-CA10-4118-9699-99C3411CF2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FA52A48-AE42-4445-80C8-BBBC332DD0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D24AB7-C2EC-4931-ACF6-F3E67DE0655C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5260373" y="3787449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BF953E-5A30-4849-BC37-888433ACD545}"/>
              </a:ext>
            </a:extLst>
          </p:cNvPr>
          <p:cNvGrpSpPr/>
          <p:nvPr/>
        </p:nvGrpSpPr>
        <p:grpSpPr>
          <a:xfrm>
            <a:off x="4868487" y="4205574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0851058-1C3F-4974-8BE0-53754450FCD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0BBE5ED-E81F-46E4-8807-C83955A2426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257BACE-D836-4F76-A3AA-915789C1B62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044142" y="3796595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DB79704-933E-438B-A15E-2125DE8B8D11}"/>
              </a:ext>
            </a:extLst>
          </p:cNvPr>
          <p:cNvGrpSpPr/>
          <p:nvPr/>
        </p:nvGrpSpPr>
        <p:grpSpPr>
          <a:xfrm>
            <a:off x="5954559" y="4205574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A1CB180-6952-4642-9798-3D46B8A8E29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4D04458-F3FD-4773-9677-B560D5E8E5A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8FB8860-7ABE-4546-93A1-2AEF984A5860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7255213" y="3796595"/>
            <a:ext cx="274351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2CE8337-E0F2-4D55-9ADA-266B09211395}"/>
              </a:ext>
            </a:extLst>
          </p:cNvPr>
          <p:cNvGrpSpPr/>
          <p:nvPr/>
        </p:nvGrpSpPr>
        <p:grpSpPr>
          <a:xfrm>
            <a:off x="6863327" y="4205574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1FBC8F3-97A9-41F9-B199-FE9F9EEE54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927122D-1F47-4265-81FC-30FFF78456B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BFADA3A-DABE-439A-87D9-9BBE66CD4B6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083774" y="3796595"/>
            <a:ext cx="302303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17BDA18-C277-4EB7-A18B-0C10446B64AB}"/>
              </a:ext>
            </a:extLst>
          </p:cNvPr>
          <p:cNvGrpSpPr/>
          <p:nvPr/>
        </p:nvGrpSpPr>
        <p:grpSpPr>
          <a:xfrm>
            <a:off x="7994191" y="4205574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EBC8841-0E2A-491F-9C81-5BFFADF0B28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1FC7E77-BC9A-443E-9CE4-E01116382B7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3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>
            <a:extLst>
              <a:ext uri="{FF2B5EF4-FFF2-40B4-BE49-F238E27FC236}">
                <a16:creationId xmlns:a16="http://schemas.microsoft.com/office/drawing/2014/main" id="{A2F292BE-B785-4D5E-A0E8-2BC7DD433DD1}"/>
              </a:ext>
            </a:extLst>
          </p:cNvPr>
          <p:cNvSpPr/>
          <p:nvPr/>
        </p:nvSpPr>
        <p:spPr>
          <a:xfrm>
            <a:off x="7527178" y="581937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9718A9F-D0E6-4565-9786-B8318E3E8493}"/>
              </a:ext>
            </a:extLst>
          </p:cNvPr>
          <p:cNvSpPr/>
          <p:nvPr/>
        </p:nvSpPr>
        <p:spPr>
          <a:xfrm rot="16372809">
            <a:off x="5462597" y="3596197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3154395" y="570203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73929" cy="2077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93510" y="59726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431742" y="4853861"/>
            <a:ext cx="2011016" cy="14878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641271" cy="1149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77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52B52CB-2931-4B78-A7B9-7DACA836BD61}"/>
              </a:ext>
            </a:extLst>
          </p:cNvPr>
          <p:cNvSpPr/>
          <p:nvPr/>
        </p:nvSpPr>
        <p:spPr>
          <a:xfrm rot="14153622">
            <a:off x="8944942" y="3359801"/>
            <a:ext cx="991837" cy="413834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1D455C7-7894-4DD0-997A-96994CFD2ADB}"/>
              </a:ext>
            </a:extLst>
          </p:cNvPr>
          <p:cNvSpPr/>
          <p:nvPr/>
        </p:nvSpPr>
        <p:spPr>
          <a:xfrm>
            <a:off x="10175034" y="40573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2F292BE-B785-4D5E-A0E8-2BC7DD433DD1}"/>
              </a:ext>
            </a:extLst>
          </p:cNvPr>
          <p:cNvSpPr/>
          <p:nvPr/>
        </p:nvSpPr>
        <p:spPr>
          <a:xfrm>
            <a:off x="7527178" y="581937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9718A9F-D0E6-4565-9786-B8318E3E8493}"/>
              </a:ext>
            </a:extLst>
          </p:cNvPr>
          <p:cNvSpPr/>
          <p:nvPr/>
        </p:nvSpPr>
        <p:spPr>
          <a:xfrm rot="16372809">
            <a:off x="5462597" y="3596197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3154395" y="570203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73929" cy="2077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93510" y="59726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431742" y="4853861"/>
            <a:ext cx="2011016" cy="14878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641271" cy="1149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1831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59F47D8-40EE-4811-9A64-E21CC5510B67}"/>
              </a:ext>
            </a:extLst>
          </p:cNvPr>
          <p:cNvSpPr/>
          <p:nvPr/>
        </p:nvSpPr>
        <p:spPr>
          <a:xfrm rot="17113709">
            <a:off x="8474810" y="1822655"/>
            <a:ext cx="1065821" cy="4629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F4ACC70-ECC3-4421-941C-3E3F7F2065E9}"/>
              </a:ext>
            </a:extLst>
          </p:cNvPr>
          <p:cNvSpPr/>
          <p:nvPr/>
        </p:nvSpPr>
        <p:spPr>
          <a:xfrm>
            <a:off x="6712279" y="311113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52B52CB-2931-4B78-A7B9-7DACA836BD61}"/>
              </a:ext>
            </a:extLst>
          </p:cNvPr>
          <p:cNvSpPr/>
          <p:nvPr/>
        </p:nvSpPr>
        <p:spPr>
          <a:xfrm rot="14153622">
            <a:off x="8944942" y="3359801"/>
            <a:ext cx="991837" cy="413834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1D455C7-7894-4DD0-997A-96994CFD2ADB}"/>
              </a:ext>
            </a:extLst>
          </p:cNvPr>
          <p:cNvSpPr/>
          <p:nvPr/>
        </p:nvSpPr>
        <p:spPr>
          <a:xfrm>
            <a:off x="10175034" y="40573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2F292BE-B785-4D5E-A0E8-2BC7DD433DD1}"/>
              </a:ext>
            </a:extLst>
          </p:cNvPr>
          <p:cNvSpPr/>
          <p:nvPr/>
        </p:nvSpPr>
        <p:spPr>
          <a:xfrm>
            <a:off x="7527178" y="581937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9718A9F-D0E6-4565-9786-B8318E3E8493}"/>
              </a:ext>
            </a:extLst>
          </p:cNvPr>
          <p:cNvSpPr/>
          <p:nvPr/>
        </p:nvSpPr>
        <p:spPr>
          <a:xfrm rot="16372809">
            <a:off x="5462597" y="3596197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3154395" y="570203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73929" cy="2077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93510" y="59726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431742" y="4853861"/>
            <a:ext cx="2011016" cy="14878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641271" cy="1149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891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B6C27F4-EC72-475A-BF9D-E7C313F37619}"/>
              </a:ext>
            </a:extLst>
          </p:cNvPr>
          <p:cNvSpPr/>
          <p:nvPr/>
        </p:nvSpPr>
        <p:spPr>
          <a:xfrm rot="19883361">
            <a:off x="2679693" y="4130624"/>
            <a:ext cx="1065821" cy="259881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4285F47-5BC0-4D9E-8625-C7726547A2E8}"/>
              </a:ext>
            </a:extLst>
          </p:cNvPr>
          <p:cNvSpPr/>
          <p:nvPr/>
        </p:nvSpPr>
        <p:spPr>
          <a:xfrm>
            <a:off x="2335047" y="425185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59F47D8-40EE-4811-9A64-E21CC5510B67}"/>
              </a:ext>
            </a:extLst>
          </p:cNvPr>
          <p:cNvSpPr/>
          <p:nvPr/>
        </p:nvSpPr>
        <p:spPr>
          <a:xfrm rot="17113709">
            <a:off x="8474810" y="1822655"/>
            <a:ext cx="1065821" cy="4629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F4ACC70-ECC3-4421-941C-3E3F7F2065E9}"/>
              </a:ext>
            </a:extLst>
          </p:cNvPr>
          <p:cNvSpPr/>
          <p:nvPr/>
        </p:nvSpPr>
        <p:spPr>
          <a:xfrm>
            <a:off x="6712279" y="311113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52B52CB-2931-4B78-A7B9-7DACA836BD61}"/>
              </a:ext>
            </a:extLst>
          </p:cNvPr>
          <p:cNvSpPr/>
          <p:nvPr/>
        </p:nvSpPr>
        <p:spPr>
          <a:xfrm rot="14153622">
            <a:off x="8944942" y="3359801"/>
            <a:ext cx="991837" cy="413834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1D455C7-7894-4DD0-997A-96994CFD2ADB}"/>
              </a:ext>
            </a:extLst>
          </p:cNvPr>
          <p:cNvSpPr/>
          <p:nvPr/>
        </p:nvSpPr>
        <p:spPr>
          <a:xfrm>
            <a:off x="10175034" y="40573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2F292BE-B785-4D5E-A0E8-2BC7DD433DD1}"/>
              </a:ext>
            </a:extLst>
          </p:cNvPr>
          <p:cNvSpPr/>
          <p:nvPr/>
        </p:nvSpPr>
        <p:spPr>
          <a:xfrm>
            <a:off x="7527178" y="581937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9718A9F-D0E6-4565-9786-B8318E3E8493}"/>
              </a:ext>
            </a:extLst>
          </p:cNvPr>
          <p:cNvSpPr/>
          <p:nvPr/>
        </p:nvSpPr>
        <p:spPr>
          <a:xfrm rot="16372809">
            <a:off x="5462597" y="3596197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3154395" y="570203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73929" cy="2077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93510" y="59726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431742" y="4853861"/>
            <a:ext cx="2011016" cy="14878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641271" cy="1149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7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058F505-C179-4800-91D8-FAD96A8F77E6}"/>
              </a:ext>
            </a:extLst>
          </p:cNvPr>
          <p:cNvSpPr/>
          <p:nvPr/>
        </p:nvSpPr>
        <p:spPr>
          <a:xfrm rot="359542">
            <a:off x="2489806" y="2130013"/>
            <a:ext cx="1056909" cy="319018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29B6560-8ECE-46D3-9725-1A802E8470A3}"/>
              </a:ext>
            </a:extLst>
          </p:cNvPr>
          <p:cNvSpPr/>
          <p:nvPr/>
        </p:nvSpPr>
        <p:spPr>
          <a:xfrm>
            <a:off x="2598420" y="212272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B6C27F4-EC72-475A-BF9D-E7C313F37619}"/>
              </a:ext>
            </a:extLst>
          </p:cNvPr>
          <p:cNvSpPr/>
          <p:nvPr/>
        </p:nvSpPr>
        <p:spPr>
          <a:xfrm rot="19883361">
            <a:off x="2679693" y="4130624"/>
            <a:ext cx="1065821" cy="259881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4285F47-5BC0-4D9E-8625-C7726547A2E8}"/>
              </a:ext>
            </a:extLst>
          </p:cNvPr>
          <p:cNvSpPr/>
          <p:nvPr/>
        </p:nvSpPr>
        <p:spPr>
          <a:xfrm>
            <a:off x="2335047" y="425185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59F47D8-40EE-4811-9A64-E21CC5510B67}"/>
              </a:ext>
            </a:extLst>
          </p:cNvPr>
          <p:cNvSpPr/>
          <p:nvPr/>
        </p:nvSpPr>
        <p:spPr>
          <a:xfrm rot="17113709">
            <a:off x="8474810" y="1822655"/>
            <a:ext cx="1065821" cy="4629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F4ACC70-ECC3-4421-941C-3E3F7F2065E9}"/>
              </a:ext>
            </a:extLst>
          </p:cNvPr>
          <p:cNvSpPr/>
          <p:nvPr/>
        </p:nvSpPr>
        <p:spPr>
          <a:xfrm>
            <a:off x="6712279" y="311113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52B52CB-2931-4B78-A7B9-7DACA836BD61}"/>
              </a:ext>
            </a:extLst>
          </p:cNvPr>
          <p:cNvSpPr/>
          <p:nvPr/>
        </p:nvSpPr>
        <p:spPr>
          <a:xfrm rot="14153622">
            <a:off x="8944942" y="3359801"/>
            <a:ext cx="991837" cy="413834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1D455C7-7894-4DD0-997A-96994CFD2ADB}"/>
              </a:ext>
            </a:extLst>
          </p:cNvPr>
          <p:cNvSpPr/>
          <p:nvPr/>
        </p:nvSpPr>
        <p:spPr>
          <a:xfrm>
            <a:off x="10175034" y="40573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2F292BE-B785-4D5E-A0E8-2BC7DD433DD1}"/>
              </a:ext>
            </a:extLst>
          </p:cNvPr>
          <p:cNvSpPr/>
          <p:nvPr/>
        </p:nvSpPr>
        <p:spPr>
          <a:xfrm>
            <a:off x="7527178" y="581937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9718A9F-D0E6-4565-9786-B8318E3E8493}"/>
              </a:ext>
            </a:extLst>
          </p:cNvPr>
          <p:cNvSpPr/>
          <p:nvPr/>
        </p:nvSpPr>
        <p:spPr>
          <a:xfrm rot="16372809">
            <a:off x="5462597" y="3596197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3154395" y="570203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73929" cy="2077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93510" y="59726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431742" y="4853861"/>
            <a:ext cx="2011016" cy="14878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641271" cy="1149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4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E0AAD79-8F2E-4F82-B3DE-682544BA2182}"/>
              </a:ext>
            </a:extLst>
          </p:cNvPr>
          <p:cNvSpPr/>
          <p:nvPr/>
        </p:nvSpPr>
        <p:spPr>
          <a:xfrm rot="19681772">
            <a:off x="1980753" y="47615"/>
            <a:ext cx="1065821" cy="322388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E200CE5-9F36-4E86-802E-9F54447AE9B3}"/>
              </a:ext>
            </a:extLst>
          </p:cNvPr>
          <p:cNvSpPr/>
          <p:nvPr/>
        </p:nvSpPr>
        <p:spPr>
          <a:xfrm>
            <a:off x="1392099" y="22174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058F505-C179-4800-91D8-FAD96A8F77E6}"/>
              </a:ext>
            </a:extLst>
          </p:cNvPr>
          <p:cNvSpPr/>
          <p:nvPr/>
        </p:nvSpPr>
        <p:spPr>
          <a:xfrm rot="359542">
            <a:off x="2489806" y="2130013"/>
            <a:ext cx="1056909" cy="319018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29B6560-8ECE-46D3-9725-1A802E8470A3}"/>
              </a:ext>
            </a:extLst>
          </p:cNvPr>
          <p:cNvSpPr/>
          <p:nvPr/>
        </p:nvSpPr>
        <p:spPr>
          <a:xfrm>
            <a:off x="2598420" y="212272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B6C27F4-EC72-475A-BF9D-E7C313F37619}"/>
              </a:ext>
            </a:extLst>
          </p:cNvPr>
          <p:cNvSpPr/>
          <p:nvPr/>
        </p:nvSpPr>
        <p:spPr>
          <a:xfrm rot="19883361">
            <a:off x="2679693" y="4130624"/>
            <a:ext cx="1065821" cy="259881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4285F47-5BC0-4D9E-8625-C7726547A2E8}"/>
              </a:ext>
            </a:extLst>
          </p:cNvPr>
          <p:cNvSpPr/>
          <p:nvPr/>
        </p:nvSpPr>
        <p:spPr>
          <a:xfrm>
            <a:off x="2335047" y="425185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59F47D8-40EE-4811-9A64-E21CC5510B67}"/>
              </a:ext>
            </a:extLst>
          </p:cNvPr>
          <p:cNvSpPr/>
          <p:nvPr/>
        </p:nvSpPr>
        <p:spPr>
          <a:xfrm rot="17113709">
            <a:off x="8474810" y="1822655"/>
            <a:ext cx="1065821" cy="4629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F4ACC70-ECC3-4421-941C-3E3F7F2065E9}"/>
              </a:ext>
            </a:extLst>
          </p:cNvPr>
          <p:cNvSpPr/>
          <p:nvPr/>
        </p:nvSpPr>
        <p:spPr>
          <a:xfrm>
            <a:off x="6712279" y="311113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52B52CB-2931-4B78-A7B9-7DACA836BD61}"/>
              </a:ext>
            </a:extLst>
          </p:cNvPr>
          <p:cNvSpPr/>
          <p:nvPr/>
        </p:nvSpPr>
        <p:spPr>
          <a:xfrm rot="14153622">
            <a:off x="8944942" y="3359801"/>
            <a:ext cx="991837" cy="413834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1D455C7-7894-4DD0-997A-96994CFD2ADB}"/>
              </a:ext>
            </a:extLst>
          </p:cNvPr>
          <p:cNvSpPr/>
          <p:nvPr/>
        </p:nvSpPr>
        <p:spPr>
          <a:xfrm>
            <a:off x="10175034" y="40573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2F292BE-B785-4D5E-A0E8-2BC7DD433DD1}"/>
              </a:ext>
            </a:extLst>
          </p:cNvPr>
          <p:cNvSpPr/>
          <p:nvPr/>
        </p:nvSpPr>
        <p:spPr>
          <a:xfrm>
            <a:off x="7527178" y="581937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9718A9F-D0E6-4565-9786-B8318E3E8493}"/>
              </a:ext>
            </a:extLst>
          </p:cNvPr>
          <p:cNvSpPr/>
          <p:nvPr/>
        </p:nvSpPr>
        <p:spPr>
          <a:xfrm rot="16372809">
            <a:off x="5462597" y="3596197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3154395" y="570203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73929" cy="2077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93510" y="59726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431742" y="4853861"/>
            <a:ext cx="2011016" cy="14878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641271" cy="1149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타원 78">
            <a:extLst>
              <a:ext uri="{FF2B5EF4-FFF2-40B4-BE49-F238E27FC236}">
                <a16:creationId xmlns:a16="http://schemas.microsoft.com/office/drawing/2014/main" id="{03832325-EC9B-4F67-8D2F-2C92E442C348}"/>
              </a:ext>
            </a:extLst>
          </p:cNvPr>
          <p:cNvSpPr/>
          <p:nvPr/>
        </p:nvSpPr>
        <p:spPr>
          <a:xfrm>
            <a:off x="7191800" y="209730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3E90F8E-5847-427D-A536-A598A18456C8}"/>
              </a:ext>
            </a:extLst>
          </p:cNvPr>
          <p:cNvSpPr/>
          <p:nvPr/>
        </p:nvSpPr>
        <p:spPr>
          <a:xfrm rot="16200000">
            <a:off x="4341256" y="-2652592"/>
            <a:ext cx="995244" cy="67809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E0AAD79-8F2E-4F82-B3DE-682544BA2182}"/>
              </a:ext>
            </a:extLst>
          </p:cNvPr>
          <p:cNvSpPr/>
          <p:nvPr/>
        </p:nvSpPr>
        <p:spPr>
          <a:xfrm rot="19681772">
            <a:off x="1980753" y="47615"/>
            <a:ext cx="1065821" cy="322388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E200CE5-9F36-4E86-802E-9F54447AE9B3}"/>
              </a:ext>
            </a:extLst>
          </p:cNvPr>
          <p:cNvSpPr/>
          <p:nvPr/>
        </p:nvSpPr>
        <p:spPr>
          <a:xfrm>
            <a:off x="1392099" y="22174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058F505-C179-4800-91D8-FAD96A8F77E6}"/>
              </a:ext>
            </a:extLst>
          </p:cNvPr>
          <p:cNvSpPr/>
          <p:nvPr/>
        </p:nvSpPr>
        <p:spPr>
          <a:xfrm rot="359542">
            <a:off x="2489806" y="2130013"/>
            <a:ext cx="1056909" cy="319018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29B6560-8ECE-46D3-9725-1A802E8470A3}"/>
              </a:ext>
            </a:extLst>
          </p:cNvPr>
          <p:cNvSpPr/>
          <p:nvPr/>
        </p:nvSpPr>
        <p:spPr>
          <a:xfrm>
            <a:off x="2598420" y="212272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B6C27F4-EC72-475A-BF9D-E7C313F37619}"/>
              </a:ext>
            </a:extLst>
          </p:cNvPr>
          <p:cNvSpPr/>
          <p:nvPr/>
        </p:nvSpPr>
        <p:spPr>
          <a:xfrm rot="19883361">
            <a:off x="2679693" y="4130624"/>
            <a:ext cx="1065821" cy="259881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4285F47-5BC0-4D9E-8625-C7726547A2E8}"/>
              </a:ext>
            </a:extLst>
          </p:cNvPr>
          <p:cNvSpPr/>
          <p:nvPr/>
        </p:nvSpPr>
        <p:spPr>
          <a:xfrm>
            <a:off x="2335047" y="425185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59F47D8-40EE-4811-9A64-E21CC5510B67}"/>
              </a:ext>
            </a:extLst>
          </p:cNvPr>
          <p:cNvSpPr/>
          <p:nvPr/>
        </p:nvSpPr>
        <p:spPr>
          <a:xfrm rot="17113709">
            <a:off x="8474810" y="1822655"/>
            <a:ext cx="1065821" cy="4629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F4ACC70-ECC3-4421-941C-3E3F7F2065E9}"/>
              </a:ext>
            </a:extLst>
          </p:cNvPr>
          <p:cNvSpPr/>
          <p:nvPr/>
        </p:nvSpPr>
        <p:spPr>
          <a:xfrm>
            <a:off x="6712279" y="311113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52B52CB-2931-4B78-A7B9-7DACA836BD61}"/>
              </a:ext>
            </a:extLst>
          </p:cNvPr>
          <p:cNvSpPr/>
          <p:nvPr/>
        </p:nvSpPr>
        <p:spPr>
          <a:xfrm rot="14153622">
            <a:off x="8944942" y="3359801"/>
            <a:ext cx="991837" cy="413834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1D455C7-7894-4DD0-997A-96994CFD2ADB}"/>
              </a:ext>
            </a:extLst>
          </p:cNvPr>
          <p:cNvSpPr/>
          <p:nvPr/>
        </p:nvSpPr>
        <p:spPr>
          <a:xfrm>
            <a:off x="10175034" y="405732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2F292BE-B785-4D5E-A0E8-2BC7DD433DD1}"/>
              </a:ext>
            </a:extLst>
          </p:cNvPr>
          <p:cNvSpPr/>
          <p:nvPr/>
        </p:nvSpPr>
        <p:spPr>
          <a:xfrm>
            <a:off x="7527178" y="581937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9718A9F-D0E6-4565-9786-B8318E3E8493}"/>
              </a:ext>
            </a:extLst>
          </p:cNvPr>
          <p:cNvSpPr/>
          <p:nvPr/>
        </p:nvSpPr>
        <p:spPr>
          <a:xfrm rot="16372809">
            <a:off x="5462597" y="3596197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3154395" y="570203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37191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2278790" y="741025"/>
            <a:ext cx="5045604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73929" cy="2077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10142"/>
            <a:ext cx="465817" cy="21547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741026"/>
            <a:ext cx="1528033" cy="6962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93510" y="59726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02030"/>
            <a:ext cx="4044007" cy="13866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431742" y="4853861"/>
            <a:ext cx="2011016" cy="14878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641271" cy="1149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8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1305</Words>
  <Application>Microsoft Office PowerPoint</Application>
  <PresentationFormat>와이드스크린</PresentationFormat>
  <Paragraphs>579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146</cp:revision>
  <dcterms:created xsi:type="dcterms:W3CDTF">2022-08-09T12:12:25Z</dcterms:created>
  <dcterms:modified xsi:type="dcterms:W3CDTF">2022-09-19T14:27:11Z</dcterms:modified>
</cp:coreProperties>
</file>