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8" r:id="rId2"/>
    <p:sldId id="337" r:id="rId3"/>
    <p:sldId id="338" r:id="rId4"/>
    <p:sldId id="339" r:id="rId5"/>
    <p:sldId id="340" r:id="rId6"/>
    <p:sldId id="341" r:id="rId7"/>
    <p:sldId id="342" r:id="rId8"/>
    <p:sldId id="343" r:id="rId9"/>
    <p:sldId id="344" r:id="rId10"/>
    <p:sldId id="264" r:id="rId11"/>
    <p:sldId id="345" r:id="rId12"/>
    <p:sldId id="346" r:id="rId13"/>
    <p:sldId id="347" r:id="rId14"/>
    <p:sldId id="348" r:id="rId15"/>
    <p:sldId id="349" r:id="rId16"/>
    <p:sldId id="350" r:id="rId17"/>
    <p:sldId id="351" r:id="rId18"/>
    <p:sldId id="352" r:id="rId19"/>
    <p:sldId id="353" r:id="rId20"/>
    <p:sldId id="354" r:id="rId21"/>
    <p:sldId id="355" r:id="rId22"/>
    <p:sldId id="356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7D31"/>
    <a:srgbClr val="FFC000"/>
    <a:srgbClr val="FFFFFF"/>
    <a:srgbClr val="505050"/>
    <a:srgbClr val="F1A116"/>
    <a:srgbClr val="99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39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F4A8FB-4E91-CD6C-C1BC-76478DCA4D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D42B52B-EBEA-E88C-DE57-1135865CBF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A5C73D-43C5-6B5B-7B77-FCD6B694B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3A1627-396E-7158-57F0-855690A1C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3F3EF-9FF6-F207-AA3B-450B8E58B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138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D591BC-1DCC-353C-B3E9-2527B2416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2DFC751-F686-FD47-953B-12F00DAE58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A45DF6-A54D-9C40-350A-53099900F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16DCA8-B9F2-18E9-936B-067A9DDA9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783BDE-2AAF-EEF5-FAF9-D6F84EF39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7792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38E034E-58CC-D33A-03DE-799B332208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88AC8EE-8907-8B8B-B977-E6C5EBA2E2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6318B9-F372-F738-E6B1-38C5440A5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C2CCD3-E84D-78FC-A801-7F9380DC3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A14C9B-4D49-299F-C69E-E4B1E5889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476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E7B524-496E-BE22-EFF2-9B9BC9DA5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6FDBF9-4D94-0087-EE44-0FFC811DE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B0AB30-6D66-58F8-8303-087E0562D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484509-186D-0030-8D6C-848FD6204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2F237B-3AC5-DB23-5824-C1D442A2E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738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F17104-F39A-194F-1E0C-36C870914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2CDF53-38B6-983B-0AA8-DA3E955C35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3D9E67-1288-1CB1-3157-8F65B56A7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3FC1F9-7FDB-1D0C-7085-334B4C071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56BDF9-0C49-5861-3111-790E57694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35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8ECB22-7FAA-2626-4462-A2F9D0D4F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92E91C-D819-71FB-FA58-A4FDFDEE28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EC5DD0-455E-141B-92E7-F9079A64A7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EF6EF9-AF33-2A53-F9E9-49344B50A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049EC9-B2BB-ED56-27E1-4AB57CF56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76BF56-83BC-A650-762C-D269DD4D9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8493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A99D7E-FAA9-0682-3642-1C5E44A05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1675FA-C46D-9B40-F837-01F7E02947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F90AD1-F615-C753-CC0A-0F2E71FC35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CC3F220-2375-6344-4003-D4F7BE432B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75A6BA7-7DBD-BD47-A250-9A6856F9C2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7249326-88BE-7A81-DE90-C4E7BE220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EBCD85F-9352-757E-6494-B210C6923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BEA2BD2-C016-FE39-F3F6-FC2E1CEF8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045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256E51-F44E-D627-774A-9E7DD7890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DB6E5AF-F418-C976-7FB4-DEB2FAE36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09BECB9-8942-0668-98C4-DFA9BFEF8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3F1D3DA-F8DF-9447-F0A9-679F07284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886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2504A48-D4AE-034F-E0F5-F9EA1E537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2A4CE11-4A0F-9FB8-401D-3CEC6BB6A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13F99E-2552-A0E7-D418-6C7E4A890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721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29377D-EFDD-634F-795E-A23025F75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9E4BC1-5F7F-29F0-D8E5-4587CCD55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AC45F1-4F5D-E405-BC3E-C772010B13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061B2C-1026-0557-56D6-6A8D6E392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ACE041-0F52-0A17-920C-A62CE43DE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D69178-A5ED-93BB-86E9-7D3CE4855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949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0387A4-88C2-27BD-175D-2ACC64606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12710C5-5019-832E-D4E7-7715CB0728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19BEF4F-D613-F027-FE13-AF09BCA8AF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DA65D4-D90A-DEEF-DBDE-1EE451137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214126-684F-F1B4-B321-46E86203E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321411-F33A-55CE-FAAE-751EBFD00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3687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4038501-DBF1-604E-9245-2449C6E2B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DCE59C-34C6-6A4F-84B0-78FAC275E9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395446-F3C6-8076-0EDF-19B46D2600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224D7A-9CF3-4E78-A2C4-FBFAA96AA998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30B8C0-AECA-0E18-E4B2-30ACB51712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BF4E17-646F-4A2A-1DC2-31EE9965FB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067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2214693" y="964735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8214219" y="964735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704F30A6-0B8D-433C-9506-23E86372E906}"/>
              </a:ext>
            </a:extLst>
          </p:cNvPr>
          <p:cNvSpPr/>
          <p:nvPr/>
        </p:nvSpPr>
        <p:spPr>
          <a:xfrm>
            <a:off x="2214693" y="5076739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8214219" y="5076739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5185794" y="2140591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5185794" y="3979177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6586705" y="298927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3768054" y="298927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C2476688-2414-4D21-A7D8-7754E09DE686}"/>
              </a:ext>
            </a:extLst>
          </p:cNvPr>
          <p:cNvCxnSpPr>
            <a:stCxn id="33" idx="6"/>
            <a:endCxn id="34" idx="2"/>
          </p:cNvCxnSpPr>
          <p:nvPr/>
        </p:nvCxnSpPr>
        <p:spPr>
          <a:xfrm>
            <a:off x="2952925" y="1333851"/>
            <a:ext cx="526129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55E02F95-42A8-42FD-B0B9-E7E1527EF376}"/>
              </a:ext>
            </a:extLst>
          </p:cNvPr>
          <p:cNvCxnSpPr>
            <a:cxnSpLocks/>
            <a:stCxn id="33" idx="5"/>
            <a:endCxn id="41" idx="1"/>
          </p:cNvCxnSpPr>
          <p:nvPr/>
        </p:nvCxnSpPr>
        <p:spPr>
          <a:xfrm>
            <a:off x="2844813" y="1594855"/>
            <a:ext cx="1031353" cy="150253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AAA3D3B3-CE1E-41A3-866A-D926360C3A2B}"/>
              </a:ext>
            </a:extLst>
          </p:cNvPr>
          <p:cNvCxnSpPr>
            <a:cxnSpLocks/>
            <a:stCxn id="35" idx="7"/>
            <a:endCxn id="41" idx="3"/>
          </p:cNvCxnSpPr>
          <p:nvPr/>
        </p:nvCxnSpPr>
        <p:spPr>
          <a:xfrm flipV="1">
            <a:off x="2844813" y="3619396"/>
            <a:ext cx="1031353" cy="156545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F86C322D-BA6B-485C-823C-0D49AC78DBEC}"/>
              </a:ext>
            </a:extLst>
          </p:cNvPr>
          <p:cNvCxnSpPr>
            <a:cxnSpLocks/>
            <a:stCxn id="35" idx="0"/>
            <a:endCxn id="33" idx="4"/>
          </p:cNvCxnSpPr>
          <p:nvPr/>
        </p:nvCxnSpPr>
        <p:spPr>
          <a:xfrm flipV="1">
            <a:off x="2583809" y="1702967"/>
            <a:ext cx="0" cy="337377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1D2DFA1E-5747-4F47-8225-02A9DA30ABFF}"/>
              </a:ext>
            </a:extLst>
          </p:cNvPr>
          <p:cNvCxnSpPr>
            <a:cxnSpLocks/>
            <a:stCxn id="35" idx="6"/>
            <a:endCxn id="37" idx="2"/>
          </p:cNvCxnSpPr>
          <p:nvPr/>
        </p:nvCxnSpPr>
        <p:spPr>
          <a:xfrm>
            <a:off x="2952925" y="5445855"/>
            <a:ext cx="526129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16C633F6-8F1A-41D1-B810-C3011E0A7282}"/>
              </a:ext>
            </a:extLst>
          </p:cNvPr>
          <p:cNvCxnSpPr>
            <a:cxnSpLocks/>
            <a:stCxn id="41" idx="5"/>
            <a:endCxn id="39" idx="2"/>
          </p:cNvCxnSpPr>
          <p:nvPr/>
        </p:nvCxnSpPr>
        <p:spPr>
          <a:xfrm>
            <a:off x="4398174" y="3619396"/>
            <a:ext cx="787620" cy="72889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A6E5F21C-A026-4851-99B0-27874E229946}"/>
              </a:ext>
            </a:extLst>
          </p:cNvPr>
          <p:cNvCxnSpPr>
            <a:cxnSpLocks/>
            <a:stCxn id="41" idx="7"/>
            <a:endCxn id="38" idx="2"/>
          </p:cNvCxnSpPr>
          <p:nvPr/>
        </p:nvCxnSpPr>
        <p:spPr>
          <a:xfrm flipV="1">
            <a:off x="4398174" y="2509707"/>
            <a:ext cx="787620" cy="58768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8082FC87-5BBB-44A7-9CE9-8AB1077B4146}"/>
              </a:ext>
            </a:extLst>
          </p:cNvPr>
          <p:cNvCxnSpPr>
            <a:cxnSpLocks/>
            <a:stCxn id="38" idx="6"/>
            <a:endCxn id="40" idx="1"/>
          </p:cNvCxnSpPr>
          <p:nvPr/>
        </p:nvCxnSpPr>
        <p:spPr>
          <a:xfrm>
            <a:off x="5924026" y="2509707"/>
            <a:ext cx="770791" cy="58768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1856B5A7-3E74-4F05-B988-2B3AD4EAE0DF}"/>
              </a:ext>
            </a:extLst>
          </p:cNvPr>
          <p:cNvCxnSpPr>
            <a:cxnSpLocks/>
            <a:stCxn id="40" idx="5"/>
            <a:endCxn id="37" idx="1"/>
          </p:cNvCxnSpPr>
          <p:nvPr/>
        </p:nvCxnSpPr>
        <p:spPr>
          <a:xfrm>
            <a:off x="7216825" y="3619396"/>
            <a:ext cx="1105506" cy="156545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71D28086-58C7-4A67-AE23-41C647F6CED6}"/>
              </a:ext>
            </a:extLst>
          </p:cNvPr>
          <p:cNvCxnSpPr>
            <a:cxnSpLocks/>
            <a:stCxn id="40" idx="7"/>
            <a:endCxn id="34" idx="3"/>
          </p:cNvCxnSpPr>
          <p:nvPr/>
        </p:nvCxnSpPr>
        <p:spPr>
          <a:xfrm flipV="1">
            <a:off x="7216825" y="1594855"/>
            <a:ext cx="1105506" cy="150253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C367EBE7-D423-4C26-B2A2-A7638C1CD066}"/>
              </a:ext>
            </a:extLst>
          </p:cNvPr>
          <p:cNvCxnSpPr>
            <a:cxnSpLocks/>
            <a:stCxn id="37" idx="0"/>
            <a:endCxn id="34" idx="4"/>
          </p:cNvCxnSpPr>
          <p:nvPr/>
        </p:nvCxnSpPr>
        <p:spPr>
          <a:xfrm flipV="1">
            <a:off x="8583335" y="1702967"/>
            <a:ext cx="0" cy="337377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83AA4AD-51F8-4953-BF95-63C52294EC29}"/>
              </a:ext>
            </a:extLst>
          </p:cNvPr>
          <p:cNvSpPr txBox="1"/>
          <p:nvPr/>
        </p:nvSpPr>
        <p:spPr>
          <a:xfrm>
            <a:off x="5342160" y="93408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DBA6381-EB36-43CC-A810-1A838148B335}"/>
              </a:ext>
            </a:extLst>
          </p:cNvPr>
          <p:cNvSpPr txBox="1"/>
          <p:nvPr/>
        </p:nvSpPr>
        <p:spPr>
          <a:xfrm>
            <a:off x="2085597" y="318979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CB15100-5784-4652-B365-608A66380FAF}"/>
              </a:ext>
            </a:extLst>
          </p:cNvPr>
          <p:cNvSpPr txBox="1"/>
          <p:nvPr/>
        </p:nvSpPr>
        <p:spPr>
          <a:xfrm>
            <a:off x="3026743" y="234612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5031C38-D9C8-45B5-A512-1DE3C6ABA4AD}"/>
              </a:ext>
            </a:extLst>
          </p:cNvPr>
          <p:cNvSpPr txBox="1"/>
          <p:nvPr/>
        </p:nvSpPr>
        <p:spPr>
          <a:xfrm>
            <a:off x="3018796" y="413554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6973636-098B-43D9-B895-9C983C7AE65F}"/>
              </a:ext>
            </a:extLst>
          </p:cNvPr>
          <p:cNvSpPr txBox="1"/>
          <p:nvPr/>
        </p:nvSpPr>
        <p:spPr>
          <a:xfrm>
            <a:off x="4554673" y="243978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A53D5B7-06F3-4823-BE2B-28357199A5D1}"/>
              </a:ext>
            </a:extLst>
          </p:cNvPr>
          <p:cNvSpPr txBox="1"/>
          <p:nvPr/>
        </p:nvSpPr>
        <p:spPr>
          <a:xfrm>
            <a:off x="6182624" y="243141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6309421" y="393548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D966E5B-3A3A-4CBB-A8A6-7210BD390A74}"/>
              </a:ext>
            </a:extLst>
          </p:cNvPr>
          <p:cNvSpPr txBox="1"/>
          <p:nvPr/>
        </p:nvSpPr>
        <p:spPr>
          <a:xfrm>
            <a:off x="4415003" y="387151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98CF157-A787-4052-AA4C-296E45E8B799}"/>
              </a:ext>
            </a:extLst>
          </p:cNvPr>
          <p:cNvSpPr txBox="1"/>
          <p:nvPr/>
        </p:nvSpPr>
        <p:spPr>
          <a:xfrm>
            <a:off x="5349148" y="545261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9462BEF-82C0-4163-BEAD-63FCE75CA616}"/>
              </a:ext>
            </a:extLst>
          </p:cNvPr>
          <p:cNvSpPr txBox="1"/>
          <p:nvPr/>
        </p:nvSpPr>
        <p:spPr>
          <a:xfrm>
            <a:off x="7602705" y="250060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7872BDA-9E3F-4F92-9530-F827EC67A8CE}"/>
              </a:ext>
            </a:extLst>
          </p:cNvPr>
          <p:cNvSpPr txBox="1"/>
          <p:nvPr/>
        </p:nvSpPr>
        <p:spPr>
          <a:xfrm>
            <a:off x="7710332" y="404501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B7AE8EE-9CE5-474B-B443-44E0FA61F297}"/>
              </a:ext>
            </a:extLst>
          </p:cNvPr>
          <p:cNvSpPr txBox="1"/>
          <p:nvPr/>
        </p:nvSpPr>
        <p:spPr>
          <a:xfrm>
            <a:off x="8558975" y="317501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FCD792B2-32EB-4EEC-887F-8C9F7D9166B7}"/>
              </a:ext>
            </a:extLst>
          </p:cNvPr>
          <p:cNvCxnSpPr>
            <a:cxnSpLocks/>
            <a:stCxn id="39" idx="6"/>
            <a:endCxn id="40" idx="3"/>
          </p:cNvCxnSpPr>
          <p:nvPr/>
        </p:nvCxnSpPr>
        <p:spPr>
          <a:xfrm flipV="1">
            <a:off x="5924026" y="3619396"/>
            <a:ext cx="770791" cy="72889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38" idx="7"/>
            <a:endCxn id="34" idx="3"/>
          </p:cNvCxnSpPr>
          <p:nvPr/>
        </p:nvCxnSpPr>
        <p:spPr>
          <a:xfrm flipV="1">
            <a:off x="5815914" y="1594855"/>
            <a:ext cx="2506417" cy="65384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92028036-D222-4903-ACFB-3E396508B2D9}"/>
              </a:ext>
            </a:extLst>
          </p:cNvPr>
          <p:cNvCxnSpPr>
            <a:cxnSpLocks/>
            <a:stCxn id="39" idx="5"/>
            <a:endCxn id="37" idx="1"/>
          </p:cNvCxnSpPr>
          <p:nvPr/>
        </p:nvCxnSpPr>
        <p:spPr>
          <a:xfrm>
            <a:off x="5815914" y="4609297"/>
            <a:ext cx="2506417" cy="57555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177FD7DF-81D0-434F-BCF8-9D049AE37F83}"/>
              </a:ext>
            </a:extLst>
          </p:cNvPr>
          <p:cNvSpPr txBox="1"/>
          <p:nvPr/>
        </p:nvSpPr>
        <p:spPr>
          <a:xfrm>
            <a:off x="6728384" y="157469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D616A5E-CC40-4AED-BA1E-32A672107BA8}"/>
              </a:ext>
            </a:extLst>
          </p:cNvPr>
          <p:cNvSpPr txBox="1"/>
          <p:nvPr/>
        </p:nvSpPr>
        <p:spPr>
          <a:xfrm>
            <a:off x="7062130" y="458650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2313936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452320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13" idx="0"/>
          </p:cNvCxnSpPr>
          <p:nvPr/>
        </p:nvCxnSpPr>
        <p:spPr>
          <a:xfrm flipH="1">
            <a:off x="5376441" y="1871914"/>
            <a:ext cx="391885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322536" y="1871914"/>
            <a:ext cx="343151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653546" y="1040235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(1, 6)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747DF5F-6C8F-4DEF-850B-C72E516B9C84}"/>
              </a:ext>
            </a:extLst>
          </p:cNvPr>
          <p:cNvGrpSpPr/>
          <p:nvPr/>
        </p:nvGrpSpPr>
        <p:grpSpPr>
          <a:xfrm>
            <a:off x="4984555" y="2419014"/>
            <a:ext cx="783771" cy="946459"/>
            <a:chOff x="5653546" y="1040235"/>
            <a:chExt cx="783771" cy="946459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6508A58F-E3F4-4551-9006-1247DC9DC4E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49A416FD-61B3-433C-8F02-7612A630F3DE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(1, 4)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6273801" y="2419014"/>
            <a:ext cx="783771" cy="946459"/>
            <a:chOff x="5653546" y="1040235"/>
            <a:chExt cx="783771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(1, 2)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7692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13" idx="0"/>
          </p:cNvCxnSpPr>
          <p:nvPr/>
        </p:nvCxnSpPr>
        <p:spPr>
          <a:xfrm flipH="1">
            <a:off x="4707451" y="1871914"/>
            <a:ext cx="1060875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322536" y="1871914"/>
            <a:ext cx="770130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653546" y="1040235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747DF5F-6C8F-4DEF-850B-C72E516B9C84}"/>
              </a:ext>
            </a:extLst>
          </p:cNvPr>
          <p:cNvGrpSpPr/>
          <p:nvPr/>
        </p:nvGrpSpPr>
        <p:grpSpPr>
          <a:xfrm>
            <a:off x="4315565" y="2419014"/>
            <a:ext cx="783771" cy="946459"/>
            <a:chOff x="5653546" y="1040235"/>
            <a:chExt cx="783771" cy="946459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6508A58F-E3F4-4551-9006-1247DC9DC4E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49A416FD-61B3-433C-8F02-7612A630F3DE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6700780" y="2419014"/>
            <a:ext cx="783771" cy="946459"/>
            <a:chOff x="5653546" y="1040235"/>
            <a:chExt cx="783771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(6, 1)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A44AAC8-0CA6-4148-B7E0-27D26A5BA6DB}"/>
              </a:ext>
            </a:extLst>
          </p:cNvPr>
          <p:cNvCxnSpPr>
            <a:cxnSpLocks/>
            <a:stCxn id="12" idx="3"/>
            <a:endCxn id="21" idx="0"/>
          </p:cNvCxnSpPr>
          <p:nvPr/>
        </p:nvCxnSpPr>
        <p:spPr>
          <a:xfrm flipH="1">
            <a:off x="4143395" y="3250693"/>
            <a:ext cx="286950" cy="54411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D95C87E0-CEBA-4D63-A987-A7B5952B4CB3}"/>
              </a:ext>
            </a:extLst>
          </p:cNvPr>
          <p:cNvCxnSpPr>
            <a:cxnSpLocks/>
            <a:stCxn id="12" idx="5"/>
            <a:endCxn id="24" idx="0"/>
          </p:cNvCxnSpPr>
          <p:nvPr/>
        </p:nvCxnSpPr>
        <p:spPr>
          <a:xfrm>
            <a:off x="4984555" y="3250693"/>
            <a:ext cx="277106" cy="54411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098B1A48-7DB4-469C-99FE-1B650EE3FD38}"/>
              </a:ext>
            </a:extLst>
          </p:cNvPr>
          <p:cNvGrpSpPr/>
          <p:nvPr/>
        </p:nvGrpSpPr>
        <p:grpSpPr>
          <a:xfrm>
            <a:off x="3751509" y="3794809"/>
            <a:ext cx="783771" cy="946459"/>
            <a:chOff x="5653546" y="1040235"/>
            <a:chExt cx="783771" cy="946459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17E3FDBB-2BE0-4C25-85C4-80A475D2BE04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474479FD-0A9D-47C1-90A7-B60867504018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(1, 2)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831341C6-37B3-4122-A097-F5DA61E82B23}"/>
              </a:ext>
            </a:extLst>
          </p:cNvPr>
          <p:cNvGrpSpPr/>
          <p:nvPr/>
        </p:nvGrpSpPr>
        <p:grpSpPr>
          <a:xfrm>
            <a:off x="4869775" y="3794809"/>
            <a:ext cx="783771" cy="946459"/>
            <a:chOff x="5653546" y="1040235"/>
            <a:chExt cx="783771" cy="946459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6A28AEBF-2FF1-4C95-AB43-34937B8B05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8FD22AAF-52F7-4D6F-9DE4-AB6834F337FB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1B957019-7BB9-4E33-BC05-FDE571F30568}"/>
              </a:ext>
            </a:extLst>
          </p:cNvPr>
          <p:cNvCxnSpPr>
            <a:cxnSpLocks/>
            <a:stCxn id="17" idx="3"/>
            <a:endCxn id="30" idx="0"/>
          </p:cNvCxnSpPr>
          <p:nvPr/>
        </p:nvCxnSpPr>
        <p:spPr>
          <a:xfrm flipH="1">
            <a:off x="6538454" y="3250693"/>
            <a:ext cx="277106" cy="54411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ECB79255-2A84-40E8-8CBF-62E5BCA22D70}"/>
              </a:ext>
            </a:extLst>
          </p:cNvPr>
          <p:cNvGrpSpPr/>
          <p:nvPr/>
        </p:nvGrpSpPr>
        <p:grpSpPr>
          <a:xfrm>
            <a:off x="6146568" y="3794809"/>
            <a:ext cx="783771" cy="946459"/>
            <a:chOff x="5653546" y="1040235"/>
            <a:chExt cx="783771" cy="946459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97E93A71-E825-49F1-B22C-8C214E7A0B33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E8400806-B4AB-4175-8E6B-2E738A3CCB58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(1, 4)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E062A8E2-208E-4121-B96A-A152481549D7}"/>
              </a:ext>
            </a:extLst>
          </p:cNvPr>
          <p:cNvSpPr txBox="1"/>
          <p:nvPr/>
        </p:nvSpPr>
        <p:spPr>
          <a:xfrm>
            <a:off x="3200203" y="452320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18431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13" idx="0"/>
          </p:cNvCxnSpPr>
          <p:nvPr/>
        </p:nvCxnSpPr>
        <p:spPr>
          <a:xfrm flipH="1">
            <a:off x="4707451" y="1871914"/>
            <a:ext cx="1060875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322536" y="1871914"/>
            <a:ext cx="770130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653546" y="1040235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(6, 1)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747DF5F-6C8F-4DEF-850B-C72E516B9C84}"/>
              </a:ext>
            </a:extLst>
          </p:cNvPr>
          <p:cNvGrpSpPr/>
          <p:nvPr/>
        </p:nvGrpSpPr>
        <p:grpSpPr>
          <a:xfrm>
            <a:off x="4315565" y="2419014"/>
            <a:ext cx="783771" cy="946459"/>
            <a:chOff x="5653546" y="1040235"/>
            <a:chExt cx="783771" cy="946459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6508A58F-E3F4-4551-9006-1247DC9DC4E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49A416FD-61B3-433C-8F02-7612A630F3DE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6700780" y="2419014"/>
            <a:ext cx="783771" cy="946459"/>
            <a:chOff x="5653546" y="1040235"/>
            <a:chExt cx="783771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A44AAC8-0CA6-4148-B7E0-27D26A5BA6DB}"/>
              </a:ext>
            </a:extLst>
          </p:cNvPr>
          <p:cNvCxnSpPr>
            <a:cxnSpLocks/>
            <a:stCxn id="12" idx="3"/>
            <a:endCxn id="21" idx="0"/>
          </p:cNvCxnSpPr>
          <p:nvPr/>
        </p:nvCxnSpPr>
        <p:spPr>
          <a:xfrm flipH="1">
            <a:off x="4143395" y="3250693"/>
            <a:ext cx="286950" cy="54411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D95C87E0-CEBA-4D63-A987-A7B5952B4CB3}"/>
              </a:ext>
            </a:extLst>
          </p:cNvPr>
          <p:cNvCxnSpPr>
            <a:cxnSpLocks/>
            <a:stCxn id="12" idx="5"/>
            <a:endCxn id="24" idx="0"/>
          </p:cNvCxnSpPr>
          <p:nvPr/>
        </p:nvCxnSpPr>
        <p:spPr>
          <a:xfrm>
            <a:off x="4984555" y="3250693"/>
            <a:ext cx="277106" cy="54411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098B1A48-7DB4-469C-99FE-1B650EE3FD38}"/>
              </a:ext>
            </a:extLst>
          </p:cNvPr>
          <p:cNvGrpSpPr/>
          <p:nvPr/>
        </p:nvGrpSpPr>
        <p:grpSpPr>
          <a:xfrm>
            <a:off x="3751509" y="3794809"/>
            <a:ext cx="783771" cy="946459"/>
            <a:chOff x="5653546" y="1040235"/>
            <a:chExt cx="783771" cy="946459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17E3FDBB-2BE0-4C25-85C4-80A475D2BE04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474479FD-0A9D-47C1-90A7-B60867504018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831341C6-37B3-4122-A097-F5DA61E82B23}"/>
              </a:ext>
            </a:extLst>
          </p:cNvPr>
          <p:cNvGrpSpPr/>
          <p:nvPr/>
        </p:nvGrpSpPr>
        <p:grpSpPr>
          <a:xfrm>
            <a:off x="4869775" y="3794809"/>
            <a:ext cx="783771" cy="946459"/>
            <a:chOff x="5653546" y="1040235"/>
            <a:chExt cx="783771" cy="946459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6A28AEBF-2FF1-4C95-AB43-34937B8B05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8FD22AAF-52F7-4D6F-9DE4-AB6834F337FB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1B957019-7BB9-4E33-BC05-FDE571F30568}"/>
              </a:ext>
            </a:extLst>
          </p:cNvPr>
          <p:cNvCxnSpPr>
            <a:cxnSpLocks/>
            <a:stCxn id="17" idx="3"/>
            <a:endCxn id="30" idx="0"/>
          </p:cNvCxnSpPr>
          <p:nvPr/>
        </p:nvCxnSpPr>
        <p:spPr>
          <a:xfrm flipH="1">
            <a:off x="6538454" y="3250693"/>
            <a:ext cx="277106" cy="54411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ECB79255-2A84-40E8-8CBF-62E5BCA22D70}"/>
              </a:ext>
            </a:extLst>
          </p:cNvPr>
          <p:cNvGrpSpPr/>
          <p:nvPr/>
        </p:nvGrpSpPr>
        <p:grpSpPr>
          <a:xfrm>
            <a:off x="6146568" y="3794809"/>
            <a:ext cx="783771" cy="946459"/>
            <a:chOff x="5653546" y="1040235"/>
            <a:chExt cx="783771" cy="946459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97E93A71-E825-49F1-B22C-8C214E7A0B33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E8400806-B4AB-4175-8E6B-2E738A3CCB58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(1, 4)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40BA8F45-53D6-4ABE-9776-B61EDFE5DB83}"/>
              </a:ext>
            </a:extLst>
          </p:cNvPr>
          <p:cNvCxnSpPr>
            <a:cxnSpLocks/>
            <a:stCxn id="17" idx="5"/>
            <a:endCxn id="34" idx="0"/>
          </p:cNvCxnSpPr>
          <p:nvPr/>
        </p:nvCxnSpPr>
        <p:spPr>
          <a:xfrm>
            <a:off x="7369770" y="3250693"/>
            <a:ext cx="277106" cy="54411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591FD8D4-FA78-47CD-A3E0-A0398D1E23E0}"/>
              </a:ext>
            </a:extLst>
          </p:cNvPr>
          <p:cNvGrpSpPr/>
          <p:nvPr/>
        </p:nvGrpSpPr>
        <p:grpSpPr>
          <a:xfrm>
            <a:off x="7254990" y="3794809"/>
            <a:ext cx="783771" cy="946459"/>
            <a:chOff x="5653546" y="1040235"/>
            <a:chExt cx="783771" cy="946459"/>
          </a:xfrm>
        </p:grpSpPr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9D7DAEE7-0859-4B8D-9178-9CF165BD9046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885341B3-061C-4584-AFE8-DFED9435072D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82608710-F936-4215-A47B-3757EF1530DB}"/>
              </a:ext>
            </a:extLst>
          </p:cNvPr>
          <p:cNvCxnSpPr>
            <a:cxnSpLocks/>
            <a:stCxn id="20" idx="3"/>
            <a:endCxn id="40" idx="0"/>
          </p:cNvCxnSpPr>
          <p:nvPr/>
        </p:nvCxnSpPr>
        <p:spPr>
          <a:xfrm flipH="1">
            <a:off x="3581333" y="4626488"/>
            <a:ext cx="284956" cy="53572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2F02E935-39ED-422A-80E3-A85E568A21DD}"/>
              </a:ext>
            </a:extLst>
          </p:cNvPr>
          <p:cNvGrpSpPr/>
          <p:nvPr/>
        </p:nvGrpSpPr>
        <p:grpSpPr>
          <a:xfrm>
            <a:off x="3189447" y="5162215"/>
            <a:ext cx="783771" cy="946459"/>
            <a:chOff x="5653546" y="1040235"/>
            <a:chExt cx="783771" cy="946459"/>
          </a:xfrm>
        </p:grpSpPr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1C82E50C-A219-4815-BE7C-F2A98F8C9DBD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CD4921AC-6204-44A8-8CBB-F2571ACBFE6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(1, 2)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7E572D41-1376-471A-B8EB-2E90EFDFB5C8}"/>
              </a:ext>
            </a:extLst>
          </p:cNvPr>
          <p:cNvSpPr txBox="1"/>
          <p:nvPr/>
        </p:nvSpPr>
        <p:spPr>
          <a:xfrm>
            <a:off x="3200203" y="452320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71747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13" idx="0"/>
          </p:cNvCxnSpPr>
          <p:nvPr/>
        </p:nvCxnSpPr>
        <p:spPr>
          <a:xfrm flipH="1">
            <a:off x="4707451" y="1871914"/>
            <a:ext cx="1060875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322536" y="1871914"/>
            <a:ext cx="770130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653546" y="1040235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747DF5F-6C8F-4DEF-850B-C72E516B9C84}"/>
              </a:ext>
            </a:extLst>
          </p:cNvPr>
          <p:cNvGrpSpPr/>
          <p:nvPr/>
        </p:nvGrpSpPr>
        <p:grpSpPr>
          <a:xfrm>
            <a:off x="4315565" y="2419014"/>
            <a:ext cx="783771" cy="946459"/>
            <a:chOff x="5653546" y="1040235"/>
            <a:chExt cx="783771" cy="946459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6508A58F-E3F4-4551-9006-1247DC9DC4E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49A416FD-61B3-433C-8F02-7612A630F3DE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6700780" y="2419014"/>
            <a:ext cx="783771" cy="946459"/>
            <a:chOff x="5653546" y="1040235"/>
            <a:chExt cx="783771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A44AAC8-0CA6-4148-B7E0-27D26A5BA6DB}"/>
              </a:ext>
            </a:extLst>
          </p:cNvPr>
          <p:cNvCxnSpPr>
            <a:cxnSpLocks/>
            <a:stCxn id="12" idx="3"/>
            <a:endCxn id="21" idx="0"/>
          </p:cNvCxnSpPr>
          <p:nvPr/>
        </p:nvCxnSpPr>
        <p:spPr>
          <a:xfrm flipH="1">
            <a:off x="4143395" y="3250693"/>
            <a:ext cx="286950" cy="54411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D95C87E0-CEBA-4D63-A987-A7B5952B4CB3}"/>
              </a:ext>
            </a:extLst>
          </p:cNvPr>
          <p:cNvCxnSpPr>
            <a:cxnSpLocks/>
            <a:stCxn id="12" idx="5"/>
            <a:endCxn id="24" idx="0"/>
          </p:cNvCxnSpPr>
          <p:nvPr/>
        </p:nvCxnSpPr>
        <p:spPr>
          <a:xfrm>
            <a:off x="4984555" y="3250693"/>
            <a:ext cx="277106" cy="54411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098B1A48-7DB4-469C-99FE-1B650EE3FD38}"/>
              </a:ext>
            </a:extLst>
          </p:cNvPr>
          <p:cNvGrpSpPr/>
          <p:nvPr/>
        </p:nvGrpSpPr>
        <p:grpSpPr>
          <a:xfrm>
            <a:off x="3751509" y="3794809"/>
            <a:ext cx="783771" cy="946459"/>
            <a:chOff x="5653546" y="1040235"/>
            <a:chExt cx="783771" cy="946459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17E3FDBB-2BE0-4C25-85C4-80A475D2BE04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474479FD-0A9D-47C1-90A7-B60867504018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(1, 2)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831341C6-37B3-4122-A097-F5DA61E82B23}"/>
              </a:ext>
            </a:extLst>
          </p:cNvPr>
          <p:cNvGrpSpPr/>
          <p:nvPr/>
        </p:nvGrpSpPr>
        <p:grpSpPr>
          <a:xfrm>
            <a:off x="4869775" y="3794809"/>
            <a:ext cx="783771" cy="946459"/>
            <a:chOff x="5653546" y="1040235"/>
            <a:chExt cx="783771" cy="946459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6A28AEBF-2FF1-4C95-AB43-34937B8B05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8FD22AAF-52F7-4D6F-9DE4-AB6834F337FB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1B957019-7BB9-4E33-BC05-FDE571F30568}"/>
              </a:ext>
            </a:extLst>
          </p:cNvPr>
          <p:cNvCxnSpPr>
            <a:cxnSpLocks/>
            <a:stCxn id="17" idx="3"/>
            <a:endCxn id="30" idx="0"/>
          </p:cNvCxnSpPr>
          <p:nvPr/>
        </p:nvCxnSpPr>
        <p:spPr>
          <a:xfrm flipH="1">
            <a:off x="6538454" y="3250693"/>
            <a:ext cx="277106" cy="54411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ECB79255-2A84-40E8-8CBF-62E5BCA22D70}"/>
              </a:ext>
            </a:extLst>
          </p:cNvPr>
          <p:cNvGrpSpPr/>
          <p:nvPr/>
        </p:nvGrpSpPr>
        <p:grpSpPr>
          <a:xfrm>
            <a:off x="6146568" y="3794809"/>
            <a:ext cx="783771" cy="946459"/>
            <a:chOff x="5653546" y="1040235"/>
            <a:chExt cx="783771" cy="946459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97E93A71-E825-49F1-B22C-8C214E7A0B33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E8400806-B4AB-4175-8E6B-2E738A3CCB58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(1, 4)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40BA8F45-53D6-4ABE-9776-B61EDFE5DB83}"/>
              </a:ext>
            </a:extLst>
          </p:cNvPr>
          <p:cNvCxnSpPr>
            <a:cxnSpLocks/>
            <a:stCxn id="17" idx="5"/>
            <a:endCxn id="34" idx="0"/>
          </p:cNvCxnSpPr>
          <p:nvPr/>
        </p:nvCxnSpPr>
        <p:spPr>
          <a:xfrm>
            <a:off x="7369770" y="3250693"/>
            <a:ext cx="277106" cy="54411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591FD8D4-FA78-47CD-A3E0-A0398D1E23E0}"/>
              </a:ext>
            </a:extLst>
          </p:cNvPr>
          <p:cNvGrpSpPr/>
          <p:nvPr/>
        </p:nvGrpSpPr>
        <p:grpSpPr>
          <a:xfrm>
            <a:off x="7254990" y="3794809"/>
            <a:ext cx="783771" cy="946459"/>
            <a:chOff x="5653546" y="1040235"/>
            <a:chExt cx="783771" cy="946459"/>
          </a:xfrm>
        </p:grpSpPr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9D7DAEE7-0859-4B8D-9178-9CF165BD9046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885341B3-061C-4584-AFE8-DFED9435072D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E9D59672-4FBC-4F90-BC75-A9AFEA674A08}"/>
              </a:ext>
            </a:extLst>
          </p:cNvPr>
          <p:cNvSpPr txBox="1"/>
          <p:nvPr/>
        </p:nvSpPr>
        <p:spPr>
          <a:xfrm>
            <a:off x="3200203" y="452320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75263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13" idx="0"/>
          </p:cNvCxnSpPr>
          <p:nvPr/>
        </p:nvCxnSpPr>
        <p:spPr>
          <a:xfrm flipH="1">
            <a:off x="4346864" y="1871914"/>
            <a:ext cx="1421462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322536" y="1871914"/>
            <a:ext cx="1538849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653546" y="1040235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747DF5F-6C8F-4DEF-850B-C72E516B9C84}"/>
              </a:ext>
            </a:extLst>
          </p:cNvPr>
          <p:cNvGrpSpPr/>
          <p:nvPr/>
        </p:nvGrpSpPr>
        <p:grpSpPr>
          <a:xfrm>
            <a:off x="3954978" y="2419014"/>
            <a:ext cx="783771" cy="946459"/>
            <a:chOff x="5653546" y="1040235"/>
            <a:chExt cx="783771" cy="946459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6508A58F-E3F4-4551-9006-1247DC9DC4E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49A416FD-61B3-433C-8F02-7612A630F3DE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7469499" y="2419014"/>
            <a:ext cx="783771" cy="946459"/>
            <a:chOff x="5653546" y="1040235"/>
            <a:chExt cx="783771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A44AAC8-0CA6-4148-B7E0-27D26A5BA6DB}"/>
              </a:ext>
            </a:extLst>
          </p:cNvPr>
          <p:cNvCxnSpPr>
            <a:cxnSpLocks/>
            <a:stCxn id="12" idx="3"/>
            <a:endCxn id="21" idx="0"/>
          </p:cNvCxnSpPr>
          <p:nvPr/>
        </p:nvCxnSpPr>
        <p:spPr>
          <a:xfrm flipH="1">
            <a:off x="3330929" y="3250693"/>
            <a:ext cx="738829" cy="54411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D95C87E0-CEBA-4D63-A987-A7B5952B4CB3}"/>
              </a:ext>
            </a:extLst>
          </p:cNvPr>
          <p:cNvCxnSpPr>
            <a:cxnSpLocks/>
            <a:stCxn id="12" idx="5"/>
            <a:endCxn id="24" idx="0"/>
          </p:cNvCxnSpPr>
          <p:nvPr/>
        </p:nvCxnSpPr>
        <p:spPr>
          <a:xfrm>
            <a:off x="4623968" y="3250693"/>
            <a:ext cx="637693" cy="54411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098B1A48-7DB4-469C-99FE-1B650EE3FD38}"/>
              </a:ext>
            </a:extLst>
          </p:cNvPr>
          <p:cNvGrpSpPr/>
          <p:nvPr/>
        </p:nvGrpSpPr>
        <p:grpSpPr>
          <a:xfrm>
            <a:off x="2939043" y="3794809"/>
            <a:ext cx="783771" cy="946459"/>
            <a:chOff x="5653546" y="1040235"/>
            <a:chExt cx="783771" cy="946459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17E3FDBB-2BE0-4C25-85C4-80A475D2BE04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474479FD-0A9D-47C1-90A7-B60867504018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831341C6-37B3-4122-A097-F5DA61E82B23}"/>
              </a:ext>
            </a:extLst>
          </p:cNvPr>
          <p:cNvGrpSpPr/>
          <p:nvPr/>
        </p:nvGrpSpPr>
        <p:grpSpPr>
          <a:xfrm>
            <a:off x="4869775" y="3794809"/>
            <a:ext cx="783771" cy="946459"/>
            <a:chOff x="5653546" y="1040235"/>
            <a:chExt cx="783771" cy="946459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6A28AEBF-2FF1-4C95-AB43-34937B8B05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8FD22AAF-52F7-4D6F-9DE4-AB6834F337FB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1B957019-7BB9-4E33-BC05-FDE571F30568}"/>
              </a:ext>
            </a:extLst>
          </p:cNvPr>
          <p:cNvCxnSpPr>
            <a:cxnSpLocks/>
            <a:stCxn id="17" idx="3"/>
            <a:endCxn id="30" idx="0"/>
          </p:cNvCxnSpPr>
          <p:nvPr/>
        </p:nvCxnSpPr>
        <p:spPr>
          <a:xfrm flipH="1">
            <a:off x="7307173" y="3250693"/>
            <a:ext cx="277106" cy="54411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ECB79255-2A84-40E8-8CBF-62E5BCA22D70}"/>
              </a:ext>
            </a:extLst>
          </p:cNvPr>
          <p:cNvGrpSpPr/>
          <p:nvPr/>
        </p:nvGrpSpPr>
        <p:grpSpPr>
          <a:xfrm>
            <a:off x="6915287" y="3794809"/>
            <a:ext cx="783771" cy="946459"/>
            <a:chOff x="5653546" y="1040235"/>
            <a:chExt cx="783771" cy="946459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97E93A71-E825-49F1-B22C-8C214E7A0B33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E8400806-B4AB-4175-8E6B-2E738A3CCB58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(1, 4)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40BA8F45-53D6-4ABE-9776-B61EDFE5DB83}"/>
              </a:ext>
            </a:extLst>
          </p:cNvPr>
          <p:cNvCxnSpPr>
            <a:cxnSpLocks/>
            <a:stCxn id="17" idx="5"/>
            <a:endCxn id="34" idx="0"/>
          </p:cNvCxnSpPr>
          <p:nvPr/>
        </p:nvCxnSpPr>
        <p:spPr>
          <a:xfrm>
            <a:off x="8138489" y="3250693"/>
            <a:ext cx="277106" cy="54411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591FD8D4-FA78-47CD-A3E0-A0398D1E23E0}"/>
              </a:ext>
            </a:extLst>
          </p:cNvPr>
          <p:cNvGrpSpPr/>
          <p:nvPr/>
        </p:nvGrpSpPr>
        <p:grpSpPr>
          <a:xfrm>
            <a:off x="8023709" y="3794809"/>
            <a:ext cx="783771" cy="946459"/>
            <a:chOff x="5653546" y="1040235"/>
            <a:chExt cx="783771" cy="946459"/>
          </a:xfrm>
        </p:grpSpPr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9D7DAEE7-0859-4B8D-9178-9CF165BD9046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885341B3-061C-4584-AFE8-DFED9435072D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EB0B9F4F-3D84-4CF2-A8DB-09AD2748FF38}"/>
              </a:ext>
            </a:extLst>
          </p:cNvPr>
          <p:cNvSpPr txBox="1"/>
          <p:nvPr/>
        </p:nvSpPr>
        <p:spPr>
          <a:xfrm>
            <a:off x="3200203" y="452320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478140DA-EC42-43A1-BA40-2D21EC67E6D3}"/>
              </a:ext>
            </a:extLst>
          </p:cNvPr>
          <p:cNvCxnSpPr>
            <a:cxnSpLocks/>
            <a:stCxn id="20" idx="3"/>
            <a:endCxn id="42" idx="0"/>
          </p:cNvCxnSpPr>
          <p:nvPr/>
        </p:nvCxnSpPr>
        <p:spPr>
          <a:xfrm flipH="1">
            <a:off x="2760898" y="4626488"/>
            <a:ext cx="292925" cy="55100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D4CAC796-29AB-40C7-B9C6-42829A2C42F5}"/>
              </a:ext>
            </a:extLst>
          </p:cNvPr>
          <p:cNvCxnSpPr>
            <a:cxnSpLocks/>
            <a:stCxn id="20" idx="5"/>
            <a:endCxn id="45" idx="0"/>
          </p:cNvCxnSpPr>
          <p:nvPr/>
        </p:nvCxnSpPr>
        <p:spPr>
          <a:xfrm>
            <a:off x="3608033" y="4626488"/>
            <a:ext cx="271131" cy="55100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2EA1C2DC-4026-445C-AB25-96F3C6111F5A}"/>
              </a:ext>
            </a:extLst>
          </p:cNvPr>
          <p:cNvGrpSpPr/>
          <p:nvPr/>
        </p:nvGrpSpPr>
        <p:grpSpPr>
          <a:xfrm>
            <a:off x="2369012" y="5177497"/>
            <a:ext cx="783771" cy="946459"/>
            <a:chOff x="5653546" y="1040235"/>
            <a:chExt cx="783771" cy="946459"/>
          </a:xfrm>
        </p:grpSpPr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8B3D6691-9519-4424-B6DE-92867C96DF6A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86A839DB-C2A0-4EBB-A8E1-978A84AE0701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(1, 2)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115C52F7-F50E-4835-B1BF-87A13DFB1D7F}"/>
              </a:ext>
            </a:extLst>
          </p:cNvPr>
          <p:cNvGrpSpPr/>
          <p:nvPr/>
        </p:nvGrpSpPr>
        <p:grpSpPr>
          <a:xfrm>
            <a:off x="3487278" y="5177497"/>
            <a:ext cx="783771" cy="946459"/>
            <a:chOff x="5653546" y="1040235"/>
            <a:chExt cx="783771" cy="946459"/>
          </a:xfrm>
        </p:grpSpPr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FAE26BEF-4E6E-428A-97E7-2A8256B85EB3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C7CE1900-E690-4CA3-8581-2595E82B279A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5142E33B-C638-4DAC-BB66-C1710D104F05}"/>
              </a:ext>
            </a:extLst>
          </p:cNvPr>
          <p:cNvCxnSpPr>
            <a:cxnSpLocks/>
            <a:stCxn id="23" idx="3"/>
            <a:endCxn id="49" idx="0"/>
          </p:cNvCxnSpPr>
          <p:nvPr/>
        </p:nvCxnSpPr>
        <p:spPr>
          <a:xfrm flipH="1">
            <a:off x="4825258" y="4626488"/>
            <a:ext cx="159297" cy="54834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DDCA88F6-384F-40DC-BA8B-8B68CD69B2B0}"/>
              </a:ext>
            </a:extLst>
          </p:cNvPr>
          <p:cNvGrpSpPr/>
          <p:nvPr/>
        </p:nvGrpSpPr>
        <p:grpSpPr>
          <a:xfrm>
            <a:off x="4433372" y="5174831"/>
            <a:ext cx="783771" cy="946459"/>
            <a:chOff x="5653546" y="1040235"/>
            <a:chExt cx="783771" cy="946459"/>
          </a:xfrm>
        </p:grpSpPr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5F3FB48A-AE95-4746-B356-01C73DB55FEF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23445093-3625-480E-97C2-FDB145B8EAA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(2, 1)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18058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13" idx="0"/>
          </p:cNvCxnSpPr>
          <p:nvPr/>
        </p:nvCxnSpPr>
        <p:spPr>
          <a:xfrm flipH="1">
            <a:off x="4346864" y="1871914"/>
            <a:ext cx="1421462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322536" y="1871914"/>
            <a:ext cx="1538849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653546" y="1040235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747DF5F-6C8F-4DEF-850B-C72E516B9C84}"/>
              </a:ext>
            </a:extLst>
          </p:cNvPr>
          <p:cNvGrpSpPr/>
          <p:nvPr/>
        </p:nvGrpSpPr>
        <p:grpSpPr>
          <a:xfrm>
            <a:off x="3954978" y="2419014"/>
            <a:ext cx="783771" cy="946459"/>
            <a:chOff x="5653546" y="1040235"/>
            <a:chExt cx="783771" cy="946459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6508A58F-E3F4-4551-9006-1247DC9DC4E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49A416FD-61B3-433C-8F02-7612A630F3DE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7469499" y="2419014"/>
            <a:ext cx="783771" cy="946459"/>
            <a:chOff x="5653546" y="1040235"/>
            <a:chExt cx="783771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A44AAC8-0CA6-4148-B7E0-27D26A5BA6DB}"/>
              </a:ext>
            </a:extLst>
          </p:cNvPr>
          <p:cNvCxnSpPr>
            <a:cxnSpLocks/>
            <a:stCxn id="12" idx="3"/>
            <a:endCxn id="21" idx="0"/>
          </p:cNvCxnSpPr>
          <p:nvPr/>
        </p:nvCxnSpPr>
        <p:spPr>
          <a:xfrm flipH="1">
            <a:off x="3330929" y="3250693"/>
            <a:ext cx="738829" cy="54411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D95C87E0-CEBA-4D63-A987-A7B5952B4CB3}"/>
              </a:ext>
            </a:extLst>
          </p:cNvPr>
          <p:cNvCxnSpPr>
            <a:cxnSpLocks/>
            <a:stCxn id="12" idx="5"/>
            <a:endCxn id="24" idx="0"/>
          </p:cNvCxnSpPr>
          <p:nvPr/>
        </p:nvCxnSpPr>
        <p:spPr>
          <a:xfrm>
            <a:off x="4623968" y="3250693"/>
            <a:ext cx="637693" cy="54411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098B1A48-7DB4-469C-99FE-1B650EE3FD38}"/>
              </a:ext>
            </a:extLst>
          </p:cNvPr>
          <p:cNvGrpSpPr/>
          <p:nvPr/>
        </p:nvGrpSpPr>
        <p:grpSpPr>
          <a:xfrm>
            <a:off x="2939043" y="3794809"/>
            <a:ext cx="783771" cy="946459"/>
            <a:chOff x="5653546" y="1040235"/>
            <a:chExt cx="783771" cy="946459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17E3FDBB-2BE0-4C25-85C4-80A475D2BE04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474479FD-0A9D-47C1-90A7-B60867504018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831341C6-37B3-4122-A097-F5DA61E82B23}"/>
              </a:ext>
            </a:extLst>
          </p:cNvPr>
          <p:cNvGrpSpPr/>
          <p:nvPr/>
        </p:nvGrpSpPr>
        <p:grpSpPr>
          <a:xfrm>
            <a:off x="4869775" y="3794809"/>
            <a:ext cx="783771" cy="946459"/>
            <a:chOff x="5653546" y="1040235"/>
            <a:chExt cx="783771" cy="946459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6A28AEBF-2FF1-4C95-AB43-34937B8B05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8FD22AAF-52F7-4D6F-9DE4-AB6834F337FB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1B957019-7BB9-4E33-BC05-FDE571F30568}"/>
              </a:ext>
            </a:extLst>
          </p:cNvPr>
          <p:cNvCxnSpPr>
            <a:cxnSpLocks/>
            <a:stCxn id="17" idx="3"/>
            <a:endCxn id="30" idx="0"/>
          </p:cNvCxnSpPr>
          <p:nvPr/>
        </p:nvCxnSpPr>
        <p:spPr>
          <a:xfrm flipH="1">
            <a:off x="7307173" y="3250693"/>
            <a:ext cx="277106" cy="54411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ECB79255-2A84-40E8-8CBF-62E5BCA22D70}"/>
              </a:ext>
            </a:extLst>
          </p:cNvPr>
          <p:cNvGrpSpPr/>
          <p:nvPr/>
        </p:nvGrpSpPr>
        <p:grpSpPr>
          <a:xfrm>
            <a:off x="6915287" y="3794809"/>
            <a:ext cx="783771" cy="946459"/>
            <a:chOff x="5653546" y="1040235"/>
            <a:chExt cx="783771" cy="946459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97E93A71-E825-49F1-B22C-8C214E7A0B33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E8400806-B4AB-4175-8E6B-2E738A3CCB58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40BA8F45-53D6-4ABE-9776-B61EDFE5DB83}"/>
              </a:ext>
            </a:extLst>
          </p:cNvPr>
          <p:cNvCxnSpPr>
            <a:cxnSpLocks/>
            <a:stCxn id="17" idx="5"/>
            <a:endCxn id="34" idx="0"/>
          </p:cNvCxnSpPr>
          <p:nvPr/>
        </p:nvCxnSpPr>
        <p:spPr>
          <a:xfrm>
            <a:off x="8138489" y="3250693"/>
            <a:ext cx="277106" cy="54411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591FD8D4-FA78-47CD-A3E0-A0398D1E23E0}"/>
              </a:ext>
            </a:extLst>
          </p:cNvPr>
          <p:cNvGrpSpPr/>
          <p:nvPr/>
        </p:nvGrpSpPr>
        <p:grpSpPr>
          <a:xfrm>
            <a:off x="8023709" y="3794809"/>
            <a:ext cx="783771" cy="946459"/>
            <a:chOff x="5653546" y="1040235"/>
            <a:chExt cx="783771" cy="946459"/>
          </a:xfrm>
        </p:grpSpPr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9D7DAEE7-0859-4B8D-9178-9CF165BD9046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885341B3-061C-4584-AFE8-DFED9435072D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EB0B9F4F-3D84-4CF2-A8DB-09AD2748FF38}"/>
              </a:ext>
            </a:extLst>
          </p:cNvPr>
          <p:cNvSpPr txBox="1"/>
          <p:nvPr/>
        </p:nvSpPr>
        <p:spPr>
          <a:xfrm>
            <a:off x="3200203" y="452320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478140DA-EC42-43A1-BA40-2D21EC67E6D3}"/>
              </a:ext>
            </a:extLst>
          </p:cNvPr>
          <p:cNvCxnSpPr>
            <a:cxnSpLocks/>
            <a:stCxn id="20" idx="3"/>
            <a:endCxn id="42" idx="0"/>
          </p:cNvCxnSpPr>
          <p:nvPr/>
        </p:nvCxnSpPr>
        <p:spPr>
          <a:xfrm flipH="1">
            <a:off x="2760898" y="4626488"/>
            <a:ext cx="292925" cy="55100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D4CAC796-29AB-40C7-B9C6-42829A2C42F5}"/>
              </a:ext>
            </a:extLst>
          </p:cNvPr>
          <p:cNvCxnSpPr>
            <a:cxnSpLocks/>
            <a:stCxn id="20" idx="5"/>
            <a:endCxn id="45" idx="0"/>
          </p:cNvCxnSpPr>
          <p:nvPr/>
        </p:nvCxnSpPr>
        <p:spPr>
          <a:xfrm>
            <a:off x="3608033" y="4626488"/>
            <a:ext cx="271131" cy="55100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2EA1C2DC-4026-445C-AB25-96F3C6111F5A}"/>
              </a:ext>
            </a:extLst>
          </p:cNvPr>
          <p:cNvGrpSpPr/>
          <p:nvPr/>
        </p:nvGrpSpPr>
        <p:grpSpPr>
          <a:xfrm>
            <a:off x="2369012" y="5177497"/>
            <a:ext cx="783771" cy="946459"/>
            <a:chOff x="5653546" y="1040235"/>
            <a:chExt cx="783771" cy="946459"/>
          </a:xfrm>
        </p:grpSpPr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8B3D6691-9519-4424-B6DE-92867C96DF6A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86A839DB-C2A0-4EBB-A8E1-978A84AE0701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(1, 2)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115C52F7-F50E-4835-B1BF-87A13DFB1D7F}"/>
              </a:ext>
            </a:extLst>
          </p:cNvPr>
          <p:cNvGrpSpPr/>
          <p:nvPr/>
        </p:nvGrpSpPr>
        <p:grpSpPr>
          <a:xfrm>
            <a:off x="3487278" y="5177497"/>
            <a:ext cx="783771" cy="946459"/>
            <a:chOff x="5653546" y="1040235"/>
            <a:chExt cx="783771" cy="946459"/>
          </a:xfrm>
        </p:grpSpPr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FAE26BEF-4E6E-428A-97E7-2A8256B85EB3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C7CE1900-E690-4CA3-8581-2595E82B279A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(2, 1)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5142E33B-C638-4DAC-BB66-C1710D104F05}"/>
              </a:ext>
            </a:extLst>
          </p:cNvPr>
          <p:cNvCxnSpPr>
            <a:cxnSpLocks/>
            <a:stCxn id="23" idx="3"/>
            <a:endCxn id="49" idx="0"/>
          </p:cNvCxnSpPr>
          <p:nvPr/>
        </p:nvCxnSpPr>
        <p:spPr>
          <a:xfrm flipH="1">
            <a:off x="4825258" y="4626488"/>
            <a:ext cx="159297" cy="54834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DDCA88F6-384F-40DC-BA8B-8B68CD69B2B0}"/>
              </a:ext>
            </a:extLst>
          </p:cNvPr>
          <p:cNvGrpSpPr/>
          <p:nvPr/>
        </p:nvGrpSpPr>
        <p:grpSpPr>
          <a:xfrm>
            <a:off x="4433372" y="5174831"/>
            <a:ext cx="783771" cy="946459"/>
            <a:chOff x="5653546" y="1040235"/>
            <a:chExt cx="783771" cy="946459"/>
          </a:xfrm>
        </p:grpSpPr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5F3FB48A-AE95-4746-B356-01C73DB55FEF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23445093-3625-480E-97C2-FDB145B8EAA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9298C781-C2C3-4BCA-8746-2FC247F14E24}"/>
              </a:ext>
            </a:extLst>
          </p:cNvPr>
          <p:cNvCxnSpPr>
            <a:cxnSpLocks/>
            <a:stCxn id="23" idx="5"/>
            <a:endCxn id="53" idx="0"/>
          </p:cNvCxnSpPr>
          <p:nvPr/>
        </p:nvCxnSpPr>
        <p:spPr>
          <a:xfrm>
            <a:off x="5538765" y="4626488"/>
            <a:ext cx="294862" cy="55100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96B45262-937B-474E-A5B2-931891FA83C1}"/>
              </a:ext>
            </a:extLst>
          </p:cNvPr>
          <p:cNvGrpSpPr/>
          <p:nvPr/>
        </p:nvGrpSpPr>
        <p:grpSpPr>
          <a:xfrm>
            <a:off x="5441741" y="5177497"/>
            <a:ext cx="783771" cy="946459"/>
            <a:chOff x="5653546" y="1040235"/>
            <a:chExt cx="783771" cy="946459"/>
          </a:xfrm>
        </p:grpSpPr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6FB835C5-8DB3-4593-ABA5-E5879ECC583D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966CC645-C5A1-444F-8D62-2CD67079C91A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7B1F53DC-BEF3-4ED6-B8D2-1FA1A226F3B9}"/>
              </a:ext>
            </a:extLst>
          </p:cNvPr>
          <p:cNvCxnSpPr>
            <a:cxnSpLocks/>
            <a:stCxn id="29" idx="3"/>
            <a:endCxn id="57" idx="0"/>
          </p:cNvCxnSpPr>
          <p:nvPr/>
        </p:nvCxnSpPr>
        <p:spPr>
          <a:xfrm flipH="1">
            <a:off x="6885664" y="4626488"/>
            <a:ext cx="144403" cy="54834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0858A63D-A91C-4BB0-BE5B-FD55C8CB3168}"/>
              </a:ext>
            </a:extLst>
          </p:cNvPr>
          <p:cNvGrpSpPr/>
          <p:nvPr/>
        </p:nvGrpSpPr>
        <p:grpSpPr>
          <a:xfrm>
            <a:off x="6493778" y="5174831"/>
            <a:ext cx="783771" cy="946459"/>
            <a:chOff x="5653546" y="1040235"/>
            <a:chExt cx="783771" cy="946459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639BC7D5-9D8F-4B13-9544-E9933A416C74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8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B85B4B1D-4FDA-404B-8914-6E945DDC5344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41EBFDE9-60D7-4A20-A743-F9B62721E67F}"/>
              </a:ext>
            </a:extLst>
          </p:cNvPr>
          <p:cNvCxnSpPr>
            <a:cxnSpLocks/>
            <a:stCxn id="29" idx="5"/>
            <a:endCxn id="61" idx="0"/>
          </p:cNvCxnSpPr>
          <p:nvPr/>
        </p:nvCxnSpPr>
        <p:spPr>
          <a:xfrm>
            <a:off x="7584277" y="4626488"/>
            <a:ext cx="309756" cy="55100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BC5A5213-2A96-4BB0-AC3F-D7F7300C7710}"/>
              </a:ext>
            </a:extLst>
          </p:cNvPr>
          <p:cNvGrpSpPr/>
          <p:nvPr/>
        </p:nvGrpSpPr>
        <p:grpSpPr>
          <a:xfrm>
            <a:off x="7502147" y="5177497"/>
            <a:ext cx="783771" cy="946459"/>
            <a:chOff x="5653546" y="1040235"/>
            <a:chExt cx="783771" cy="946459"/>
          </a:xfrm>
        </p:grpSpPr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4FC9E627-5AE7-4520-AE85-7689FBC4E228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1" name="사각형: 둥근 모서리 60">
              <a:extLst>
                <a:ext uri="{FF2B5EF4-FFF2-40B4-BE49-F238E27FC236}">
                  <a16:creationId xmlns:a16="http://schemas.microsoft.com/office/drawing/2014/main" id="{CBB679E7-2945-4B8C-BBD3-1E229B86C56D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(1, 4)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21020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13" idx="0"/>
          </p:cNvCxnSpPr>
          <p:nvPr/>
        </p:nvCxnSpPr>
        <p:spPr>
          <a:xfrm flipH="1">
            <a:off x="4346864" y="1871914"/>
            <a:ext cx="1421462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322536" y="1871914"/>
            <a:ext cx="1538849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653546" y="1040235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747DF5F-6C8F-4DEF-850B-C72E516B9C84}"/>
              </a:ext>
            </a:extLst>
          </p:cNvPr>
          <p:cNvGrpSpPr/>
          <p:nvPr/>
        </p:nvGrpSpPr>
        <p:grpSpPr>
          <a:xfrm>
            <a:off x="3954978" y="2419014"/>
            <a:ext cx="783771" cy="946459"/>
            <a:chOff x="5653546" y="1040235"/>
            <a:chExt cx="783771" cy="946459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6508A58F-E3F4-4551-9006-1247DC9DC4E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49A416FD-61B3-433C-8F02-7612A630F3DE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7469499" y="2419014"/>
            <a:ext cx="783771" cy="946459"/>
            <a:chOff x="5653546" y="1040235"/>
            <a:chExt cx="783771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A44AAC8-0CA6-4148-B7E0-27D26A5BA6DB}"/>
              </a:ext>
            </a:extLst>
          </p:cNvPr>
          <p:cNvCxnSpPr>
            <a:cxnSpLocks/>
            <a:stCxn id="12" idx="3"/>
            <a:endCxn id="21" idx="0"/>
          </p:cNvCxnSpPr>
          <p:nvPr/>
        </p:nvCxnSpPr>
        <p:spPr>
          <a:xfrm flipH="1">
            <a:off x="3330929" y="3250693"/>
            <a:ext cx="738829" cy="54411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D95C87E0-CEBA-4D63-A987-A7B5952B4CB3}"/>
              </a:ext>
            </a:extLst>
          </p:cNvPr>
          <p:cNvCxnSpPr>
            <a:cxnSpLocks/>
            <a:stCxn id="12" idx="5"/>
            <a:endCxn id="24" idx="0"/>
          </p:cNvCxnSpPr>
          <p:nvPr/>
        </p:nvCxnSpPr>
        <p:spPr>
          <a:xfrm>
            <a:off x="4623968" y="3250693"/>
            <a:ext cx="637693" cy="54411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098B1A48-7DB4-469C-99FE-1B650EE3FD38}"/>
              </a:ext>
            </a:extLst>
          </p:cNvPr>
          <p:cNvGrpSpPr/>
          <p:nvPr/>
        </p:nvGrpSpPr>
        <p:grpSpPr>
          <a:xfrm>
            <a:off x="2939043" y="3794809"/>
            <a:ext cx="783771" cy="946459"/>
            <a:chOff x="5653546" y="1040235"/>
            <a:chExt cx="783771" cy="946459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17E3FDBB-2BE0-4C25-85C4-80A475D2BE04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474479FD-0A9D-47C1-90A7-B60867504018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831341C6-37B3-4122-A097-F5DA61E82B23}"/>
              </a:ext>
            </a:extLst>
          </p:cNvPr>
          <p:cNvGrpSpPr/>
          <p:nvPr/>
        </p:nvGrpSpPr>
        <p:grpSpPr>
          <a:xfrm>
            <a:off x="4869775" y="3794809"/>
            <a:ext cx="783771" cy="946459"/>
            <a:chOff x="5653546" y="1040235"/>
            <a:chExt cx="783771" cy="946459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6A28AEBF-2FF1-4C95-AB43-34937B8B05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8FD22AAF-52F7-4D6F-9DE4-AB6834F337FB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1B957019-7BB9-4E33-BC05-FDE571F30568}"/>
              </a:ext>
            </a:extLst>
          </p:cNvPr>
          <p:cNvCxnSpPr>
            <a:cxnSpLocks/>
            <a:stCxn id="17" idx="3"/>
            <a:endCxn id="30" idx="0"/>
          </p:cNvCxnSpPr>
          <p:nvPr/>
        </p:nvCxnSpPr>
        <p:spPr>
          <a:xfrm flipH="1">
            <a:off x="7307173" y="3250693"/>
            <a:ext cx="277106" cy="54411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ECB79255-2A84-40E8-8CBF-62E5BCA22D70}"/>
              </a:ext>
            </a:extLst>
          </p:cNvPr>
          <p:cNvGrpSpPr/>
          <p:nvPr/>
        </p:nvGrpSpPr>
        <p:grpSpPr>
          <a:xfrm>
            <a:off x="6915287" y="3794809"/>
            <a:ext cx="783771" cy="946459"/>
            <a:chOff x="5653546" y="1040235"/>
            <a:chExt cx="783771" cy="946459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97E93A71-E825-49F1-B22C-8C214E7A0B33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E8400806-B4AB-4175-8E6B-2E738A3CCB58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(1, 4)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40BA8F45-53D6-4ABE-9776-B61EDFE5DB83}"/>
              </a:ext>
            </a:extLst>
          </p:cNvPr>
          <p:cNvCxnSpPr>
            <a:cxnSpLocks/>
            <a:stCxn id="17" idx="5"/>
            <a:endCxn id="34" idx="0"/>
          </p:cNvCxnSpPr>
          <p:nvPr/>
        </p:nvCxnSpPr>
        <p:spPr>
          <a:xfrm>
            <a:off x="8138489" y="3250693"/>
            <a:ext cx="277106" cy="54411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591FD8D4-FA78-47CD-A3E0-A0398D1E23E0}"/>
              </a:ext>
            </a:extLst>
          </p:cNvPr>
          <p:cNvGrpSpPr/>
          <p:nvPr/>
        </p:nvGrpSpPr>
        <p:grpSpPr>
          <a:xfrm>
            <a:off x="8023709" y="3794809"/>
            <a:ext cx="783771" cy="946459"/>
            <a:chOff x="5653546" y="1040235"/>
            <a:chExt cx="783771" cy="946459"/>
          </a:xfrm>
        </p:grpSpPr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9D7DAEE7-0859-4B8D-9178-9CF165BD9046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885341B3-061C-4584-AFE8-DFED9435072D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EB0B9F4F-3D84-4CF2-A8DB-09AD2748FF38}"/>
              </a:ext>
            </a:extLst>
          </p:cNvPr>
          <p:cNvSpPr txBox="1"/>
          <p:nvPr/>
        </p:nvSpPr>
        <p:spPr>
          <a:xfrm>
            <a:off x="3200203" y="452320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478140DA-EC42-43A1-BA40-2D21EC67E6D3}"/>
              </a:ext>
            </a:extLst>
          </p:cNvPr>
          <p:cNvCxnSpPr>
            <a:cxnSpLocks/>
            <a:stCxn id="20" idx="3"/>
            <a:endCxn id="42" idx="0"/>
          </p:cNvCxnSpPr>
          <p:nvPr/>
        </p:nvCxnSpPr>
        <p:spPr>
          <a:xfrm flipH="1">
            <a:off x="2760898" y="4626488"/>
            <a:ext cx="292925" cy="55100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D4CAC796-29AB-40C7-B9C6-42829A2C42F5}"/>
              </a:ext>
            </a:extLst>
          </p:cNvPr>
          <p:cNvCxnSpPr>
            <a:cxnSpLocks/>
            <a:stCxn id="20" idx="5"/>
            <a:endCxn id="45" idx="0"/>
          </p:cNvCxnSpPr>
          <p:nvPr/>
        </p:nvCxnSpPr>
        <p:spPr>
          <a:xfrm>
            <a:off x="3608033" y="4626488"/>
            <a:ext cx="271131" cy="55100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2EA1C2DC-4026-445C-AB25-96F3C6111F5A}"/>
              </a:ext>
            </a:extLst>
          </p:cNvPr>
          <p:cNvGrpSpPr/>
          <p:nvPr/>
        </p:nvGrpSpPr>
        <p:grpSpPr>
          <a:xfrm>
            <a:off x="2369012" y="5177497"/>
            <a:ext cx="783771" cy="946459"/>
            <a:chOff x="5653546" y="1040235"/>
            <a:chExt cx="783771" cy="946459"/>
          </a:xfrm>
        </p:grpSpPr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8B3D6691-9519-4424-B6DE-92867C96DF6A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86A839DB-C2A0-4EBB-A8E1-978A84AE0701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(1, 2)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115C52F7-F50E-4835-B1BF-87A13DFB1D7F}"/>
              </a:ext>
            </a:extLst>
          </p:cNvPr>
          <p:cNvGrpSpPr/>
          <p:nvPr/>
        </p:nvGrpSpPr>
        <p:grpSpPr>
          <a:xfrm>
            <a:off x="3487278" y="5177497"/>
            <a:ext cx="783771" cy="946459"/>
            <a:chOff x="5653546" y="1040235"/>
            <a:chExt cx="783771" cy="946459"/>
          </a:xfrm>
        </p:grpSpPr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FAE26BEF-4E6E-428A-97E7-2A8256B85EB3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C7CE1900-E690-4CA3-8581-2595E82B279A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(2, 1)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5142E33B-C638-4DAC-BB66-C1710D104F05}"/>
              </a:ext>
            </a:extLst>
          </p:cNvPr>
          <p:cNvCxnSpPr>
            <a:cxnSpLocks/>
            <a:stCxn id="23" idx="3"/>
            <a:endCxn id="49" idx="0"/>
          </p:cNvCxnSpPr>
          <p:nvPr/>
        </p:nvCxnSpPr>
        <p:spPr>
          <a:xfrm flipH="1">
            <a:off x="4825258" y="4626488"/>
            <a:ext cx="159297" cy="54834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DDCA88F6-384F-40DC-BA8B-8B68CD69B2B0}"/>
              </a:ext>
            </a:extLst>
          </p:cNvPr>
          <p:cNvGrpSpPr/>
          <p:nvPr/>
        </p:nvGrpSpPr>
        <p:grpSpPr>
          <a:xfrm>
            <a:off x="4433372" y="5174831"/>
            <a:ext cx="783771" cy="946459"/>
            <a:chOff x="5653546" y="1040235"/>
            <a:chExt cx="783771" cy="946459"/>
          </a:xfrm>
        </p:grpSpPr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5F3FB48A-AE95-4746-B356-01C73DB55FEF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23445093-3625-480E-97C2-FDB145B8EAA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9298C781-C2C3-4BCA-8746-2FC247F14E24}"/>
              </a:ext>
            </a:extLst>
          </p:cNvPr>
          <p:cNvCxnSpPr>
            <a:cxnSpLocks/>
            <a:stCxn id="23" idx="5"/>
            <a:endCxn id="53" idx="0"/>
          </p:cNvCxnSpPr>
          <p:nvPr/>
        </p:nvCxnSpPr>
        <p:spPr>
          <a:xfrm>
            <a:off x="5538765" y="4626488"/>
            <a:ext cx="294862" cy="55100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96B45262-937B-474E-A5B2-931891FA83C1}"/>
              </a:ext>
            </a:extLst>
          </p:cNvPr>
          <p:cNvGrpSpPr/>
          <p:nvPr/>
        </p:nvGrpSpPr>
        <p:grpSpPr>
          <a:xfrm>
            <a:off x="5441741" y="5177497"/>
            <a:ext cx="783771" cy="946459"/>
            <a:chOff x="5653546" y="1040235"/>
            <a:chExt cx="783771" cy="946459"/>
          </a:xfrm>
        </p:grpSpPr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6FB835C5-8DB3-4593-ABA5-E5879ECC583D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966CC645-C5A1-444F-8D62-2CD67079C91A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7B1F53DC-BEF3-4ED6-B8D2-1FA1A226F3B9}"/>
              </a:ext>
            </a:extLst>
          </p:cNvPr>
          <p:cNvCxnSpPr>
            <a:cxnSpLocks/>
            <a:stCxn id="29" idx="3"/>
            <a:endCxn id="57" idx="0"/>
          </p:cNvCxnSpPr>
          <p:nvPr/>
        </p:nvCxnSpPr>
        <p:spPr>
          <a:xfrm flipH="1">
            <a:off x="6885664" y="4626488"/>
            <a:ext cx="144403" cy="54834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0858A63D-A91C-4BB0-BE5B-FD55C8CB3168}"/>
              </a:ext>
            </a:extLst>
          </p:cNvPr>
          <p:cNvGrpSpPr/>
          <p:nvPr/>
        </p:nvGrpSpPr>
        <p:grpSpPr>
          <a:xfrm>
            <a:off x="6493778" y="5174831"/>
            <a:ext cx="783771" cy="946459"/>
            <a:chOff x="5653546" y="1040235"/>
            <a:chExt cx="783771" cy="946459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639BC7D5-9D8F-4B13-9544-E9933A416C74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8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B85B4B1D-4FDA-404B-8914-6E945DDC5344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58446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13" idx="0"/>
          </p:cNvCxnSpPr>
          <p:nvPr/>
        </p:nvCxnSpPr>
        <p:spPr>
          <a:xfrm flipH="1">
            <a:off x="4346864" y="1871914"/>
            <a:ext cx="1421462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322536" y="1871914"/>
            <a:ext cx="1538849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653546" y="1040235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747DF5F-6C8F-4DEF-850B-C72E516B9C84}"/>
              </a:ext>
            </a:extLst>
          </p:cNvPr>
          <p:cNvGrpSpPr/>
          <p:nvPr/>
        </p:nvGrpSpPr>
        <p:grpSpPr>
          <a:xfrm>
            <a:off x="3954978" y="2419014"/>
            <a:ext cx="783771" cy="946459"/>
            <a:chOff x="5653546" y="1040235"/>
            <a:chExt cx="783771" cy="946459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6508A58F-E3F4-4551-9006-1247DC9DC4E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49A416FD-61B3-433C-8F02-7612A630F3DE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7469499" y="2419014"/>
            <a:ext cx="783771" cy="946459"/>
            <a:chOff x="5653546" y="1040235"/>
            <a:chExt cx="783771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A44AAC8-0CA6-4148-B7E0-27D26A5BA6DB}"/>
              </a:ext>
            </a:extLst>
          </p:cNvPr>
          <p:cNvCxnSpPr>
            <a:cxnSpLocks/>
            <a:stCxn id="12" idx="3"/>
            <a:endCxn id="21" idx="0"/>
          </p:cNvCxnSpPr>
          <p:nvPr/>
        </p:nvCxnSpPr>
        <p:spPr>
          <a:xfrm flipH="1">
            <a:off x="3330929" y="3250693"/>
            <a:ext cx="738829" cy="54411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D95C87E0-CEBA-4D63-A987-A7B5952B4CB3}"/>
              </a:ext>
            </a:extLst>
          </p:cNvPr>
          <p:cNvCxnSpPr>
            <a:cxnSpLocks/>
            <a:stCxn id="12" idx="5"/>
            <a:endCxn id="24" idx="0"/>
          </p:cNvCxnSpPr>
          <p:nvPr/>
        </p:nvCxnSpPr>
        <p:spPr>
          <a:xfrm>
            <a:off x="4623968" y="3250693"/>
            <a:ext cx="637693" cy="54411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098B1A48-7DB4-469C-99FE-1B650EE3FD38}"/>
              </a:ext>
            </a:extLst>
          </p:cNvPr>
          <p:cNvGrpSpPr/>
          <p:nvPr/>
        </p:nvGrpSpPr>
        <p:grpSpPr>
          <a:xfrm>
            <a:off x="2939043" y="3794809"/>
            <a:ext cx="783771" cy="946459"/>
            <a:chOff x="5653546" y="1040235"/>
            <a:chExt cx="783771" cy="946459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17E3FDBB-2BE0-4C25-85C4-80A475D2BE04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474479FD-0A9D-47C1-90A7-B60867504018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831341C6-37B3-4122-A097-F5DA61E82B23}"/>
              </a:ext>
            </a:extLst>
          </p:cNvPr>
          <p:cNvGrpSpPr/>
          <p:nvPr/>
        </p:nvGrpSpPr>
        <p:grpSpPr>
          <a:xfrm>
            <a:off x="4869775" y="3794809"/>
            <a:ext cx="783771" cy="946459"/>
            <a:chOff x="5653546" y="1040235"/>
            <a:chExt cx="783771" cy="946459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6A28AEBF-2FF1-4C95-AB43-34937B8B05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8FD22AAF-52F7-4D6F-9DE4-AB6834F337FB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1B957019-7BB9-4E33-BC05-FDE571F30568}"/>
              </a:ext>
            </a:extLst>
          </p:cNvPr>
          <p:cNvCxnSpPr>
            <a:cxnSpLocks/>
            <a:stCxn id="17" idx="3"/>
            <a:endCxn id="30" idx="0"/>
          </p:cNvCxnSpPr>
          <p:nvPr/>
        </p:nvCxnSpPr>
        <p:spPr>
          <a:xfrm flipH="1">
            <a:off x="7307173" y="3250693"/>
            <a:ext cx="277106" cy="54411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ECB79255-2A84-40E8-8CBF-62E5BCA22D70}"/>
              </a:ext>
            </a:extLst>
          </p:cNvPr>
          <p:cNvGrpSpPr/>
          <p:nvPr/>
        </p:nvGrpSpPr>
        <p:grpSpPr>
          <a:xfrm>
            <a:off x="6915287" y="3794809"/>
            <a:ext cx="783771" cy="946459"/>
            <a:chOff x="5653546" y="1040235"/>
            <a:chExt cx="783771" cy="946459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97E93A71-E825-49F1-B22C-8C214E7A0B33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E8400806-B4AB-4175-8E6B-2E738A3CCB58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(1, 4)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40BA8F45-53D6-4ABE-9776-B61EDFE5DB83}"/>
              </a:ext>
            </a:extLst>
          </p:cNvPr>
          <p:cNvCxnSpPr>
            <a:cxnSpLocks/>
            <a:stCxn id="17" idx="5"/>
            <a:endCxn id="34" idx="0"/>
          </p:cNvCxnSpPr>
          <p:nvPr/>
        </p:nvCxnSpPr>
        <p:spPr>
          <a:xfrm>
            <a:off x="8138489" y="3250693"/>
            <a:ext cx="277106" cy="54411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591FD8D4-FA78-47CD-A3E0-A0398D1E23E0}"/>
              </a:ext>
            </a:extLst>
          </p:cNvPr>
          <p:cNvGrpSpPr/>
          <p:nvPr/>
        </p:nvGrpSpPr>
        <p:grpSpPr>
          <a:xfrm>
            <a:off x="8023709" y="3794809"/>
            <a:ext cx="783771" cy="946459"/>
            <a:chOff x="5653546" y="1040235"/>
            <a:chExt cx="783771" cy="946459"/>
          </a:xfrm>
        </p:grpSpPr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9D7DAEE7-0859-4B8D-9178-9CF165BD9046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8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885341B3-061C-4584-AFE8-DFED9435072D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EB0B9F4F-3D84-4CF2-A8DB-09AD2748FF38}"/>
              </a:ext>
            </a:extLst>
          </p:cNvPr>
          <p:cNvSpPr txBox="1"/>
          <p:nvPr/>
        </p:nvSpPr>
        <p:spPr>
          <a:xfrm>
            <a:off x="3200203" y="452320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478140DA-EC42-43A1-BA40-2D21EC67E6D3}"/>
              </a:ext>
            </a:extLst>
          </p:cNvPr>
          <p:cNvCxnSpPr>
            <a:cxnSpLocks/>
            <a:stCxn id="20" idx="3"/>
            <a:endCxn id="42" idx="0"/>
          </p:cNvCxnSpPr>
          <p:nvPr/>
        </p:nvCxnSpPr>
        <p:spPr>
          <a:xfrm flipH="1">
            <a:off x="2760898" y="4626488"/>
            <a:ext cx="292925" cy="55100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D4CAC796-29AB-40C7-B9C6-42829A2C42F5}"/>
              </a:ext>
            </a:extLst>
          </p:cNvPr>
          <p:cNvCxnSpPr>
            <a:cxnSpLocks/>
            <a:stCxn id="20" idx="5"/>
            <a:endCxn id="45" idx="0"/>
          </p:cNvCxnSpPr>
          <p:nvPr/>
        </p:nvCxnSpPr>
        <p:spPr>
          <a:xfrm>
            <a:off x="3608033" y="4626488"/>
            <a:ext cx="271131" cy="55100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2EA1C2DC-4026-445C-AB25-96F3C6111F5A}"/>
              </a:ext>
            </a:extLst>
          </p:cNvPr>
          <p:cNvGrpSpPr/>
          <p:nvPr/>
        </p:nvGrpSpPr>
        <p:grpSpPr>
          <a:xfrm>
            <a:off x="2369012" y="5177497"/>
            <a:ext cx="783771" cy="946459"/>
            <a:chOff x="5653546" y="1040235"/>
            <a:chExt cx="783771" cy="946459"/>
          </a:xfrm>
        </p:grpSpPr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8B3D6691-9519-4424-B6DE-92867C96DF6A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86A839DB-C2A0-4EBB-A8E1-978A84AE0701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(1, 2)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115C52F7-F50E-4835-B1BF-87A13DFB1D7F}"/>
              </a:ext>
            </a:extLst>
          </p:cNvPr>
          <p:cNvGrpSpPr/>
          <p:nvPr/>
        </p:nvGrpSpPr>
        <p:grpSpPr>
          <a:xfrm>
            <a:off x="3487278" y="5177497"/>
            <a:ext cx="783771" cy="946459"/>
            <a:chOff x="5653546" y="1040235"/>
            <a:chExt cx="783771" cy="946459"/>
          </a:xfrm>
        </p:grpSpPr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FAE26BEF-4E6E-428A-97E7-2A8256B85EB3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C7CE1900-E690-4CA3-8581-2595E82B279A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(2, 1)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5142E33B-C638-4DAC-BB66-C1710D104F05}"/>
              </a:ext>
            </a:extLst>
          </p:cNvPr>
          <p:cNvCxnSpPr>
            <a:cxnSpLocks/>
            <a:stCxn id="23" idx="3"/>
            <a:endCxn id="49" idx="0"/>
          </p:cNvCxnSpPr>
          <p:nvPr/>
        </p:nvCxnSpPr>
        <p:spPr>
          <a:xfrm flipH="1">
            <a:off x="4825258" y="4626488"/>
            <a:ext cx="159297" cy="54834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DDCA88F6-384F-40DC-BA8B-8B68CD69B2B0}"/>
              </a:ext>
            </a:extLst>
          </p:cNvPr>
          <p:cNvGrpSpPr/>
          <p:nvPr/>
        </p:nvGrpSpPr>
        <p:grpSpPr>
          <a:xfrm>
            <a:off x="4433372" y="5174831"/>
            <a:ext cx="783771" cy="946459"/>
            <a:chOff x="5653546" y="1040235"/>
            <a:chExt cx="783771" cy="946459"/>
          </a:xfrm>
        </p:grpSpPr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5F3FB48A-AE95-4746-B356-01C73DB55FEF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23445093-3625-480E-97C2-FDB145B8EAA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9298C781-C2C3-4BCA-8746-2FC247F14E24}"/>
              </a:ext>
            </a:extLst>
          </p:cNvPr>
          <p:cNvCxnSpPr>
            <a:cxnSpLocks/>
            <a:stCxn id="23" idx="5"/>
            <a:endCxn id="53" idx="0"/>
          </p:cNvCxnSpPr>
          <p:nvPr/>
        </p:nvCxnSpPr>
        <p:spPr>
          <a:xfrm>
            <a:off x="5538765" y="4626488"/>
            <a:ext cx="294862" cy="55100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96B45262-937B-474E-A5B2-931891FA83C1}"/>
              </a:ext>
            </a:extLst>
          </p:cNvPr>
          <p:cNvGrpSpPr/>
          <p:nvPr/>
        </p:nvGrpSpPr>
        <p:grpSpPr>
          <a:xfrm>
            <a:off x="5441741" y="5177497"/>
            <a:ext cx="783771" cy="946459"/>
            <a:chOff x="5653546" y="1040235"/>
            <a:chExt cx="783771" cy="946459"/>
          </a:xfrm>
        </p:grpSpPr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6FB835C5-8DB3-4593-ABA5-E5879ECC583D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966CC645-C5A1-444F-8D62-2CD67079C91A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355153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13" idx="0"/>
          </p:cNvCxnSpPr>
          <p:nvPr/>
        </p:nvCxnSpPr>
        <p:spPr>
          <a:xfrm flipH="1">
            <a:off x="4346864" y="1871914"/>
            <a:ext cx="1421462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322536" y="1871914"/>
            <a:ext cx="1538849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653546" y="1040235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747DF5F-6C8F-4DEF-850B-C72E516B9C84}"/>
              </a:ext>
            </a:extLst>
          </p:cNvPr>
          <p:cNvGrpSpPr/>
          <p:nvPr/>
        </p:nvGrpSpPr>
        <p:grpSpPr>
          <a:xfrm>
            <a:off x="3954978" y="2419014"/>
            <a:ext cx="783771" cy="946459"/>
            <a:chOff x="5653546" y="1040235"/>
            <a:chExt cx="783771" cy="946459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6508A58F-E3F4-4551-9006-1247DC9DC4E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49A416FD-61B3-433C-8F02-7612A630F3DE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7469499" y="2419014"/>
            <a:ext cx="783771" cy="946459"/>
            <a:chOff x="5653546" y="1040235"/>
            <a:chExt cx="783771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A44AAC8-0CA6-4148-B7E0-27D26A5BA6DB}"/>
              </a:ext>
            </a:extLst>
          </p:cNvPr>
          <p:cNvCxnSpPr>
            <a:cxnSpLocks/>
            <a:stCxn id="12" idx="3"/>
            <a:endCxn id="21" idx="0"/>
          </p:cNvCxnSpPr>
          <p:nvPr/>
        </p:nvCxnSpPr>
        <p:spPr>
          <a:xfrm flipH="1">
            <a:off x="3330929" y="3250693"/>
            <a:ext cx="738829" cy="54411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D95C87E0-CEBA-4D63-A987-A7B5952B4CB3}"/>
              </a:ext>
            </a:extLst>
          </p:cNvPr>
          <p:cNvCxnSpPr>
            <a:cxnSpLocks/>
            <a:stCxn id="12" idx="5"/>
            <a:endCxn id="24" idx="0"/>
          </p:cNvCxnSpPr>
          <p:nvPr/>
        </p:nvCxnSpPr>
        <p:spPr>
          <a:xfrm>
            <a:off x="4623968" y="3250693"/>
            <a:ext cx="637693" cy="54411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098B1A48-7DB4-469C-99FE-1B650EE3FD38}"/>
              </a:ext>
            </a:extLst>
          </p:cNvPr>
          <p:cNvGrpSpPr/>
          <p:nvPr/>
        </p:nvGrpSpPr>
        <p:grpSpPr>
          <a:xfrm>
            <a:off x="2939043" y="3794809"/>
            <a:ext cx="783771" cy="946459"/>
            <a:chOff x="5653546" y="1040235"/>
            <a:chExt cx="783771" cy="946459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17E3FDBB-2BE0-4C25-85C4-80A475D2BE04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474479FD-0A9D-47C1-90A7-B60867504018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831341C6-37B3-4122-A097-F5DA61E82B23}"/>
              </a:ext>
            </a:extLst>
          </p:cNvPr>
          <p:cNvGrpSpPr/>
          <p:nvPr/>
        </p:nvGrpSpPr>
        <p:grpSpPr>
          <a:xfrm>
            <a:off x="4869775" y="3794809"/>
            <a:ext cx="783771" cy="946459"/>
            <a:chOff x="5653546" y="1040235"/>
            <a:chExt cx="783771" cy="946459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6A28AEBF-2FF1-4C95-AB43-34937B8B05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8FD22AAF-52F7-4D6F-9DE4-AB6834F337FB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1B957019-7BB9-4E33-BC05-FDE571F30568}"/>
              </a:ext>
            </a:extLst>
          </p:cNvPr>
          <p:cNvCxnSpPr>
            <a:cxnSpLocks/>
            <a:stCxn id="17" idx="3"/>
            <a:endCxn id="30" idx="0"/>
          </p:cNvCxnSpPr>
          <p:nvPr/>
        </p:nvCxnSpPr>
        <p:spPr>
          <a:xfrm flipH="1">
            <a:off x="7307173" y="3250693"/>
            <a:ext cx="277106" cy="54411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ECB79255-2A84-40E8-8CBF-62E5BCA22D70}"/>
              </a:ext>
            </a:extLst>
          </p:cNvPr>
          <p:cNvGrpSpPr/>
          <p:nvPr/>
        </p:nvGrpSpPr>
        <p:grpSpPr>
          <a:xfrm>
            <a:off x="6915287" y="3794809"/>
            <a:ext cx="783771" cy="946459"/>
            <a:chOff x="5653546" y="1040235"/>
            <a:chExt cx="783771" cy="946459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97E93A71-E825-49F1-B22C-8C214E7A0B33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E8400806-B4AB-4175-8E6B-2E738A3CCB58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(1, 4)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40BA8F45-53D6-4ABE-9776-B61EDFE5DB83}"/>
              </a:ext>
            </a:extLst>
          </p:cNvPr>
          <p:cNvCxnSpPr>
            <a:cxnSpLocks/>
            <a:stCxn id="17" idx="5"/>
            <a:endCxn id="34" idx="0"/>
          </p:cNvCxnSpPr>
          <p:nvPr/>
        </p:nvCxnSpPr>
        <p:spPr>
          <a:xfrm>
            <a:off x="8138489" y="3250693"/>
            <a:ext cx="277106" cy="54411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591FD8D4-FA78-47CD-A3E0-A0398D1E23E0}"/>
              </a:ext>
            </a:extLst>
          </p:cNvPr>
          <p:cNvGrpSpPr/>
          <p:nvPr/>
        </p:nvGrpSpPr>
        <p:grpSpPr>
          <a:xfrm>
            <a:off x="8023709" y="3794809"/>
            <a:ext cx="783771" cy="946459"/>
            <a:chOff x="5653546" y="1040235"/>
            <a:chExt cx="783771" cy="946459"/>
          </a:xfrm>
        </p:grpSpPr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9D7DAEE7-0859-4B8D-9178-9CF165BD9046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8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885341B3-061C-4584-AFE8-DFED9435072D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EB0B9F4F-3D84-4CF2-A8DB-09AD2748FF38}"/>
              </a:ext>
            </a:extLst>
          </p:cNvPr>
          <p:cNvSpPr txBox="1"/>
          <p:nvPr/>
        </p:nvSpPr>
        <p:spPr>
          <a:xfrm>
            <a:off x="3200203" y="452320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478140DA-EC42-43A1-BA40-2D21EC67E6D3}"/>
              </a:ext>
            </a:extLst>
          </p:cNvPr>
          <p:cNvCxnSpPr>
            <a:cxnSpLocks/>
            <a:stCxn id="20" idx="3"/>
            <a:endCxn id="42" idx="0"/>
          </p:cNvCxnSpPr>
          <p:nvPr/>
        </p:nvCxnSpPr>
        <p:spPr>
          <a:xfrm flipH="1">
            <a:off x="2760898" y="4626488"/>
            <a:ext cx="292925" cy="55100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D4CAC796-29AB-40C7-B9C6-42829A2C42F5}"/>
              </a:ext>
            </a:extLst>
          </p:cNvPr>
          <p:cNvCxnSpPr>
            <a:cxnSpLocks/>
            <a:stCxn id="20" idx="5"/>
            <a:endCxn id="45" idx="0"/>
          </p:cNvCxnSpPr>
          <p:nvPr/>
        </p:nvCxnSpPr>
        <p:spPr>
          <a:xfrm>
            <a:off x="3608033" y="4626488"/>
            <a:ext cx="271131" cy="55100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2EA1C2DC-4026-445C-AB25-96F3C6111F5A}"/>
              </a:ext>
            </a:extLst>
          </p:cNvPr>
          <p:cNvGrpSpPr/>
          <p:nvPr/>
        </p:nvGrpSpPr>
        <p:grpSpPr>
          <a:xfrm>
            <a:off x="2369012" y="5177497"/>
            <a:ext cx="783771" cy="946459"/>
            <a:chOff x="5653546" y="1040235"/>
            <a:chExt cx="783771" cy="946459"/>
          </a:xfrm>
        </p:grpSpPr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8B3D6691-9519-4424-B6DE-92867C96DF6A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86A839DB-C2A0-4EBB-A8E1-978A84AE0701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(1, 2)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115C52F7-F50E-4835-B1BF-87A13DFB1D7F}"/>
              </a:ext>
            </a:extLst>
          </p:cNvPr>
          <p:cNvGrpSpPr/>
          <p:nvPr/>
        </p:nvGrpSpPr>
        <p:grpSpPr>
          <a:xfrm>
            <a:off x="3487278" y="5177497"/>
            <a:ext cx="783771" cy="946459"/>
            <a:chOff x="5653546" y="1040235"/>
            <a:chExt cx="783771" cy="946459"/>
          </a:xfrm>
        </p:grpSpPr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FAE26BEF-4E6E-428A-97E7-2A8256B85EB3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C7CE1900-E690-4CA3-8581-2595E82B279A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(2, 1)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5142E33B-C638-4DAC-BB66-C1710D104F05}"/>
              </a:ext>
            </a:extLst>
          </p:cNvPr>
          <p:cNvCxnSpPr>
            <a:cxnSpLocks/>
            <a:stCxn id="23" idx="3"/>
            <a:endCxn id="49" idx="0"/>
          </p:cNvCxnSpPr>
          <p:nvPr/>
        </p:nvCxnSpPr>
        <p:spPr>
          <a:xfrm flipH="1">
            <a:off x="4825258" y="4626488"/>
            <a:ext cx="159297" cy="54834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DDCA88F6-384F-40DC-BA8B-8B68CD69B2B0}"/>
              </a:ext>
            </a:extLst>
          </p:cNvPr>
          <p:cNvGrpSpPr/>
          <p:nvPr/>
        </p:nvGrpSpPr>
        <p:grpSpPr>
          <a:xfrm>
            <a:off x="4433372" y="5174831"/>
            <a:ext cx="783771" cy="946459"/>
            <a:chOff x="5653546" y="1040235"/>
            <a:chExt cx="783771" cy="946459"/>
          </a:xfrm>
        </p:grpSpPr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5F3FB48A-AE95-4746-B356-01C73DB55FEF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23445093-3625-480E-97C2-FDB145B8EAA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29197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13" idx="0"/>
          </p:cNvCxnSpPr>
          <p:nvPr/>
        </p:nvCxnSpPr>
        <p:spPr>
          <a:xfrm flipH="1">
            <a:off x="4346864" y="1871914"/>
            <a:ext cx="1421462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322536" y="1871914"/>
            <a:ext cx="1538849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653546" y="1040235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747DF5F-6C8F-4DEF-850B-C72E516B9C84}"/>
              </a:ext>
            </a:extLst>
          </p:cNvPr>
          <p:cNvGrpSpPr/>
          <p:nvPr/>
        </p:nvGrpSpPr>
        <p:grpSpPr>
          <a:xfrm>
            <a:off x="3954978" y="2419014"/>
            <a:ext cx="783771" cy="946459"/>
            <a:chOff x="5653546" y="1040235"/>
            <a:chExt cx="783771" cy="946459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6508A58F-E3F4-4551-9006-1247DC9DC4E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49A416FD-61B3-433C-8F02-7612A630F3DE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7469499" y="2419014"/>
            <a:ext cx="783771" cy="946459"/>
            <a:chOff x="5653546" y="1040235"/>
            <a:chExt cx="783771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A44AAC8-0CA6-4148-B7E0-27D26A5BA6DB}"/>
              </a:ext>
            </a:extLst>
          </p:cNvPr>
          <p:cNvCxnSpPr>
            <a:cxnSpLocks/>
            <a:stCxn id="12" idx="3"/>
            <a:endCxn id="21" idx="0"/>
          </p:cNvCxnSpPr>
          <p:nvPr/>
        </p:nvCxnSpPr>
        <p:spPr>
          <a:xfrm flipH="1">
            <a:off x="3330929" y="3250693"/>
            <a:ext cx="738829" cy="54411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D95C87E0-CEBA-4D63-A987-A7B5952B4CB3}"/>
              </a:ext>
            </a:extLst>
          </p:cNvPr>
          <p:cNvCxnSpPr>
            <a:cxnSpLocks/>
            <a:stCxn id="12" idx="5"/>
            <a:endCxn id="24" idx="0"/>
          </p:cNvCxnSpPr>
          <p:nvPr/>
        </p:nvCxnSpPr>
        <p:spPr>
          <a:xfrm>
            <a:off x="4623968" y="3250693"/>
            <a:ext cx="637693" cy="54411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098B1A48-7DB4-469C-99FE-1B650EE3FD38}"/>
              </a:ext>
            </a:extLst>
          </p:cNvPr>
          <p:cNvGrpSpPr/>
          <p:nvPr/>
        </p:nvGrpSpPr>
        <p:grpSpPr>
          <a:xfrm>
            <a:off x="2939043" y="3794809"/>
            <a:ext cx="783771" cy="946459"/>
            <a:chOff x="5653546" y="1040235"/>
            <a:chExt cx="783771" cy="946459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17E3FDBB-2BE0-4C25-85C4-80A475D2BE04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474479FD-0A9D-47C1-90A7-B60867504018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831341C6-37B3-4122-A097-F5DA61E82B23}"/>
              </a:ext>
            </a:extLst>
          </p:cNvPr>
          <p:cNvGrpSpPr/>
          <p:nvPr/>
        </p:nvGrpSpPr>
        <p:grpSpPr>
          <a:xfrm>
            <a:off x="4869775" y="3794809"/>
            <a:ext cx="783771" cy="946459"/>
            <a:chOff x="5653546" y="1040235"/>
            <a:chExt cx="783771" cy="946459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6A28AEBF-2FF1-4C95-AB43-34937B8B05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8FD22AAF-52F7-4D6F-9DE4-AB6834F337FB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1B957019-7BB9-4E33-BC05-FDE571F30568}"/>
              </a:ext>
            </a:extLst>
          </p:cNvPr>
          <p:cNvCxnSpPr>
            <a:cxnSpLocks/>
            <a:stCxn id="17" idx="3"/>
            <a:endCxn id="30" idx="0"/>
          </p:cNvCxnSpPr>
          <p:nvPr/>
        </p:nvCxnSpPr>
        <p:spPr>
          <a:xfrm flipH="1">
            <a:off x="7307173" y="3250693"/>
            <a:ext cx="277106" cy="54411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ECB79255-2A84-40E8-8CBF-62E5BCA22D70}"/>
              </a:ext>
            </a:extLst>
          </p:cNvPr>
          <p:cNvGrpSpPr/>
          <p:nvPr/>
        </p:nvGrpSpPr>
        <p:grpSpPr>
          <a:xfrm>
            <a:off x="6915287" y="3794809"/>
            <a:ext cx="783771" cy="946459"/>
            <a:chOff x="5653546" y="1040235"/>
            <a:chExt cx="783771" cy="946459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97E93A71-E825-49F1-B22C-8C214E7A0B33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E8400806-B4AB-4175-8E6B-2E738A3CCB58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(1, 4)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40BA8F45-53D6-4ABE-9776-B61EDFE5DB83}"/>
              </a:ext>
            </a:extLst>
          </p:cNvPr>
          <p:cNvCxnSpPr>
            <a:cxnSpLocks/>
            <a:stCxn id="17" idx="5"/>
            <a:endCxn id="34" idx="0"/>
          </p:cNvCxnSpPr>
          <p:nvPr/>
        </p:nvCxnSpPr>
        <p:spPr>
          <a:xfrm>
            <a:off x="8138489" y="3250693"/>
            <a:ext cx="277106" cy="54411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591FD8D4-FA78-47CD-A3E0-A0398D1E23E0}"/>
              </a:ext>
            </a:extLst>
          </p:cNvPr>
          <p:cNvGrpSpPr/>
          <p:nvPr/>
        </p:nvGrpSpPr>
        <p:grpSpPr>
          <a:xfrm>
            <a:off x="8023709" y="3794809"/>
            <a:ext cx="783771" cy="946459"/>
            <a:chOff x="5653546" y="1040235"/>
            <a:chExt cx="783771" cy="946459"/>
          </a:xfrm>
        </p:grpSpPr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9D7DAEE7-0859-4B8D-9178-9CF165BD9046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8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885341B3-061C-4584-AFE8-DFED9435072D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EB0B9F4F-3D84-4CF2-A8DB-09AD2748FF38}"/>
              </a:ext>
            </a:extLst>
          </p:cNvPr>
          <p:cNvSpPr txBox="1"/>
          <p:nvPr/>
        </p:nvSpPr>
        <p:spPr>
          <a:xfrm>
            <a:off x="3200203" y="452320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478140DA-EC42-43A1-BA40-2D21EC67E6D3}"/>
              </a:ext>
            </a:extLst>
          </p:cNvPr>
          <p:cNvCxnSpPr>
            <a:cxnSpLocks/>
            <a:stCxn id="20" idx="3"/>
            <a:endCxn id="42" idx="0"/>
          </p:cNvCxnSpPr>
          <p:nvPr/>
        </p:nvCxnSpPr>
        <p:spPr>
          <a:xfrm flipH="1">
            <a:off x="2760898" y="4626488"/>
            <a:ext cx="292925" cy="55100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D4CAC796-29AB-40C7-B9C6-42829A2C42F5}"/>
              </a:ext>
            </a:extLst>
          </p:cNvPr>
          <p:cNvCxnSpPr>
            <a:cxnSpLocks/>
            <a:stCxn id="20" idx="5"/>
            <a:endCxn id="45" idx="0"/>
          </p:cNvCxnSpPr>
          <p:nvPr/>
        </p:nvCxnSpPr>
        <p:spPr>
          <a:xfrm>
            <a:off x="3608033" y="4626488"/>
            <a:ext cx="271131" cy="55100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2EA1C2DC-4026-445C-AB25-96F3C6111F5A}"/>
              </a:ext>
            </a:extLst>
          </p:cNvPr>
          <p:cNvGrpSpPr/>
          <p:nvPr/>
        </p:nvGrpSpPr>
        <p:grpSpPr>
          <a:xfrm>
            <a:off x="2369012" y="5177497"/>
            <a:ext cx="783771" cy="946459"/>
            <a:chOff x="5653546" y="1040235"/>
            <a:chExt cx="783771" cy="946459"/>
          </a:xfrm>
        </p:grpSpPr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8B3D6691-9519-4424-B6DE-92867C96DF6A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86A839DB-C2A0-4EBB-A8E1-978A84AE0701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(1, 2)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115C52F7-F50E-4835-B1BF-87A13DFB1D7F}"/>
              </a:ext>
            </a:extLst>
          </p:cNvPr>
          <p:cNvGrpSpPr/>
          <p:nvPr/>
        </p:nvGrpSpPr>
        <p:grpSpPr>
          <a:xfrm>
            <a:off x="3487278" y="5177497"/>
            <a:ext cx="783771" cy="946459"/>
            <a:chOff x="5653546" y="1040235"/>
            <a:chExt cx="783771" cy="946459"/>
          </a:xfrm>
        </p:grpSpPr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FAE26BEF-4E6E-428A-97E7-2A8256B85EB3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C7CE1900-E690-4CA3-8581-2595E82B279A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(2, 1)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1534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타원 41">
            <a:extLst>
              <a:ext uri="{FF2B5EF4-FFF2-40B4-BE49-F238E27FC236}">
                <a16:creationId xmlns:a16="http://schemas.microsoft.com/office/drawing/2014/main" id="{71255F9A-4CCE-45F8-B591-DB757D7C4E58}"/>
              </a:ext>
            </a:extLst>
          </p:cNvPr>
          <p:cNvSpPr/>
          <p:nvPr/>
        </p:nvSpPr>
        <p:spPr>
          <a:xfrm>
            <a:off x="1978144" y="722795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2214693" y="964735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8214219" y="964735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704F30A6-0B8D-433C-9506-23E86372E906}"/>
              </a:ext>
            </a:extLst>
          </p:cNvPr>
          <p:cNvSpPr/>
          <p:nvPr/>
        </p:nvSpPr>
        <p:spPr>
          <a:xfrm>
            <a:off x="2214693" y="5076739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8214219" y="5076739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5185794" y="2140591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5185794" y="3979177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6586705" y="298927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3768054" y="298927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C2476688-2414-4D21-A7D8-7754E09DE686}"/>
              </a:ext>
            </a:extLst>
          </p:cNvPr>
          <p:cNvCxnSpPr>
            <a:stCxn id="33" idx="6"/>
            <a:endCxn id="34" idx="2"/>
          </p:cNvCxnSpPr>
          <p:nvPr/>
        </p:nvCxnSpPr>
        <p:spPr>
          <a:xfrm>
            <a:off x="2952925" y="1333851"/>
            <a:ext cx="526129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55E02F95-42A8-42FD-B0B9-E7E1527EF376}"/>
              </a:ext>
            </a:extLst>
          </p:cNvPr>
          <p:cNvCxnSpPr>
            <a:cxnSpLocks/>
            <a:stCxn id="33" idx="5"/>
            <a:endCxn id="41" idx="1"/>
          </p:cNvCxnSpPr>
          <p:nvPr/>
        </p:nvCxnSpPr>
        <p:spPr>
          <a:xfrm>
            <a:off x="2844813" y="1594855"/>
            <a:ext cx="1031353" cy="150253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AAA3D3B3-CE1E-41A3-866A-D926360C3A2B}"/>
              </a:ext>
            </a:extLst>
          </p:cNvPr>
          <p:cNvCxnSpPr>
            <a:cxnSpLocks/>
            <a:stCxn id="35" idx="7"/>
            <a:endCxn id="41" idx="3"/>
          </p:cNvCxnSpPr>
          <p:nvPr/>
        </p:nvCxnSpPr>
        <p:spPr>
          <a:xfrm flipV="1">
            <a:off x="2844813" y="3619396"/>
            <a:ext cx="1031353" cy="156545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F86C322D-BA6B-485C-823C-0D49AC78DBEC}"/>
              </a:ext>
            </a:extLst>
          </p:cNvPr>
          <p:cNvCxnSpPr>
            <a:cxnSpLocks/>
            <a:stCxn id="35" idx="0"/>
            <a:endCxn id="33" idx="4"/>
          </p:cNvCxnSpPr>
          <p:nvPr/>
        </p:nvCxnSpPr>
        <p:spPr>
          <a:xfrm flipV="1">
            <a:off x="2583809" y="1702967"/>
            <a:ext cx="0" cy="337377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1D2DFA1E-5747-4F47-8225-02A9DA30ABFF}"/>
              </a:ext>
            </a:extLst>
          </p:cNvPr>
          <p:cNvCxnSpPr>
            <a:cxnSpLocks/>
            <a:stCxn id="35" idx="6"/>
            <a:endCxn id="37" idx="2"/>
          </p:cNvCxnSpPr>
          <p:nvPr/>
        </p:nvCxnSpPr>
        <p:spPr>
          <a:xfrm>
            <a:off x="2952925" y="5445855"/>
            <a:ext cx="526129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16C633F6-8F1A-41D1-B810-C3011E0A7282}"/>
              </a:ext>
            </a:extLst>
          </p:cNvPr>
          <p:cNvCxnSpPr>
            <a:cxnSpLocks/>
            <a:stCxn id="41" idx="5"/>
            <a:endCxn id="39" idx="2"/>
          </p:cNvCxnSpPr>
          <p:nvPr/>
        </p:nvCxnSpPr>
        <p:spPr>
          <a:xfrm>
            <a:off x="4398174" y="3619396"/>
            <a:ext cx="787620" cy="72889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A6E5F21C-A026-4851-99B0-27874E229946}"/>
              </a:ext>
            </a:extLst>
          </p:cNvPr>
          <p:cNvCxnSpPr>
            <a:cxnSpLocks/>
            <a:stCxn id="41" idx="7"/>
            <a:endCxn id="38" idx="2"/>
          </p:cNvCxnSpPr>
          <p:nvPr/>
        </p:nvCxnSpPr>
        <p:spPr>
          <a:xfrm flipV="1">
            <a:off x="4398174" y="2509707"/>
            <a:ext cx="787620" cy="58768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8082FC87-5BBB-44A7-9CE9-8AB1077B4146}"/>
              </a:ext>
            </a:extLst>
          </p:cNvPr>
          <p:cNvCxnSpPr>
            <a:cxnSpLocks/>
            <a:stCxn id="38" idx="6"/>
            <a:endCxn id="40" idx="1"/>
          </p:cNvCxnSpPr>
          <p:nvPr/>
        </p:nvCxnSpPr>
        <p:spPr>
          <a:xfrm>
            <a:off x="5924026" y="2509707"/>
            <a:ext cx="770791" cy="58768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1856B5A7-3E74-4F05-B988-2B3AD4EAE0DF}"/>
              </a:ext>
            </a:extLst>
          </p:cNvPr>
          <p:cNvCxnSpPr>
            <a:cxnSpLocks/>
            <a:stCxn id="40" idx="5"/>
            <a:endCxn id="37" idx="1"/>
          </p:cNvCxnSpPr>
          <p:nvPr/>
        </p:nvCxnSpPr>
        <p:spPr>
          <a:xfrm>
            <a:off x="7216825" y="3619396"/>
            <a:ext cx="1105506" cy="156545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71D28086-58C7-4A67-AE23-41C647F6CED6}"/>
              </a:ext>
            </a:extLst>
          </p:cNvPr>
          <p:cNvCxnSpPr>
            <a:cxnSpLocks/>
            <a:stCxn id="40" idx="7"/>
            <a:endCxn id="34" idx="3"/>
          </p:cNvCxnSpPr>
          <p:nvPr/>
        </p:nvCxnSpPr>
        <p:spPr>
          <a:xfrm flipV="1">
            <a:off x="7216825" y="1594855"/>
            <a:ext cx="1105506" cy="150253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C367EBE7-D423-4C26-B2A2-A7638C1CD066}"/>
              </a:ext>
            </a:extLst>
          </p:cNvPr>
          <p:cNvCxnSpPr>
            <a:cxnSpLocks/>
            <a:stCxn id="37" idx="0"/>
            <a:endCxn id="34" idx="4"/>
          </p:cNvCxnSpPr>
          <p:nvPr/>
        </p:nvCxnSpPr>
        <p:spPr>
          <a:xfrm flipV="1">
            <a:off x="8583335" y="1702967"/>
            <a:ext cx="0" cy="337377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83AA4AD-51F8-4953-BF95-63C52294EC29}"/>
              </a:ext>
            </a:extLst>
          </p:cNvPr>
          <p:cNvSpPr txBox="1"/>
          <p:nvPr/>
        </p:nvSpPr>
        <p:spPr>
          <a:xfrm>
            <a:off x="5342160" y="93408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DBA6381-EB36-43CC-A810-1A838148B335}"/>
              </a:ext>
            </a:extLst>
          </p:cNvPr>
          <p:cNvSpPr txBox="1"/>
          <p:nvPr/>
        </p:nvSpPr>
        <p:spPr>
          <a:xfrm>
            <a:off x="2085597" y="318979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CB15100-5784-4652-B365-608A66380FAF}"/>
              </a:ext>
            </a:extLst>
          </p:cNvPr>
          <p:cNvSpPr txBox="1"/>
          <p:nvPr/>
        </p:nvSpPr>
        <p:spPr>
          <a:xfrm>
            <a:off x="3026743" y="234612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5031C38-D9C8-45B5-A512-1DE3C6ABA4AD}"/>
              </a:ext>
            </a:extLst>
          </p:cNvPr>
          <p:cNvSpPr txBox="1"/>
          <p:nvPr/>
        </p:nvSpPr>
        <p:spPr>
          <a:xfrm>
            <a:off x="3018796" y="413554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6973636-098B-43D9-B895-9C983C7AE65F}"/>
              </a:ext>
            </a:extLst>
          </p:cNvPr>
          <p:cNvSpPr txBox="1"/>
          <p:nvPr/>
        </p:nvSpPr>
        <p:spPr>
          <a:xfrm>
            <a:off x="4554673" y="243978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A53D5B7-06F3-4823-BE2B-28357199A5D1}"/>
              </a:ext>
            </a:extLst>
          </p:cNvPr>
          <p:cNvSpPr txBox="1"/>
          <p:nvPr/>
        </p:nvSpPr>
        <p:spPr>
          <a:xfrm>
            <a:off x="6182624" y="243141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6309421" y="393548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D966E5B-3A3A-4CBB-A8A6-7210BD390A74}"/>
              </a:ext>
            </a:extLst>
          </p:cNvPr>
          <p:cNvSpPr txBox="1"/>
          <p:nvPr/>
        </p:nvSpPr>
        <p:spPr>
          <a:xfrm>
            <a:off x="4415003" y="387151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98CF157-A787-4052-AA4C-296E45E8B799}"/>
              </a:ext>
            </a:extLst>
          </p:cNvPr>
          <p:cNvSpPr txBox="1"/>
          <p:nvPr/>
        </p:nvSpPr>
        <p:spPr>
          <a:xfrm>
            <a:off x="5349148" y="545261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9462BEF-82C0-4163-BEAD-63FCE75CA616}"/>
              </a:ext>
            </a:extLst>
          </p:cNvPr>
          <p:cNvSpPr txBox="1"/>
          <p:nvPr/>
        </p:nvSpPr>
        <p:spPr>
          <a:xfrm>
            <a:off x="7602705" y="250060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7872BDA-9E3F-4F92-9530-F827EC67A8CE}"/>
              </a:ext>
            </a:extLst>
          </p:cNvPr>
          <p:cNvSpPr txBox="1"/>
          <p:nvPr/>
        </p:nvSpPr>
        <p:spPr>
          <a:xfrm>
            <a:off x="7710332" y="404501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B7AE8EE-9CE5-474B-B443-44E0FA61F297}"/>
              </a:ext>
            </a:extLst>
          </p:cNvPr>
          <p:cNvSpPr txBox="1"/>
          <p:nvPr/>
        </p:nvSpPr>
        <p:spPr>
          <a:xfrm>
            <a:off x="8558975" y="317501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FCD792B2-32EB-4EEC-887F-8C9F7D9166B7}"/>
              </a:ext>
            </a:extLst>
          </p:cNvPr>
          <p:cNvCxnSpPr>
            <a:cxnSpLocks/>
            <a:stCxn id="39" idx="6"/>
            <a:endCxn id="40" idx="3"/>
          </p:cNvCxnSpPr>
          <p:nvPr/>
        </p:nvCxnSpPr>
        <p:spPr>
          <a:xfrm flipV="1">
            <a:off x="5924026" y="3619396"/>
            <a:ext cx="770791" cy="72889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38" idx="7"/>
            <a:endCxn id="34" idx="3"/>
          </p:cNvCxnSpPr>
          <p:nvPr/>
        </p:nvCxnSpPr>
        <p:spPr>
          <a:xfrm flipV="1">
            <a:off x="5815914" y="1594855"/>
            <a:ext cx="2506417" cy="65384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92028036-D222-4903-ACFB-3E396508B2D9}"/>
              </a:ext>
            </a:extLst>
          </p:cNvPr>
          <p:cNvCxnSpPr>
            <a:cxnSpLocks/>
            <a:stCxn id="39" idx="5"/>
            <a:endCxn id="37" idx="1"/>
          </p:cNvCxnSpPr>
          <p:nvPr/>
        </p:nvCxnSpPr>
        <p:spPr>
          <a:xfrm>
            <a:off x="5815914" y="4609297"/>
            <a:ext cx="2506417" cy="57555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177FD7DF-81D0-434F-BCF8-9D049AE37F83}"/>
              </a:ext>
            </a:extLst>
          </p:cNvPr>
          <p:cNvSpPr txBox="1"/>
          <p:nvPr/>
        </p:nvSpPr>
        <p:spPr>
          <a:xfrm>
            <a:off x="6728384" y="157469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D616A5E-CC40-4AED-BA1E-32A672107BA8}"/>
              </a:ext>
            </a:extLst>
          </p:cNvPr>
          <p:cNvSpPr txBox="1"/>
          <p:nvPr/>
        </p:nvSpPr>
        <p:spPr>
          <a:xfrm>
            <a:off x="7062130" y="458650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4525791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13" idx="0"/>
          </p:cNvCxnSpPr>
          <p:nvPr/>
        </p:nvCxnSpPr>
        <p:spPr>
          <a:xfrm flipH="1">
            <a:off x="4346864" y="1871914"/>
            <a:ext cx="1421462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322536" y="1871914"/>
            <a:ext cx="1538849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653546" y="1040235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(7, 3)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747DF5F-6C8F-4DEF-850B-C72E516B9C84}"/>
              </a:ext>
            </a:extLst>
          </p:cNvPr>
          <p:cNvGrpSpPr/>
          <p:nvPr/>
        </p:nvGrpSpPr>
        <p:grpSpPr>
          <a:xfrm>
            <a:off x="3954978" y="2419014"/>
            <a:ext cx="783771" cy="946459"/>
            <a:chOff x="5653546" y="1040235"/>
            <a:chExt cx="783771" cy="946459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6508A58F-E3F4-4551-9006-1247DC9DC4E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49A416FD-61B3-433C-8F02-7612A630F3DE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7469499" y="2419014"/>
            <a:ext cx="783771" cy="946459"/>
            <a:chOff x="5653546" y="1040235"/>
            <a:chExt cx="783771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A44AAC8-0CA6-4148-B7E0-27D26A5BA6DB}"/>
              </a:ext>
            </a:extLst>
          </p:cNvPr>
          <p:cNvCxnSpPr>
            <a:cxnSpLocks/>
            <a:stCxn id="12" idx="3"/>
            <a:endCxn id="21" idx="0"/>
          </p:cNvCxnSpPr>
          <p:nvPr/>
        </p:nvCxnSpPr>
        <p:spPr>
          <a:xfrm flipH="1">
            <a:off x="3330929" y="3250693"/>
            <a:ext cx="738829" cy="54411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D95C87E0-CEBA-4D63-A987-A7B5952B4CB3}"/>
              </a:ext>
            </a:extLst>
          </p:cNvPr>
          <p:cNvCxnSpPr>
            <a:cxnSpLocks/>
            <a:stCxn id="12" idx="5"/>
            <a:endCxn id="24" idx="0"/>
          </p:cNvCxnSpPr>
          <p:nvPr/>
        </p:nvCxnSpPr>
        <p:spPr>
          <a:xfrm>
            <a:off x="4623968" y="3250693"/>
            <a:ext cx="637693" cy="54411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098B1A48-7DB4-469C-99FE-1B650EE3FD38}"/>
              </a:ext>
            </a:extLst>
          </p:cNvPr>
          <p:cNvGrpSpPr/>
          <p:nvPr/>
        </p:nvGrpSpPr>
        <p:grpSpPr>
          <a:xfrm>
            <a:off x="2939043" y="3794809"/>
            <a:ext cx="783771" cy="946459"/>
            <a:chOff x="5653546" y="1040235"/>
            <a:chExt cx="783771" cy="946459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17E3FDBB-2BE0-4C25-85C4-80A475D2BE04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474479FD-0A9D-47C1-90A7-B60867504018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831341C6-37B3-4122-A097-F5DA61E82B23}"/>
              </a:ext>
            </a:extLst>
          </p:cNvPr>
          <p:cNvGrpSpPr/>
          <p:nvPr/>
        </p:nvGrpSpPr>
        <p:grpSpPr>
          <a:xfrm>
            <a:off x="4869775" y="3794809"/>
            <a:ext cx="783771" cy="946459"/>
            <a:chOff x="5653546" y="1040235"/>
            <a:chExt cx="783771" cy="946459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6A28AEBF-2FF1-4C95-AB43-34937B8B05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8FD22AAF-52F7-4D6F-9DE4-AB6834F337FB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(7, 8)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1B957019-7BB9-4E33-BC05-FDE571F30568}"/>
              </a:ext>
            </a:extLst>
          </p:cNvPr>
          <p:cNvCxnSpPr>
            <a:cxnSpLocks/>
            <a:stCxn id="17" idx="3"/>
            <a:endCxn id="30" idx="0"/>
          </p:cNvCxnSpPr>
          <p:nvPr/>
        </p:nvCxnSpPr>
        <p:spPr>
          <a:xfrm flipH="1">
            <a:off x="7307173" y="3250693"/>
            <a:ext cx="277106" cy="54411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ECB79255-2A84-40E8-8CBF-62E5BCA22D70}"/>
              </a:ext>
            </a:extLst>
          </p:cNvPr>
          <p:cNvGrpSpPr/>
          <p:nvPr/>
        </p:nvGrpSpPr>
        <p:grpSpPr>
          <a:xfrm>
            <a:off x="6915287" y="3794809"/>
            <a:ext cx="783771" cy="946459"/>
            <a:chOff x="5653546" y="1040235"/>
            <a:chExt cx="783771" cy="946459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97E93A71-E825-49F1-B22C-8C214E7A0B33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E8400806-B4AB-4175-8E6B-2E738A3CCB58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(1, 4)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40BA8F45-53D6-4ABE-9776-B61EDFE5DB83}"/>
              </a:ext>
            </a:extLst>
          </p:cNvPr>
          <p:cNvCxnSpPr>
            <a:cxnSpLocks/>
            <a:stCxn id="17" idx="5"/>
            <a:endCxn id="34" idx="0"/>
          </p:cNvCxnSpPr>
          <p:nvPr/>
        </p:nvCxnSpPr>
        <p:spPr>
          <a:xfrm>
            <a:off x="8138489" y="3250693"/>
            <a:ext cx="277106" cy="54411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591FD8D4-FA78-47CD-A3E0-A0398D1E23E0}"/>
              </a:ext>
            </a:extLst>
          </p:cNvPr>
          <p:cNvGrpSpPr/>
          <p:nvPr/>
        </p:nvGrpSpPr>
        <p:grpSpPr>
          <a:xfrm>
            <a:off x="8023709" y="3794809"/>
            <a:ext cx="783771" cy="946459"/>
            <a:chOff x="5653546" y="1040235"/>
            <a:chExt cx="783771" cy="946459"/>
          </a:xfrm>
        </p:grpSpPr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9D7DAEE7-0859-4B8D-9178-9CF165BD9046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8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885341B3-061C-4584-AFE8-DFED9435072D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EB0B9F4F-3D84-4CF2-A8DB-09AD2748FF38}"/>
              </a:ext>
            </a:extLst>
          </p:cNvPr>
          <p:cNvSpPr txBox="1"/>
          <p:nvPr/>
        </p:nvSpPr>
        <p:spPr>
          <a:xfrm>
            <a:off x="3200203" y="452320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478140DA-EC42-43A1-BA40-2D21EC67E6D3}"/>
              </a:ext>
            </a:extLst>
          </p:cNvPr>
          <p:cNvCxnSpPr>
            <a:cxnSpLocks/>
            <a:stCxn id="20" idx="3"/>
            <a:endCxn id="42" idx="0"/>
          </p:cNvCxnSpPr>
          <p:nvPr/>
        </p:nvCxnSpPr>
        <p:spPr>
          <a:xfrm flipH="1">
            <a:off x="2760898" y="4626488"/>
            <a:ext cx="292925" cy="55100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D4CAC796-29AB-40C7-B9C6-42829A2C42F5}"/>
              </a:ext>
            </a:extLst>
          </p:cNvPr>
          <p:cNvCxnSpPr>
            <a:cxnSpLocks/>
            <a:stCxn id="20" idx="5"/>
            <a:endCxn id="45" idx="0"/>
          </p:cNvCxnSpPr>
          <p:nvPr/>
        </p:nvCxnSpPr>
        <p:spPr>
          <a:xfrm>
            <a:off x="3608033" y="4626488"/>
            <a:ext cx="271131" cy="55100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2EA1C2DC-4026-445C-AB25-96F3C6111F5A}"/>
              </a:ext>
            </a:extLst>
          </p:cNvPr>
          <p:cNvGrpSpPr/>
          <p:nvPr/>
        </p:nvGrpSpPr>
        <p:grpSpPr>
          <a:xfrm>
            <a:off x="2369012" y="5177497"/>
            <a:ext cx="783771" cy="946459"/>
            <a:chOff x="5653546" y="1040235"/>
            <a:chExt cx="783771" cy="946459"/>
          </a:xfrm>
        </p:grpSpPr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8B3D6691-9519-4424-B6DE-92867C96DF6A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86A839DB-C2A0-4EBB-A8E1-978A84AE0701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(1, 2)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115C52F7-F50E-4835-B1BF-87A13DFB1D7F}"/>
              </a:ext>
            </a:extLst>
          </p:cNvPr>
          <p:cNvGrpSpPr/>
          <p:nvPr/>
        </p:nvGrpSpPr>
        <p:grpSpPr>
          <a:xfrm>
            <a:off x="3487278" y="5177497"/>
            <a:ext cx="783771" cy="946459"/>
            <a:chOff x="5653546" y="1040235"/>
            <a:chExt cx="783771" cy="946459"/>
          </a:xfrm>
        </p:grpSpPr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FAE26BEF-4E6E-428A-97E7-2A8256B85EB3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C7CE1900-E690-4CA3-8581-2595E82B279A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39B70716-0E77-4279-ACF5-58B1F5B9A6E7}"/>
              </a:ext>
            </a:extLst>
          </p:cNvPr>
          <p:cNvCxnSpPr>
            <a:cxnSpLocks/>
            <a:stCxn id="23" idx="3"/>
            <a:endCxn id="50" idx="0"/>
          </p:cNvCxnSpPr>
          <p:nvPr/>
        </p:nvCxnSpPr>
        <p:spPr>
          <a:xfrm flipH="1">
            <a:off x="4798354" y="4626488"/>
            <a:ext cx="186201" cy="55100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27D5E07B-8F7C-4053-9F84-83D1725D59FD}"/>
              </a:ext>
            </a:extLst>
          </p:cNvPr>
          <p:cNvCxnSpPr>
            <a:cxnSpLocks/>
            <a:stCxn id="23" idx="5"/>
            <a:endCxn id="53" idx="0"/>
          </p:cNvCxnSpPr>
          <p:nvPr/>
        </p:nvCxnSpPr>
        <p:spPr>
          <a:xfrm>
            <a:off x="5538765" y="4626488"/>
            <a:ext cx="271130" cy="55100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FD62F7E8-0B40-4155-B8DC-F8D00A4170D6}"/>
              </a:ext>
            </a:extLst>
          </p:cNvPr>
          <p:cNvGrpSpPr/>
          <p:nvPr/>
        </p:nvGrpSpPr>
        <p:grpSpPr>
          <a:xfrm>
            <a:off x="4406468" y="5177497"/>
            <a:ext cx="783771" cy="946459"/>
            <a:chOff x="5653546" y="1040235"/>
            <a:chExt cx="783771" cy="946459"/>
          </a:xfrm>
        </p:grpSpPr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429B9CC5-9DBA-4FD5-9CC7-B5C9A50BB2A7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D8830546-9545-4608-A7EA-FBB3EF4A0C60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(2, 1)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D7EC4A36-6347-418B-861B-15212A3BF610}"/>
              </a:ext>
            </a:extLst>
          </p:cNvPr>
          <p:cNvGrpSpPr/>
          <p:nvPr/>
        </p:nvGrpSpPr>
        <p:grpSpPr>
          <a:xfrm>
            <a:off x="5418009" y="5177497"/>
            <a:ext cx="783771" cy="946459"/>
            <a:chOff x="5653546" y="1040235"/>
            <a:chExt cx="783771" cy="946459"/>
          </a:xfrm>
        </p:grpSpPr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B0498A25-5676-45F4-832F-EEBBCAA899C1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F72630FA-E607-4B9F-85CB-4F09364811C5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(7, 6)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243703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13" idx="0"/>
          </p:cNvCxnSpPr>
          <p:nvPr/>
        </p:nvCxnSpPr>
        <p:spPr>
          <a:xfrm flipH="1">
            <a:off x="4346864" y="1871914"/>
            <a:ext cx="1421462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322536" y="1871914"/>
            <a:ext cx="1962717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653546" y="1040235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(3, 7)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747DF5F-6C8F-4DEF-850B-C72E516B9C84}"/>
              </a:ext>
            </a:extLst>
          </p:cNvPr>
          <p:cNvGrpSpPr/>
          <p:nvPr/>
        </p:nvGrpSpPr>
        <p:grpSpPr>
          <a:xfrm>
            <a:off x="3954978" y="2419014"/>
            <a:ext cx="783771" cy="946459"/>
            <a:chOff x="5653546" y="1040235"/>
            <a:chExt cx="783771" cy="946459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6508A58F-E3F4-4551-9006-1247DC9DC4E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49A416FD-61B3-433C-8F02-7612A630F3DE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7893367" y="2419014"/>
            <a:ext cx="783771" cy="946459"/>
            <a:chOff x="5653546" y="1040235"/>
            <a:chExt cx="783771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(3, 4)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A44AAC8-0CA6-4148-B7E0-27D26A5BA6DB}"/>
              </a:ext>
            </a:extLst>
          </p:cNvPr>
          <p:cNvCxnSpPr>
            <a:cxnSpLocks/>
            <a:stCxn id="12" idx="3"/>
            <a:endCxn id="21" idx="0"/>
          </p:cNvCxnSpPr>
          <p:nvPr/>
        </p:nvCxnSpPr>
        <p:spPr>
          <a:xfrm flipH="1">
            <a:off x="3330929" y="3250693"/>
            <a:ext cx="738829" cy="54411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D95C87E0-CEBA-4D63-A987-A7B5952B4CB3}"/>
              </a:ext>
            </a:extLst>
          </p:cNvPr>
          <p:cNvCxnSpPr>
            <a:cxnSpLocks/>
            <a:stCxn id="12" idx="5"/>
            <a:endCxn id="24" idx="0"/>
          </p:cNvCxnSpPr>
          <p:nvPr/>
        </p:nvCxnSpPr>
        <p:spPr>
          <a:xfrm>
            <a:off x="4623968" y="3250693"/>
            <a:ext cx="637693" cy="54411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098B1A48-7DB4-469C-99FE-1B650EE3FD38}"/>
              </a:ext>
            </a:extLst>
          </p:cNvPr>
          <p:cNvGrpSpPr/>
          <p:nvPr/>
        </p:nvGrpSpPr>
        <p:grpSpPr>
          <a:xfrm>
            <a:off x="2939043" y="3794809"/>
            <a:ext cx="783771" cy="946459"/>
            <a:chOff x="5653546" y="1040235"/>
            <a:chExt cx="783771" cy="946459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17E3FDBB-2BE0-4C25-85C4-80A475D2BE04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474479FD-0A9D-47C1-90A7-B60867504018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831341C6-37B3-4122-A097-F5DA61E82B23}"/>
              </a:ext>
            </a:extLst>
          </p:cNvPr>
          <p:cNvGrpSpPr/>
          <p:nvPr/>
        </p:nvGrpSpPr>
        <p:grpSpPr>
          <a:xfrm>
            <a:off x="4869775" y="3794809"/>
            <a:ext cx="783771" cy="946459"/>
            <a:chOff x="5653546" y="1040235"/>
            <a:chExt cx="783771" cy="946459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6A28AEBF-2FF1-4C95-AB43-34937B8B05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8FD22AAF-52F7-4D6F-9DE4-AB6834F337FB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(7, 8)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1B957019-7BB9-4E33-BC05-FDE571F30568}"/>
              </a:ext>
            </a:extLst>
          </p:cNvPr>
          <p:cNvCxnSpPr>
            <a:cxnSpLocks/>
            <a:stCxn id="17" idx="3"/>
            <a:endCxn id="30" idx="0"/>
          </p:cNvCxnSpPr>
          <p:nvPr/>
        </p:nvCxnSpPr>
        <p:spPr>
          <a:xfrm flipH="1">
            <a:off x="7307173" y="3250693"/>
            <a:ext cx="700974" cy="54411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ECB79255-2A84-40E8-8CBF-62E5BCA22D70}"/>
              </a:ext>
            </a:extLst>
          </p:cNvPr>
          <p:cNvGrpSpPr/>
          <p:nvPr/>
        </p:nvGrpSpPr>
        <p:grpSpPr>
          <a:xfrm>
            <a:off x="6915287" y="3794809"/>
            <a:ext cx="783771" cy="946459"/>
            <a:chOff x="5653546" y="1040235"/>
            <a:chExt cx="783771" cy="946459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97E93A71-E825-49F1-B22C-8C214E7A0B33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E8400806-B4AB-4175-8E6B-2E738A3CCB58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(7, 6)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40BA8F45-53D6-4ABE-9776-B61EDFE5DB83}"/>
              </a:ext>
            </a:extLst>
          </p:cNvPr>
          <p:cNvCxnSpPr>
            <a:cxnSpLocks/>
            <a:stCxn id="17" idx="5"/>
            <a:endCxn id="34" idx="0"/>
          </p:cNvCxnSpPr>
          <p:nvPr/>
        </p:nvCxnSpPr>
        <p:spPr>
          <a:xfrm>
            <a:off x="8562357" y="3250693"/>
            <a:ext cx="677401" cy="54411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591FD8D4-FA78-47CD-A3E0-A0398D1E23E0}"/>
              </a:ext>
            </a:extLst>
          </p:cNvPr>
          <p:cNvGrpSpPr/>
          <p:nvPr/>
        </p:nvGrpSpPr>
        <p:grpSpPr>
          <a:xfrm>
            <a:off x="8847872" y="3794809"/>
            <a:ext cx="783771" cy="946459"/>
            <a:chOff x="5653546" y="1040235"/>
            <a:chExt cx="783771" cy="946459"/>
          </a:xfrm>
        </p:grpSpPr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9D7DAEE7-0859-4B8D-9178-9CF165BD9046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885341B3-061C-4584-AFE8-DFED9435072D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(3, 2)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EB0B9F4F-3D84-4CF2-A8DB-09AD2748FF38}"/>
              </a:ext>
            </a:extLst>
          </p:cNvPr>
          <p:cNvSpPr txBox="1"/>
          <p:nvPr/>
        </p:nvSpPr>
        <p:spPr>
          <a:xfrm>
            <a:off x="3200203" y="452320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478140DA-EC42-43A1-BA40-2D21EC67E6D3}"/>
              </a:ext>
            </a:extLst>
          </p:cNvPr>
          <p:cNvCxnSpPr>
            <a:cxnSpLocks/>
            <a:stCxn id="20" idx="3"/>
            <a:endCxn id="42" idx="0"/>
          </p:cNvCxnSpPr>
          <p:nvPr/>
        </p:nvCxnSpPr>
        <p:spPr>
          <a:xfrm flipH="1">
            <a:off x="2760898" y="4626488"/>
            <a:ext cx="292925" cy="55100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D4CAC796-29AB-40C7-B9C6-42829A2C42F5}"/>
              </a:ext>
            </a:extLst>
          </p:cNvPr>
          <p:cNvCxnSpPr>
            <a:cxnSpLocks/>
            <a:stCxn id="20" idx="5"/>
            <a:endCxn id="45" idx="0"/>
          </p:cNvCxnSpPr>
          <p:nvPr/>
        </p:nvCxnSpPr>
        <p:spPr>
          <a:xfrm>
            <a:off x="3608033" y="4626488"/>
            <a:ext cx="271131" cy="55100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2EA1C2DC-4026-445C-AB25-96F3C6111F5A}"/>
              </a:ext>
            </a:extLst>
          </p:cNvPr>
          <p:cNvGrpSpPr/>
          <p:nvPr/>
        </p:nvGrpSpPr>
        <p:grpSpPr>
          <a:xfrm>
            <a:off x="2369012" y="5177497"/>
            <a:ext cx="783771" cy="946459"/>
            <a:chOff x="5653546" y="1040235"/>
            <a:chExt cx="783771" cy="946459"/>
          </a:xfrm>
        </p:grpSpPr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8B3D6691-9519-4424-B6DE-92867C96DF6A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86A839DB-C2A0-4EBB-A8E1-978A84AE0701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(1, 2)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115C52F7-F50E-4835-B1BF-87A13DFB1D7F}"/>
              </a:ext>
            </a:extLst>
          </p:cNvPr>
          <p:cNvGrpSpPr/>
          <p:nvPr/>
        </p:nvGrpSpPr>
        <p:grpSpPr>
          <a:xfrm>
            <a:off x="3487278" y="5177497"/>
            <a:ext cx="783771" cy="946459"/>
            <a:chOff x="5653546" y="1040235"/>
            <a:chExt cx="783771" cy="946459"/>
          </a:xfrm>
        </p:grpSpPr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FAE26BEF-4E6E-428A-97E7-2A8256B85EB3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C7CE1900-E690-4CA3-8581-2595E82B279A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39B70716-0E77-4279-ACF5-58B1F5B9A6E7}"/>
              </a:ext>
            </a:extLst>
          </p:cNvPr>
          <p:cNvCxnSpPr>
            <a:cxnSpLocks/>
            <a:stCxn id="23" idx="3"/>
            <a:endCxn id="50" idx="0"/>
          </p:cNvCxnSpPr>
          <p:nvPr/>
        </p:nvCxnSpPr>
        <p:spPr>
          <a:xfrm flipH="1">
            <a:off x="4798354" y="4626488"/>
            <a:ext cx="186201" cy="55100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27D5E07B-8F7C-4053-9F84-83D1725D59FD}"/>
              </a:ext>
            </a:extLst>
          </p:cNvPr>
          <p:cNvCxnSpPr>
            <a:cxnSpLocks/>
            <a:stCxn id="23" idx="5"/>
            <a:endCxn id="53" idx="0"/>
          </p:cNvCxnSpPr>
          <p:nvPr/>
        </p:nvCxnSpPr>
        <p:spPr>
          <a:xfrm>
            <a:off x="5538765" y="4626488"/>
            <a:ext cx="271130" cy="55100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FD62F7E8-0B40-4155-B8DC-F8D00A4170D6}"/>
              </a:ext>
            </a:extLst>
          </p:cNvPr>
          <p:cNvGrpSpPr/>
          <p:nvPr/>
        </p:nvGrpSpPr>
        <p:grpSpPr>
          <a:xfrm>
            <a:off x="4406468" y="5177497"/>
            <a:ext cx="783771" cy="946459"/>
            <a:chOff x="5653546" y="1040235"/>
            <a:chExt cx="783771" cy="946459"/>
          </a:xfrm>
        </p:grpSpPr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429B9CC5-9DBA-4FD5-9CC7-B5C9A50BB2A7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D8830546-9545-4608-A7EA-FBB3EF4A0C60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(2, 1)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D7EC4A36-6347-418B-861B-15212A3BF610}"/>
              </a:ext>
            </a:extLst>
          </p:cNvPr>
          <p:cNvGrpSpPr/>
          <p:nvPr/>
        </p:nvGrpSpPr>
        <p:grpSpPr>
          <a:xfrm>
            <a:off x="5418009" y="5177497"/>
            <a:ext cx="783771" cy="946459"/>
            <a:chOff x="5653546" y="1040235"/>
            <a:chExt cx="783771" cy="946459"/>
          </a:xfrm>
        </p:grpSpPr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B0498A25-5676-45F4-832F-EEBBCAA899C1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8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F72630FA-E607-4B9F-85CB-4F09364811C5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(3, 8)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51EB5E4F-0972-4DB0-93A5-78C5E2AC85CD}"/>
              </a:ext>
            </a:extLst>
          </p:cNvPr>
          <p:cNvCxnSpPr>
            <a:cxnSpLocks/>
            <a:stCxn id="29" idx="3"/>
            <a:endCxn id="58" idx="0"/>
          </p:cNvCxnSpPr>
          <p:nvPr/>
        </p:nvCxnSpPr>
        <p:spPr>
          <a:xfrm flipH="1">
            <a:off x="6855868" y="4626488"/>
            <a:ext cx="174199" cy="55100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7E492E02-265B-4141-B4EA-1742F9EC6FA7}"/>
              </a:ext>
            </a:extLst>
          </p:cNvPr>
          <p:cNvCxnSpPr>
            <a:cxnSpLocks/>
            <a:stCxn id="29" idx="5"/>
            <a:endCxn id="61" idx="0"/>
          </p:cNvCxnSpPr>
          <p:nvPr/>
        </p:nvCxnSpPr>
        <p:spPr>
          <a:xfrm>
            <a:off x="7584277" y="4626488"/>
            <a:ext cx="251305" cy="55100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D626F84D-CEC9-4C0C-882C-9F6E53169EC7}"/>
              </a:ext>
            </a:extLst>
          </p:cNvPr>
          <p:cNvGrpSpPr/>
          <p:nvPr/>
        </p:nvGrpSpPr>
        <p:grpSpPr>
          <a:xfrm>
            <a:off x="6463982" y="5177497"/>
            <a:ext cx="783771" cy="946459"/>
            <a:chOff x="5653546" y="1040235"/>
            <a:chExt cx="783771" cy="946459"/>
          </a:xfrm>
        </p:grpSpPr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C9516875-1A19-4C18-BB8F-9EDFE30A5E8A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8" name="사각형: 둥근 모서리 57">
              <a:extLst>
                <a:ext uri="{FF2B5EF4-FFF2-40B4-BE49-F238E27FC236}">
                  <a16:creationId xmlns:a16="http://schemas.microsoft.com/office/drawing/2014/main" id="{86B9A55B-4B4C-4440-8991-9E4046160854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(1, 4)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441434A7-FBD0-4E03-B827-B5E5140DB64A}"/>
              </a:ext>
            </a:extLst>
          </p:cNvPr>
          <p:cNvGrpSpPr/>
          <p:nvPr/>
        </p:nvGrpSpPr>
        <p:grpSpPr>
          <a:xfrm>
            <a:off x="7443696" y="5177497"/>
            <a:ext cx="783771" cy="946459"/>
            <a:chOff x="5653546" y="1040235"/>
            <a:chExt cx="783771" cy="946459"/>
          </a:xfrm>
        </p:grpSpPr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A1F6B33A-58DB-4086-B0FA-CBDAFBD1503A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1" name="사각형: 둥근 모서리 60">
              <a:extLst>
                <a:ext uri="{FF2B5EF4-FFF2-40B4-BE49-F238E27FC236}">
                  <a16:creationId xmlns:a16="http://schemas.microsoft.com/office/drawing/2014/main" id="{4291E56D-3668-4F5C-A8D6-043746EDDB2E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D5207D62-5DE2-4368-989D-D31714DAD482}"/>
              </a:ext>
            </a:extLst>
          </p:cNvPr>
          <p:cNvCxnSpPr>
            <a:cxnSpLocks/>
            <a:endCxn id="65" idx="0"/>
          </p:cNvCxnSpPr>
          <p:nvPr/>
        </p:nvCxnSpPr>
        <p:spPr>
          <a:xfrm flipH="1">
            <a:off x="8754772" y="4626488"/>
            <a:ext cx="186201" cy="55100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BC4461A0-D8A2-45F9-AD77-A628901A65C2}"/>
              </a:ext>
            </a:extLst>
          </p:cNvPr>
          <p:cNvGrpSpPr/>
          <p:nvPr/>
        </p:nvGrpSpPr>
        <p:grpSpPr>
          <a:xfrm>
            <a:off x="8362886" y="5177497"/>
            <a:ext cx="783771" cy="946459"/>
            <a:chOff x="5653546" y="1040235"/>
            <a:chExt cx="783771" cy="946459"/>
          </a:xfrm>
        </p:grpSpPr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97DB1374-5D96-4890-89BF-8F1E4104AD0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8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5" name="사각형: 둥근 모서리 64">
              <a:extLst>
                <a:ext uri="{FF2B5EF4-FFF2-40B4-BE49-F238E27FC236}">
                  <a16:creationId xmlns:a16="http://schemas.microsoft.com/office/drawing/2014/main" id="{2290C8AA-80C2-4407-A1CC-70182C58B07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966490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13" idx="0"/>
          </p:cNvCxnSpPr>
          <p:nvPr/>
        </p:nvCxnSpPr>
        <p:spPr>
          <a:xfrm flipH="1">
            <a:off x="4346864" y="1871914"/>
            <a:ext cx="1421462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322536" y="1871914"/>
            <a:ext cx="1962717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653546" y="1040235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(3, 4)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747DF5F-6C8F-4DEF-850B-C72E516B9C84}"/>
              </a:ext>
            </a:extLst>
          </p:cNvPr>
          <p:cNvGrpSpPr/>
          <p:nvPr/>
        </p:nvGrpSpPr>
        <p:grpSpPr>
          <a:xfrm>
            <a:off x="3954978" y="2419014"/>
            <a:ext cx="783771" cy="946459"/>
            <a:chOff x="5653546" y="1040235"/>
            <a:chExt cx="783771" cy="946459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6508A58F-E3F4-4551-9006-1247DC9DC4E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49A416FD-61B3-433C-8F02-7612A630F3DE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7893367" y="2419014"/>
            <a:ext cx="783771" cy="946459"/>
            <a:chOff x="5653546" y="1040235"/>
            <a:chExt cx="783771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(7, 6)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A44AAC8-0CA6-4148-B7E0-27D26A5BA6DB}"/>
              </a:ext>
            </a:extLst>
          </p:cNvPr>
          <p:cNvCxnSpPr>
            <a:cxnSpLocks/>
            <a:stCxn id="12" idx="3"/>
            <a:endCxn id="21" idx="0"/>
          </p:cNvCxnSpPr>
          <p:nvPr/>
        </p:nvCxnSpPr>
        <p:spPr>
          <a:xfrm flipH="1">
            <a:off x="3330929" y="3250693"/>
            <a:ext cx="738829" cy="54411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D95C87E0-CEBA-4D63-A987-A7B5952B4CB3}"/>
              </a:ext>
            </a:extLst>
          </p:cNvPr>
          <p:cNvCxnSpPr>
            <a:cxnSpLocks/>
            <a:stCxn id="12" idx="5"/>
            <a:endCxn id="24" idx="0"/>
          </p:cNvCxnSpPr>
          <p:nvPr/>
        </p:nvCxnSpPr>
        <p:spPr>
          <a:xfrm>
            <a:off x="4623968" y="3250693"/>
            <a:ext cx="637693" cy="54411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098B1A48-7DB4-469C-99FE-1B650EE3FD38}"/>
              </a:ext>
            </a:extLst>
          </p:cNvPr>
          <p:cNvGrpSpPr/>
          <p:nvPr/>
        </p:nvGrpSpPr>
        <p:grpSpPr>
          <a:xfrm>
            <a:off x="2939043" y="3794809"/>
            <a:ext cx="783771" cy="946459"/>
            <a:chOff x="5653546" y="1040235"/>
            <a:chExt cx="783771" cy="946459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17E3FDBB-2BE0-4C25-85C4-80A475D2BE04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474479FD-0A9D-47C1-90A7-B60867504018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831341C6-37B3-4122-A097-F5DA61E82B23}"/>
              </a:ext>
            </a:extLst>
          </p:cNvPr>
          <p:cNvGrpSpPr/>
          <p:nvPr/>
        </p:nvGrpSpPr>
        <p:grpSpPr>
          <a:xfrm>
            <a:off x="4869775" y="3794809"/>
            <a:ext cx="783771" cy="946459"/>
            <a:chOff x="5653546" y="1040235"/>
            <a:chExt cx="783771" cy="946459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6A28AEBF-2FF1-4C95-AB43-34937B8B05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8FD22AAF-52F7-4D6F-9DE4-AB6834F337FB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(7, 8)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1B957019-7BB9-4E33-BC05-FDE571F30568}"/>
              </a:ext>
            </a:extLst>
          </p:cNvPr>
          <p:cNvCxnSpPr>
            <a:cxnSpLocks/>
            <a:stCxn id="17" idx="3"/>
            <a:endCxn id="30" idx="0"/>
          </p:cNvCxnSpPr>
          <p:nvPr/>
        </p:nvCxnSpPr>
        <p:spPr>
          <a:xfrm flipH="1">
            <a:off x="7307173" y="3250693"/>
            <a:ext cx="700974" cy="54411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ECB79255-2A84-40E8-8CBF-62E5BCA22D70}"/>
              </a:ext>
            </a:extLst>
          </p:cNvPr>
          <p:cNvGrpSpPr/>
          <p:nvPr/>
        </p:nvGrpSpPr>
        <p:grpSpPr>
          <a:xfrm>
            <a:off x="6915287" y="3794809"/>
            <a:ext cx="783771" cy="946459"/>
            <a:chOff x="5653546" y="1040235"/>
            <a:chExt cx="783771" cy="946459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97E93A71-E825-49F1-B22C-8C214E7A0B33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E8400806-B4AB-4175-8E6B-2E738A3CCB58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40BA8F45-53D6-4ABE-9776-B61EDFE5DB83}"/>
              </a:ext>
            </a:extLst>
          </p:cNvPr>
          <p:cNvCxnSpPr>
            <a:cxnSpLocks/>
            <a:stCxn id="17" idx="5"/>
            <a:endCxn id="34" idx="0"/>
          </p:cNvCxnSpPr>
          <p:nvPr/>
        </p:nvCxnSpPr>
        <p:spPr>
          <a:xfrm>
            <a:off x="8562357" y="3250693"/>
            <a:ext cx="677401" cy="54411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591FD8D4-FA78-47CD-A3E0-A0398D1E23E0}"/>
              </a:ext>
            </a:extLst>
          </p:cNvPr>
          <p:cNvGrpSpPr/>
          <p:nvPr/>
        </p:nvGrpSpPr>
        <p:grpSpPr>
          <a:xfrm>
            <a:off x="8847872" y="3794809"/>
            <a:ext cx="783771" cy="946459"/>
            <a:chOff x="5653546" y="1040235"/>
            <a:chExt cx="783771" cy="946459"/>
          </a:xfrm>
        </p:grpSpPr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9D7DAEE7-0859-4B8D-9178-9CF165BD9046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885341B3-061C-4584-AFE8-DFED9435072D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(3, 2)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EB0B9F4F-3D84-4CF2-A8DB-09AD2748FF38}"/>
              </a:ext>
            </a:extLst>
          </p:cNvPr>
          <p:cNvSpPr txBox="1"/>
          <p:nvPr/>
        </p:nvSpPr>
        <p:spPr>
          <a:xfrm>
            <a:off x="3200203" y="452320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478140DA-EC42-43A1-BA40-2D21EC67E6D3}"/>
              </a:ext>
            </a:extLst>
          </p:cNvPr>
          <p:cNvCxnSpPr>
            <a:cxnSpLocks/>
            <a:stCxn id="20" idx="3"/>
            <a:endCxn id="42" idx="0"/>
          </p:cNvCxnSpPr>
          <p:nvPr/>
        </p:nvCxnSpPr>
        <p:spPr>
          <a:xfrm flipH="1">
            <a:off x="2760898" y="4626488"/>
            <a:ext cx="292925" cy="55100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D4CAC796-29AB-40C7-B9C6-42829A2C42F5}"/>
              </a:ext>
            </a:extLst>
          </p:cNvPr>
          <p:cNvCxnSpPr>
            <a:cxnSpLocks/>
            <a:stCxn id="20" idx="5"/>
            <a:endCxn id="45" idx="0"/>
          </p:cNvCxnSpPr>
          <p:nvPr/>
        </p:nvCxnSpPr>
        <p:spPr>
          <a:xfrm>
            <a:off x="3608033" y="4626488"/>
            <a:ext cx="271131" cy="55100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2EA1C2DC-4026-445C-AB25-96F3C6111F5A}"/>
              </a:ext>
            </a:extLst>
          </p:cNvPr>
          <p:cNvGrpSpPr/>
          <p:nvPr/>
        </p:nvGrpSpPr>
        <p:grpSpPr>
          <a:xfrm>
            <a:off x="2369012" y="5177497"/>
            <a:ext cx="783771" cy="946459"/>
            <a:chOff x="5653546" y="1040235"/>
            <a:chExt cx="783771" cy="946459"/>
          </a:xfrm>
        </p:grpSpPr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8B3D6691-9519-4424-B6DE-92867C96DF6A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86A839DB-C2A0-4EBB-A8E1-978A84AE0701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(1, 2)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115C52F7-F50E-4835-B1BF-87A13DFB1D7F}"/>
              </a:ext>
            </a:extLst>
          </p:cNvPr>
          <p:cNvGrpSpPr/>
          <p:nvPr/>
        </p:nvGrpSpPr>
        <p:grpSpPr>
          <a:xfrm>
            <a:off x="3487278" y="5177497"/>
            <a:ext cx="783771" cy="946459"/>
            <a:chOff x="5653546" y="1040235"/>
            <a:chExt cx="783771" cy="946459"/>
          </a:xfrm>
        </p:grpSpPr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FAE26BEF-4E6E-428A-97E7-2A8256B85EB3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C7CE1900-E690-4CA3-8581-2595E82B279A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39B70716-0E77-4279-ACF5-58B1F5B9A6E7}"/>
              </a:ext>
            </a:extLst>
          </p:cNvPr>
          <p:cNvCxnSpPr>
            <a:cxnSpLocks/>
            <a:stCxn id="23" idx="3"/>
            <a:endCxn id="50" idx="0"/>
          </p:cNvCxnSpPr>
          <p:nvPr/>
        </p:nvCxnSpPr>
        <p:spPr>
          <a:xfrm flipH="1">
            <a:off x="4798354" y="4626488"/>
            <a:ext cx="186201" cy="55100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27D5E07B-8F7C-4053-9F84-83D1725D59FD}"/>
              </a:ext>
            </a:extLst>
          </p:cNvPr>
          <p:cNvCxnSpPr>
            <a:cxnSpLocks/>
            <a:stCxn id="23" idx="5"/>
            <a:endCxn id="53" idx="0"/>
          </p:cNvCxnSpPr>
          <p:nvPr/>
        </p:nvCxnSpPr>
        <p:spPr>
          <a:xfrm>
            <a:off x="5538765" y="4626488"/>
            <a:ext cx="271130" cy="55100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FD62F7E8-0B40-4155-B8DC-F8D00A4170D6}"/>
              </a:ext>
            </a:extLst>
          </p:cNvPr>
          <p:cNvGrpSpPr/>
          <p:nvPr/>
        </p:nvGrpSpPr>
        <p:grpSpPr>
          <a:xfrm>
            <a:off x="4406468" y="5177497"/>
            <a:ext cx="783771" cy="946459"/>
            <a:chOff x="5653546" y="1040235"/>
            <a:chExt cx="783771" cy="946459"/>
          </a:xfrm>
        </p:grpSpPr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429B9CC5-9DBA-4FD5-9CC7-B5C9A50BB2A7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D8830546-9545-4608-A7EA-FBB3EF4A0C60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(2, 1)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D7EC4A36-6347-418B-861B-15212A3BF610}"/>
              </a:ext>
            </a:extLst>
          </p:cNvPr>
          <p:cNvGrpSpPr/>
          <p:nvPr/>
        </p:nvGrpSpPr>
        <p:grpSpPr>
          <a:xfrm>
            <a:off x="5418009" y="5177497"/>
            <a:ext cx="783771" cy="946459"/>
            <a:chOff x="5653546" y="1040235"/>
            <a:chExt cx="783771" cy="946459"/>
          </a:xfrm>
        </p:grpSpPr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B0498A25-5676-45F4-832F-EEBBCAA899C1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8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F72630FA-E607-4B9F-85CB-4F09364811C5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(3, 8)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51EB5E4F-0972-4DB0-93A5-78C5E2AC85CD}"/>
              </a:ext>
            </a:extLst>
          </p:cNvPr>
          <p:cNvCxnSpPr>
            <a:cxnSpLocks/>
            <a:stCxn id="29" idx="3"/>
            <a:endCxn id="58" idx="0"/>
          </p:cNvCxnSpPr>
          <p:nvPr/>
        </p:nvCxnSpPr>
        <p:spPr>
          <a:xfrm flipH="1">
            <a:off x="6855868" y="4626488"/>
            <a:ext cx="174199" cy="55100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7E492E02-265B-4141-B4EA-1742F9EC6FA7}"/>
              </a:ext>
            </a:extLst>
          </p:cNvPr>
          <p:cNvCxnSpPr>
            <a:cxnSpLocks/>
            <a:stCxn id="29" idx="5"/>
            <a:endCxn id="61" idx="0"/>
          </p:cNvCxnSpPr>
          <p:nvPr/>
        </p:nvCxnSpPr>
        <p:spPr>
          <a:xfrm>
            <a:off x="7584277" y="4626488"/>
            <a:ext cx="251305" cy="55100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D626F84D-CEC9-4C0C-882C-9F6E53169EC7}"/>
              </a:ext>
            </a:extLst>
          </p:cNvPr>
          <p:cNvGrpSpPr/>
          <p:nvPr/>
        </p:nvGrpSpPr>
        <p:grpSpPr>
          <a:xfrm>
            <a:off x="6463982" y="5177497"/>
            <a:ext cx="783771" cy="946459"/>
            <a:chOff x="5653546" y="1040235"/>
            <a:chExt cx="783771" cy="946459"/>
          </a:xfrm>
        </p:grpSpPr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C9516875-1A19-4C18-BB8F-9EDFE30A5E8A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8" name="사각형: 둥근 모서리 57">
              <a:extLst>
                <a:ext uri="{FF2B5EF4-FFF2-40B4-BE49-F238E27FC236}">
                  <a16:creationId xmlns:a16="http://schemas.microsoft.com/office/drawing/2014/main" id="{86B9A55B-4B4C-4440-8991-9E4046160854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(1, 4)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441434A7-FBD0-4E03-B827-B5E5140DB64A}"/>
              </a:ext>
            </a:extLst>
          </p:cNvPr>
          <p:cNvGrpSpPr/>
          <p:nvPr/>
        </p:nvGrpSpPr>
        <p:grpSpPr>
          <a:xfrm>
            <a:off x="7443696" y="5177497"/>
            <a:ext cx="783771" cy="946459"/>
            <a:chOff x="5653546" y="1040235"/>
            <a:chExt cx="783771" cy="946459"/>
          </a:xfrm>
        </p:grpSpPr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A1F6B33A-58DB-4086-B0FA-CBDAFBD1503A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8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1" name="사각형: 둥근 모서리 60">
              <a:extLst>
                <a:ext uri="{FF2B5EF4-FFF2-40B4-BE49-F238E27FC236}">
                  <a16:creationId xmlns:a16="http://schemas.microsoft.com/office/drawing/2014/main" id="{4291E56D-3668-4F5C-A8D6-043746EDDB2E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62754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D4F60A4F-10A6-416B-AD8B-D19066DD6AF2}"/>
              </a:ext>
            </a:extLst>
          </p:cNvPr>
          <p:cNvSpPr/>
          <p:nvPr/>
        </p:nvSpPr>
        <p:spPr>
          <a:xfrm rot="19452936">
            <a:off x="2765866" y="452738"/>
            <a:ext cx="1229908" cy="3838906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71255F9A-4CCE-45F8-B591-DB757D7C4E58}"/>
              </a:ext>
            </a:extLst>
          </p:cNvPr>
          <p:cNvSpPr/>
          <p:nvPr/>
        </p:nvSpPr>
        <p:spPr>
          <a:xfrm>
            <a:off x="1978144" y="722795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2214693" y="964735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8214219" y="964735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704F30A6-0B8D-433C-9506-23E86372E906}"/>
              </a:ext>
            </a:extLst>
          </p:cNvPr>
          <p:cNvSpPr/>
          <p:nvPr/>
        </p:nvSpPr>
        <p:spPr>
          <a:xfrm>
            <a:off x="2214693" y="5076739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8214219" y="5076739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5185794" y="2140591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5185794" y="3979177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6586705" y="298927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3768054" y="298927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C2476688-2414-4D21-A7D8-7754E09DE686}"/>
              </a:ext>
            </a:extLst>
          </p:cNvPr>
          <p:cNvCxnSpPr>
            <a:stCxn id="33" idx="6"/>
            <a:endCxn id="34" idx="2"/>
          </p:cNvCxnSpPr>
          <p:nvPr/>
        </p:nvCxnSpPr>
        <p:spPr>
          <a:xfrm>
            <a:off x="2952925" y="1333851"/>
            <a:ext cx="526129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55E02F95-42A8-42FD-B0B9-E7E1527EF376}"/>
              </a:ext>
            </a:extLst>
          </p:cNvPr>
          <p:cNvCxnSpPr>
            <a:cxnSpLocks/>
            <a:stCxn id="33" idx="5"/>
            <a:endCxn id="41" idx="1"/>
          </p:cNvCxnSpPr>
          <p:nvPr/>
        </p:nvCxnSpPr>
        <p:spPr>
          <a:xfrm>
            <a:off x="2844813" y="1594855"/>
            <a:ext cx="1031353" cy="150253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AAA3D3B3-CE1E-41A3-866A-D926360C3A2B}"/>
              </a:ext>
            </a:extLst>
          </p:cNvPr>
          <p:cNvCxnSpPr>
            <a:cxnSpLocks/>
            <a:stCxn id="35" idx="7"/>
            <a:endCxn id="41" idx="3"/>
          </p:cNvCxnSpPr>
          <p:nvPr/>
        </p:nvCxnSpPr>
        <p:spPr>
          <a:xfrm flipV="1">
            <a:off x="2844813" y="3619396"/>
            <a:ext cx="1031353" cy="156545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F86C322D-BA6B-485C-823C-0D49AC78DBEC}"/>
              </a:ext>
            </a:extLst>
          </p:cNvPr>
          <p:cNvCxnSpPr>
            <a:cxnSpLocks/>
            <a:stCxn id="35" idx="0"/>
            <a:endCxn id="33" idx="4"/>
          </p:cNvCxnSpPr>
          <p:nvPr/>
        </p:nvCxnSpPr>
        <p:spPr>
          <a:xfrm flipV="1">
            <a:off x="2583809" y="1702967"/>
            <a:ext cx="0" cy="337377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1D2DFA1E-5747-4F47-8225-02A9DA30ABFF}"/>
              </a:ext>
            </a:extLst>
          </p:cNvPr>
          <p:cNvCxnSpPr>
            <a:cxnSpLocks/>
            <a:stCxn id="35" idx="6"/>
            <a:endCxn id="37" idx="2"/>
          </p:cNvCxnSpPr>
          <p:nvPr/>
        </p:nvCxnSpPr>
        <p:spPr>
          <a:xfrm>
            <a:off x="2952925" y="5445855"/>
            <a:ext cx="526129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16C633F6-8F1A-41D1-B810-C3011E0A7282}"/>
              </a:ext>
            </a:extLst>
          </p:cNvPr>
          <p:cNvCxnSpPr>
            <a:cxnSpLocks/>
            <a:stCxn id="41" idx="5"/>
            <a:endCxn id="39" idx="2"/>
          </p:cNvCxnSpPr>
          <p:nvPr/>
        </p:nvCxnSpPr>
        <p:spPr>
          <a:xfrm>
            <a:off x="4398174" y="3619396"/>
            <a:ext cx="787620" cy="72889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A6E5F21C-A026-4851-99B0-27874E229946}"/>
              </a:ext>
            </a:extLst>
          </p:cNvPr>
          <p:cNvCxnSpPr>
            <a:cxnSpLocks/>
            <a:stCxn id="41" idx="7"/>
            <a:endCxn id="38" idx="2"/>
          </p:cNvCxnSpPr>
          <p:nvPr/>
        </p:nvCxnSpPr>
        <p:spPr>
          <a:xfrm flipV="1">
            <a:off x="4398174" y="2509707"/>
            <a:ext cx="787620" cy="58768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8082FC87-5BBB-44A7-9CE9-8AB1077B4146}"/>
              </a:ext>
            </a:extLst>
          </p:cNvPr>
          <p:cNvCxnSpPr>
            <a:cxnSpLocks/>
            <a:stCxn id="38" idx="6"/>
            <a:endCxn id="40" idx="1"/>
          </p:cNvCxnSpPr>
          <p:nvPr/>
        </p:nvCxnSpPr>
        <p:spPr>
          <a:xfrm>
            <a:off x="5924026" y="2509707"/>
            <a:ext cx="770791" cy="58768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1856B5A7-3E74-4F05-B988-2B3AD4EAE0DF}"/>
              </a:ext>
            </a:extLst>
          </p:cNvPr>
          <p:cNvCxnSpPr>
            <a:cxnSpLocks/>
            <a:stCxn id="40" idx="5"/>
            <a:endCxn id="37" idx="1"/>
          </p:cNvCxnSpPr>
          <p:nvPr/>
        </p:nvCxnSpPr>
        <p:spPr>
          <a:xfrm>
            <a:off x="7216825" y="3619396"/>
            <a:ext cx="1105506" cy="156545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71D28086-58C7-4A67-AE23-41C647F6CED6}"/>
              </a:ext>
            </a:extLst>
          </p:cNvPr>
          <p:cNvCxnSpPr>
            <a:cxnSpLocks/>
            <a:stCxn id="40" idx="7"/>
            <a:endCxn id="34" idx="3"/>
          </p:cNvCxnSpPr>
          <p:nvPr/>
        </p:nvCxnSpPr>
        <p:spPr>
          <a:xfrm flipV="1">
            <a:off x="7216825" y="1594855"/>
            <a:ext cx="1105506" cy="150253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C367EBE7-D423-4C26-B2A2-A7638C1CD066}"/>
              </a:ext>
            </a:extLst>
          </p:cNvPr>
          <p:cNvCxnSpPr>
            <a:cxnSpLocks/>
            <a:stCxn id="37" idx="0"/>
            <a:endCxn id="34" idx="4"/>
          </p:cNvCxnSpPr>
          <p:nvPr/>
        </p:nvCxnSpPr>
        <p:spPr>
          <a:xfrm flipV="1">
            <a:off x="8583335" y="1702967"/>
            <a:ext cx="0" cy="337377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83AA4AD-51F8-4953-BF95-63C52294EC29}"/>
              </a:ext>
            </a:extLst>
          </p:cNvPr>
          <p:cNvSpPr txBox="1"/>
          <p:nvPr/>
        </p:nvSpPr>
        <p:spPr>
          <a:xfrm>
            <a:off x="5342160" y="93408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DBA6381-EB36-43CC-A810-1A838148B335}"/>
              </a:ext>
            </a:extLst>
          </p:cNvPr>
          <p:cNvSpPr txBox="1"/>
          <p:nvPr/>
        </p:nvSpPr>
        <p:spPr>
          <a:xfrm>
            <a:off x="2085597" y="318979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CB15100-5784-4652-B365-608A66380FAF}"/>
              </a:ext>
            </a:extLst>
          </p:cNvPr>
          <p:cNvSpPr txBox="1"/>
          <p:nvPr/>
        </p:nvSpPr>
        <p:spPr>
          <a:xfrm>
            <a:off x="3026743" y="234612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5031C38-D9C8-45B5-A512-1DE3C6ABA4AD}"/>
              </a:ext>
            </a:extLst>
          </p:cNvPr>
          <p:cNvSpPr txBox="1"/>
          <p:nvPr/>
        </p:nvSpPr>
        <p:spPr>
          <a:xfrm>
            <a:off x="3018796" y="413554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6973636-098B-43D9-B895-9C983C7AE65F}"/>
              </a:ext>
            </a:extLst>
          </p:cNvPr>
          <p:cNvSpPr txBox="1"/>
          <p:nvPr/>
        </p:nvSpPr>
        <p:spPr>
          <a:xfrm>
            <a:off x="4554673" y="243978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A53D5B7-06F3-4823-BE2B-28357199A5D1}"/>
              </a:ext>
            </a:extLst>
          </p:cNvPr>
          <p:cNvSpPr txBox="1"/>
          <p:nvPr/>
        </p:nvSpPr>
        <p:spPr>
          <a:xfrm>
            <a:off x="6182624" y="243141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6309421" y="393548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D966E5B-3A3A-4CBB-A8A6-7210BD390A74}"/>
              </a:ext>
            </a:extLst>
          </p:cNvPr>
          <p:cNvSpPr txBox="1"/>
          <p:nvPr/>
        </p:nvSpPr>
        <p:spPr>
          <a:xfrm>
            <a:off x="4415003" y="387151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98CF157-A787-4052-AA4C-296E45E8B799}"/>
              </a:ext>
            </a:extLst>
          </p:cNvPr>
          <p:cNvSpPr txBox="1"/>
          <p:nvPr/>
        </p:nvSpPr>
        <p:spPr>
          <a:xfrm>
            <a:off x="5349148" y="545261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9462BEF-82C0-4163-BEAD-63FCE75CA616}"/>
              </a:ext>
            </a:extLst>
          </p:cNvPr>
          <p:cNvSpPr txBox="1"/>
          <p:nvPr/>
        </p:nvSpPr>
        <p:spPr>
          <a:xfrm>
            <a:off x="7602705" y="250060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7872BDA-9E3F-4F92-9530-F827EC67A8CE}"/>
              </a:ext>
            </a:extLst>
          </p:cNvPr>
          <p:cNvSpPr txBox="1"/>
          <p:nvPr/>
        </p:nvSpPr>
        <p:spPr>
          <a:xfrm>
            <a:off x="7710332" y="404501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B7AE8EE-9CE5-474B-B443-44E0FA61F297}"/>
              </a:ext>
            </a:extLst>
          </p:cNvPr>
          <p:cNvSpPr txBox="1"/>
          <p:nvPr/>
        </p:nvSpPr>
        <p:spPr>
          <a:xfrm>
            <a:off x="8558975" y="317501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FCD792B2-32EB-4EEC-887F-8C9F7D9166B7}"/>
              </a:ext>
            </a:extLst>
          </p:cNvPr>
          <p:cNvCxnSpPr>
            <a:cxnSpLocks/>
            <a:stCxn id="39" idx="6"/>
            <a:endCxn id="40" idx="3"/>
          </p:cNvCxnSpPr>
          <p:nvPr/>
        </p:nvCxnSpPr>
        <p:spPr>
          <a:xfrm flipV="1">
            <a:off x="5924026" y="3619396"/>
            <a:ext cx="770791" cy="72889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38" idx="7"/>
            <a:endCxn id="34" idx="3"/>
          </p:cNvCxnSpPr>
          <p:nvPr/>
        </p:nvCxnSpPr>
        <p:spPr>
          <a:xfrm flipV="1">
            <a:off x="5815914" y="1594855"/>
            <a:ext cx="2506417" cy="65384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92028036-D222-4903-ACFB-3E396508B2D9}"/>
              </a:ext>
            </a:extLst>
          </p:cNvPr>
          <p:cNvCxnSpPr>
            <a:cxnSpLocks/>
            <a:stCxn id="39" idx="5"/>
            <a:endCxn id="37" idx="1"/>
          </p:cNvCxnSpPr>
          <p:nvPr/>
        </p:nvCxnSpPr>
        <p:spPr>
          <a:xfrm>
            <a:off x="5815914" y="4609297"/>
            <a:ext cx="2506417" cy="57555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177FD7DF-81D0-434F-BCF8-9D049AE37F83}"/>
              </a:ext>
            </a:extLst>
          </p:cNvPr>
          <p:cNvSpPr txBox="1"/>
          <p:nvPr/>
        </p:nvSpPr>
        <p:spPr>
          <a:xfrm>
            <a:off x="6728384" y="157469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D616A5E-CC40-4AED-BA1E-32A672107BA8}"/>
              </a:ext>
            </a:extLst>
          </p:cNvPr>
          <p:cNvSpPr txBox="1"/>
          <p:nvPr/>
        </p:nvSpPr>
        <p:spPr>
          <a:xfrm>
            <a:off x="7062130" y="458650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686553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57125861-695E-4130-B2A9-840549B742CC}"/>
              </a:ext>
            </a:extLst>
          </p:cNvPr>
          <p:cNvSpPr/>
          <p:nvPr/>
        </p:nvSpPr>
        <p:spPr>
          <a:xfrm rot="14160676">
            <a:off x="4278646" y="1532616"/>
            <a:ext cx="1167752" cy="2883520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FD788B01-9B27-4857-8D67-6967D479D55D}"/>
              </a:ext>
            </a:extLst>
          </p:cNvPr>
          <p:cNvSpPr/>
          <p:nvPr/>
        </p:nvSpPr>
        <p:spPr>
          <a:xfrm>
            <a:off x="4948957" y="1908974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D4F60A4F-10A6-416B-AD8B-D19066DD6AF2}"/>
              </a:ext>
            </a:extLst>
          </p:cNvPr>
          <p:cNvSpPr/>
          <p:nvPr/>
        </p:nvSpPr>
        <p:spPr>
          <a:xfrm rot="19452936">
            <a:off x="2765866" y="452738"/>
            <a:ext cx="1229908" cy="3838906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71255F9A-4CCE-45F8-B591-DB757D7C4E58}"/>
              </a:ext>
            </a:extLst>
          </p:cNvPr>
          <p:cNvSpPr/>
          <p:nvPr/>
        </p:nvSpPr>
        <p:spPr>
          <a:xfrm>
            <a:off x="1978144" y="722795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2214693" y="964735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8214219" y="964735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704F30A6-0B8D-433C-9506-23E86372E906}"/>
              </a:ext>
            </a:extLst>
          </p:cNvPr>
          <p:cNvSpPr/>
          <p:nvPr/>
        </p:nvSpPr>
        <p:spPr>
          <a:xfrm>
            <a:off x="2214693" y="5076739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8214219" y="5076739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5185794" y="2140591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5185794" y="3979177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6586705" y="298927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3768054" y="298927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C2476688-2414-4D21-A7D8-7754E09DE686}"/>
              </a:ext>
            </a:extLst>
          </p:cNvPr>
          <p:cNvCxnSpPr>
            <a:stCxn id="33" idx="6"/>
            <a:endCxn id="34" idx="2"/>
          </p:cNvCxnSpPr>
          <p:nvPr/>
        </p:nvCxnSpPr>
        <p:spPr>
          <a:xfrm>
            <a:off x="2952925" y="1333851"/>
            <a:ext cx="526129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55E02F95-42A8-42FD-B0B9-E7E1527EF376}"/>
              </a:ext>
            </a:extLst>
          </p:cNvPr>
          <p:cNvCxnSpPr>
            <a:cxnSpLocks/>
            <a:stCxn id="33" idx="5"/>
            <a:endCxn id="41" idx="1"/>
          </p:cNvCxnSpPr>
          <p:nvPr/>
        </p:nvCxnSpPr>
        <p:spPr>
          <a:xfrm>
            <a:off x="2844813" y="1594855"/>
            <a:ext cx="1031353" cy="150253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AAA3D3B3-CE1E-41A3-866A-D926360C3A2B}"/>
              </a:ext>
            </a:extLst>
          </p:cNvPr>
          <p:cNvCxnSpPr>
            <a:cxnSpLocks/>
            <a:stCxn id="35" idx="7"/>
            <a:endCxn id="41" idx="3"/>
          </p:cNvCxnSpPr>
          <p:nvPr/>
        </p:nvCxnSpPr>
        <p:spPr>
          <a:xfrm flipV="1">
            <a:off x="2844813" y="3619396"/>
            <a:ext cx="1031353" cy="156545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F86C322D-BA6B-485C-823C-0D49AC78DBEC}"/>
              </a:ext>
            </a:extLst>
          </p:cNvPr>
          <p:cNvCxnSpPr>
            <a:cxnSpLocks/>
            <a:stCxn id="35" idx="0"/>
            <a:endCxn id="33" idx="4"/>
          </p:cNvCxnSpPr>
          <p:nvPr/>
        </p:nvCxnSpPr>
        <p:spPr>
          <a:xfrm flipV="1">
            <a:off x="2583809" y="1702967"/>
            <a:ext cx="0" cy="337377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1D2DFA1E-5747-4F47-8225-02A9DA30ABFF}"/>
              </a:ext>
            </a:extLst>
          </p:cNvPr>
          <p:cNvCxnSpPr>
            <a:cxnSpLocks/>
            <a:stCxn id="35" idx="6"/>
            <a:endCxn id="37" idx="2"/>
          </p:cNvCxnSpPr>
          <p:nvPr/>
        </p:nvCxnSpPr>
        <p:spPr>
          <a:xfrm>
            <a:off x="2952925" y="5445855"/>
            <a:ext cx="526129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16C633F6-8F1A-41D1-B810-C3011E0A7282}"/>
              </a:ext>
            </a:extLst>
          </p:cNvPr>
          <p:cNvCxnSpPr>
            <a:cxnSpLocks/>
            <a:stCxn id="41" idx="5"/>
            <a:endCxn id="39" idx="2"/>
          </p:cNvCxnSpPr>
          <p:nvPr/>
        </p:nvCxnSpPr>
        <p:spPr>
          <a:xfrm>
            <a:off x="4398174" y="3619396"/>
            <a:ext cx="787620" cy="72889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A6E5F21C-A026-4851-99B0-27874E229946}"/>
              </a:ext>
            </a:extLst>
          </p:cNvPr>
          <p:cNvCxnSpPr>
            <a:cxnSpLocks/>
            <a:stCxn id="41" idx="7"/>
            <a:endCxn id="38" idx="2"/>
          </p:cNvCxnSpPr>
          <p:nvPr/>
        </p:nvCxnSpPr>
        <p:spPr>
          <a:xfrm flipV="1">
            <a:off x="4398174" y="2509707"/>
            <a:ext cx="787620" cy="58768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8082FC87-5BBB-44A7-9CE9-8AB1077B4146}"/>
              </a:ext>
            </a:extLst>
          </p:cNvPr>
          <p:cNvCxnSpPr>
            <a:cxnSpLocks/>
            <a:stCxn id="38" idx="6"/>
            <a:endCxn id="40" idx="1"/>
          </p:cNvCxnSpPr>
          <p:nvPr/>
        </p:nvCxnSpPr>
        <p:spPr>
          <a:xfrm>
            <a:off x="5924026" y="2509707"/>
            <a:ext cx="770791" cy="58768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1856B5A7-3E74-4F05-B988-2B3AD4EAE0DF}"/>
              </a:ext>
            </a:extLst>
          </p:cNvPr>
          <p:cNvCxnSpPr>
            <a:cxnSpLocks/>
            <a:stCxn id="40" idx="5"/>
            <a:endCxn id="37" idx="1"/>
          </p:cNvCxnSpPr>
          <p:nvPr/>
        </p:nvCxnSpPr>
        <p:spPr>
          <a:xfrm>
            <a:off x="7216825" y="3619396"/>
            <a:ext cx="1105506" cy="156545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71D28086-58C7-4A67-AE23-41C647F6CED6}"/>
              </a:ext>
            </a:extLst>
          </p:cNvPr>
          <p:cNvCxnSpPr>
            <a:cxnSpLocks/>
            <a:stCxn id="40" idx="7"/>
            <a:endCxn id="34" idx="3"/>
          </p:cNvCxnSpPr>
          <p:nvPr/>
        </p:nvCxnSpPr>
        <p:spPr>
          <a:xfrm flipV="1">
            <a:off x="7216825" y="1594855"/>
            <a:ext cx="1105506" cy="150253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C367EBE7-D423-4C26-B2A2-A7638C1CD066}"/>
              </a:ext>
            </a:extLst>
          </p:cNvPr>
          <p:cNvCxnSpPr>
            <a:cxnSpLocks/>
            <a:stCxn id="37" idx="0"/>
            <a:endCxn id="34" idx="4"/>
          </p:cNvCxnSpPr>
          <p:nvPr/>
        </p:nvCxnSpPr>
        <p:spPr>
          <a:xfrm flipV="1">
            <a:off x="8583335" y="1702967"/>
            <a:ext cx="0" cy="337377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83AA4AD-51F8-4953-BF95-63C52294EC29}"/>
              </a:ext>
            </a:extLst>
          </p:cNvPr>
          <p:cNvSpPr txBox="1"/>
          <p:nvPr/>
        </p:nvSpPr>
        <p:spPr>
          <a:xfrm>
            <a:off x="5342160" y="93408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DBA6381-EB36-43CC-A810-1A838148B335}"/>
              </a:ext>
            </a:extLst>
          </p:cNvPr>
          <p:cNvSpPr txBox="1"/>
          <p:nvPr/>
        </p:nvSpPr>
        <p:spPr>
          <a:xfrm>
            <a:off x="2085597" y="318979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CB15100-5784-4652-B365-608A66380FAF}"/>
              </a:ext>
            </a:extLst>
          </p:cNvPr>
          <p:cNvSpPr txBox="1"/>
          <p:nvPr/>
        </p:nvSpPr>
        <p:spPr>
          <a:xfrm>
            <a:off x="3026743" y="234612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5031C38-D9C8-45B5-A512-1DE3C6ABA4AD}"/>
              </a:ext>
            </a:extLst>
          </p:cNvPr>
          <p:cNvSpPr txBox="1"/>
          <p:nvPr/>
        </p:nvSpPr>
        <p:spPr>
          <a:xfrm>
            <a:off x="3018796" y="413554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6973636-098B-43D9-B895-9C983C7AE65F}"/>
              </a:ext>
            </a:extLst>
          </p:cNvPr>
          <p:cNvSpPr txBox="1"/>
          <p:nvPr/>
        </p:nvSpPr>
        <p:spPr>
          <a:xfrm>
            <a:off x="4557544" y="246242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A53D5B7-06F3-4823-BE2B-28357199A5D1}"/>
              </a:ext>
            </a:extLst>
          </p:cNvPr>
          <p:cNvSpPr txBox="1"/>
          <p:nvPr/>
        </p:nvSpPr>
        <p:spPr>
          <a:xfrm>
            <a:off x="6182624" y="243141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6309421" y="393548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D966E5B-3A3A-4CBB-A8A6-7210BD390A74}"/>
              </a:ext>
            </a:extLst>
          </p:cNvPr>
          <p:cNvSpPr txBox="1"/>
          <p:nvPr/>
        </p:nvSpPr>
        <p:spPr>
          <a:xfrm>
            <a:off x="4415003" y="387151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98CF157-A787-4052-AA4C-296E45E8B799}"/>
              </a:ext>
            </a:extLst>
          </p:cNvPr>
          <p:cNvSpPr txBox="1"/>
          <p:nvPr/>
        </p:nvSpPr>
        <p:spPr>
          <a:xfrm>
            <a:off x="5349148" y="545261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9462BEF-82C0-4163-BEAD-63FCE75CA616}"/>
              </a:ext>
            </a:extLst>
          </p:cNvPr>
          <p:cNvSpPr txBox="1"/>
          <p:nvPr/>
        </p:nvSpPr>
        <p:spPr>
          <a:xfrm>
            <a:off x="7602705" y="250060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7872BDA-9E3F-4F92-9530-F827EC67A8CE}"/>
              </a:ext>
            </a:extLst>
          </p:cNvPr>
          <p:cNvSpPr txBox="1"/>
          <p:nvPr/>
        </p:nvSpPr>
        <p:spPr>
          <a:xfrm>
            <a:off x="7710332" y="404501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B7AE8EE-9CE5-474B-B443-44E0FA61F297}"/>
              </a:ext>
            </a:extLst>
          </p:cNvPr>
          <p:cNvSpPr txBox="1"/>
          <p:nvPr/>
        </p:nvSpPr>
        <p:spPr>
          <a:xfrm>
            <a:off x="8558975" y="317501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FCD792B2-32EB-4EEC-887F-8C9F7D9166B7}"/>
              </a:ext>
            </a:extLst>
          </p:cNvPr>
          <p:cNvCxnSpPr>
            <a:cxnSpLocks/>
            <a:stCxn id="39" idx="6"/>
            <a:endCxn id="40" idx="3"/>
          </p:cNvCxnSpPr>
          <p:nvPr/>
        </p:nvCxnSpPr>
        <p:spPr>
          <a:xfrm flipV="1">
            <a:off x="5924026" y="3619396"/>
            <a:ext cx="770791" cy="72889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38" idx="7"/>
            <a:endCxn id="34" idx="3"/>
          </p:cNvCxnSpPr>
          <p:nvPr/>
        </p:nvCxnSpPr>
        <p:spPr>
          <a:xfrm flipV="1">
            <a:off x="5815914" y="1594855"/>
            <a:ext cx="2506417" cy="65384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92028036-D222-4903-ACFB-3E396508B2D9}"/>
              </a:ext>
            </a:extLst>
          </p:cNvPr>
          <p:cNvCxnSpPr>
            <a:cxnSpLocks/>
            <a:stCxn id="39" idx="5"/>
            <a:endCxn id="37" idx="1"/>
          </p:cNvCxnSpPr>
          <p:nvPr/>
        </p:nvCxnSpPr>
        <p:spPr>
          <a:xfrm>
            <a:off x="5815914" y="4609297"/>
            <a:ext cx="2506417" cy="57555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177FD7DF-81D0-434F-BCF8-9D049AE37F83}"/>
              </a:ext>
            </a:extLst>
          </p:cNvPr>
          <p:cNvSpPr txBox="1"/>
          <p:nvPr/>
        </p:nvSpPr>
        <p:spPr>
          <a:xfrm>
            <a:off x="6728384" y="157469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D616A5E-CC40-4AED-BA1E-32A672107BA8}"/>
              </a:ext>
            </a:extLst>
          </p:cNvPr>
          <p:cNvSpPr txBox="1"/>
          <p:nvPr/>
        </p:nvSpPr>
        <p:spPr>
          <a:xfrm>
            <a:off x="7062130" y="458650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427765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7492845F-6626-4E8B-859B-724E846EE758}"/>
              </a:ext>
            </a:extLst>
          </p:cNvPr>
          <p:cNvSpPr/>
          <p:nvPr/>
        </p:nvSpPr>
        <p:spPr>
          <a:xfrm rot="14955292">
            <a:off x="6488560" y="-285304"/>
            <a:ext cx="1182577" cy="4492654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3D32E5BF-07B0-4E60-BB16-EFD965697E66}"/>
              </a:ext>
            </a:extLst>
          </p:cNvPr>
          <p:cNvSpPr/>
          <p:nvPr/>
        </p:nvSpPr>
        <p:spPr>
          <a:xfrm>
            <a:off x="7974600" y="740555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57125861-695E-4130-B2A9-840549B742CC}"/>
              </a:ext>
            </a:extLst>
          </p:cNvPr>
          <p:cNvSpPr/>
          <p:nvPr/>
        </p:nvSpPr>
        <p:spPr>
          <a:xfrm rot="14160676">
            <a:off x="4278646" y="1532616"/>
            <a:ext cx="1167752" cy="2883520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FD788B01-9B27-4857-8D67-6967D479D55D}"/>
              </a:ext>
            </a:extLst>
          </p:cNvPr>
          <p:cNvSpPr/>
          <p:nvPr/>
        </p:nvSpPr>
        <p:spPr>
          <a:xfrm>
            <a:off x="4948957" y="1908974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D4F60A4F-10A6-416B-AD8B-D19066DD6AF2}"/>
              </a:ext>
            </a:extLst>
          </p:cNvPr>
          <p:cNvSpPr/>
          <p:nvPr/>
        </p:nvSpPr>
        <p:spPr>
          <a:xfrm rot="19452936">
            <a:off x="2765866" y="452738"/>
            <a:ext cx="1229908" cy="3838906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71255F9A-4CCE-45F8-B591-DB757D7C4E58}"/>
              </a:ext>
            </a:extLst>
          </p:cNvPr>
          <p:cNvSpPr/>
          <p:nvPr/>
        </p:nvSpPr>
        <p:spPr>
          <a:xfrm>
            <a:off x="1978144" y="722795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2214693" y="964735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8214219" y="964735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704F30A6-0B8D-433C-9506-23E86372E906}"/>
              </a:ext>
            </a:extLst>
          </p:cNvPr>
          <p:cNvSpPr/>
          <p:nvPr/>
        </p:nvSpPr>
        <p:spPr>
          <a:xfrm>
            <a:off x="2214693" y="5076739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8214219" y="5076739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5185794" y="2140591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5185794" y="3979177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6586705" y="298927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3768054" y="298927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C2476688-2414-4D21-A7D8-7754E09DE686}"/>
              </a:ext>
            </a:extLst>
          </p:cNvPr>
          <p:cNvCxnSpPr>
            <a:stCxn id="33" idx="6"/>
            <a:endCxn id="34" idx="2"/>
          </p:cNvCxnSpPr>
          <p:nvPr/>
        </p:nvCxnSpPr>
        <p:spPr>
          <a:xfrm>
            <a:off x="2952925" y="1333851"/>
            <a:ext cx="526129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55E02F95-42A8-42FD-B0B9-E7E1527EF376}"/>
              </a:ext>
            </a:extLst>
          </p:cNvPr>
          <p:cNvCxnSpPr>
            <a:cxnSpLocks/>
            <a:stCxn id="33" idx="5"/>
            <a:endCxn id="41" idx="1"/>
          </p:cNvCxnSpPr>
          <p:nvPr/>
        </p:nvCxnSpPr>
        <p:spPr>
          <a:xfrm>
            <a:off x="2844813" y="1594855"/>
            <a:ext cx="1031353" cy="150253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AAA3D3B3-CE1E-41A3-866A-D926360C3A2B}"/>
              </a:ext>
            </a:extLst>
          </p:cNvPr>
          <p:cNvCxnSpPr>
            <a:cxnSpLocks/>
            <a:stCxn id="35" idx="7"/>
            <a:endCxn id="41" idx="3"/>
          </p:cNvCxnSpPr>
          <p:nvPr/>
        </p:nvCxnSpPr>
        <p:spPr>
          <a:xfrm flipV="1">
            <a:off x="2844813" y="3619396"/>
            <a:ext cx="1031353" cy="156545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F86C322D-BA6B-485C-823C-0D49AC78DBEC}"/>
              </a:ext>
            </a:extLst>
          </p:cNvPr>
          <p:cNvCxnSpPr>
            <a:cxnSpLocks/>
            <a:stCxn id="35" idx="0"/>
            <a:endCxn id="33" idx="4"/>
          </p:cNvCxnSpPr>
          <p:nvPr/>
        </p:nvCxnSpPr>
        <p:spPr>
          <a:xfrm flipV="1">
            <a:off x="2583809" y="1702967"/>
            <a:ext cx="0" cy="337377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1D2DFA1E-5747-4F47-8225-02A9DA30ABFF}"/>
              </a:ext>
            </a:extLst>
          </p:cNvPr>
          <p:cNvCxnSpPr>
            <a:cxnSpLocks/>
            <a:stCxn id="35" idx="6"/>
            <a:endCxn id="37" idx="2"/>
          </p:cNvCxnSpPr>
          <p:nvPr/>
        </p:nvCxnSpPr>
        <p:spPr>
          <a:xfrm>
            <a:off x="2952925" y="5445855"/>
            <a:ext cx="526129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16C633F6-8F1A-41D1-B810-C3011E0A7282}"/>
              </a:ext>
            </a:extLst>
          </p:cNvPr>
          <p:cNvCxnSpPr>
            <a:cxnSpLocks/>
            <a:stCxn id="41" idx="5"/>
            <a:endCxn id="39" idx="2"/>
          </p:cNvCxnSpPr>
          <p:nvPr/>
        </p:nvCxnSpPr>
        <p:spPr>
          <a:xfrm>
            <a:off x="4398174" y="3619396"/>
            <a:ext cx="787620" cy="72889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A6E5F21C-A026-4851-99B0-27874E229946}"/>
              </a:ext>
            </a:extLst>
          </p:cNvPr>
          <p:cNvCxnSpPr>
            <a:cxnSpLocks/>
            <a:stCxn id="41" idx="7"/>
            <a:endCxn id="38" idx="2"/>
          </p:cNvCxnSpPr>
          <p:nvPr/>
        </p:nvCxnSpPr>
        <p:spPr>
          <a:xfrm flipV="1">
            <a:off x="4398174" y="2509707"/>
            <a:ext cx="787620" cy="58768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8082FC87-5BBB-44A7-9CE9-8AB1077B4146}"/>
              </a:ext>
            </a:extLst>
          </p:cNvPr>
          <p:cNvCxnSpPr>
            <a:cxnSpLocks/>
            <a:stCxn id="38" idx="6"/>
            <a:endCxn id="40" idx="1"/>
          </p:cNvCxnSpPr>
          <p:nvPr/>
        </p:nvCxnSpPr>
        <p:spPr>
          <a:xfrm>
            <a:off x="5924026" y="2509707"/>
            <a:ext cx="770791" cy="58768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1856B5A7-3E74-4F05-B988-2B3AD4EAE0DF}"/>
              </a:ext>
            </a:extLst>
          </p:cNvPr>
          <p:cNvCxnSpPr>
            <a:cxnSpLocks/>
            <a:stCxn id="40" idx="5"/>
            <a:endCxn id="37" idx="1"/>
          </p:cNvCxnSpPr>
          <p:nvPr/>
        </p:nvCxnSpPr>
        <p:spPr>
          <a:xfrm>
            <a:off x="7216825" y="3619396"/>
            <a:ext cx="1105506" cy="156545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71D28086-58C7-4A67-AE23-41C647F6CED6}"/>
              </a:ext>
            </a:extLst>
          </p:cNvPr>
          <p:cNvCxnSpPr>
            <a:cxnSpLocks/>
            <a:stCxn id="40" idx="7"/>
            <a:endCxn id="34" idx="3"/>
          </p:cNvCxnSpPr>
          <p:nvPr/>
        </p:nvCxnSpPr>
        <p:spPr>
          <a:xfrm flipV="1">
            <a:off x="7216825" y="1594855"/>
            <a:ext cx="1105506" cy="150253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C367EBE7-D423-4C26-B2A2-A7638C1CD066}"/>
              </a:ext>
            </a:extLst>
          </p:cNvPr>
          <p:cNvCxnSpPr>
            <a:cxnSpLocks/>
            <a:stCxn id="37" idx="0"/>
            <a:endCxn id="34" idx="4"/>
          </p:cNvCxnSpPr>
          <p:nvPr/>
        </p:nvCxnSpPr>
        <p:spPr>
          <a:xfrm flipV="1">
            <a:off x="8583335" y="1702967"/>
            <a:ext cx="0" cy="337377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83AA4AD-51F8-4953-BF95-63C52294EC29}"/>
              </a:ext>
            </a:extLst>
          </p:cNvPr>
          <p:cNvSpPr txBox="1"/>
          <p:nvPr/>
        </p:nvSpPr>
        <p:spPr>
          <a:xfrm>
            <a:off x="5342160" y="93408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DBA6381-EB36-43CC-A810-1A838148B335}"/>
              </a:ext>
            </a:extLst>
          </p:cNvPr>
          <p:cNvSpPr txBox="1"/>
          <p:nvPr/>
        </p:nvSpPr>
        <p:spPr>
          <a:xfrm>
            <a:off x="2085597" y="318979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CB15100-5784-4652-B365-608A66380FAF}"/>
              </a:ext>
            </a:extLst>
          </p:cNvPr>
          <p:cNvSpPr txBox="1"/>
          <p:nvPr/>
        </p:nvSpPr>
        <p:spPr>
          <a:xfrm>
            <a:off x="3026743" y="234612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5031C38-D9C8-45B5-A512-1DE3C6ABA4AD}"/>
              </a:ext>
            </a:extLst>
          </p:cNvPr>
          <p:cNvSpPr txBox="1"/>
          <p:nvPr/>
        </p:nvSpPr>
        <p:spPr>
          <a:xfrm>
            <a:off x="3018796" y="413554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6973636-098B-43D9-B895-9C983C7AE65F}"/>
              </a:ext>
            </a:extLst>
          </p:cNvPr>
          <p:cNvSpPr txBox="1"/>
          <p:nvPr/>
        </p:nvSpPr>
        <p:spPr>
          <a:xfrm>
            <a:off x="4557544" y="246242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A53D5B7-06F3-4823-BE2B-28357199A5D1}"/>
              </a:ext>
            </a:extLst>
          </p:cNvPr>
          <p:cNvSpPr txBox="1"/>
          <p:nvPr/>
        </p:nvSpPr>
        <p:spPr>
          <a:xfrm>
            <a:off x="6182624" y="243141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6309421" y="393548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D966E5B-3A3A-4CBB-A8A6-7210BD390A74}"/>
              </a:ext>
            </a:extLst>
          </p:cNvPr>
          <p:cNvSpPr txBox="1"/>
          <p:nvPr/>
        </p:nvSpPr>
        <p:spPr>
          <a:xfrm>
            <a:off x="4415003" y="387151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98CF157-A787-4052-AA4C-296E45E8B799}"/>
              </a:ext>
            </a:extLst>
          </p:cNvPr>
          <p:cNvSpPr txBox="1"/>
          <p:nvPr/>
        </p:nvSpPr>
        <p:spPr>
          <a:xfrm>
            <a:off x="5349148" y="545261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9462BEF-82C0-4163-BEAD-63FCE75CA616}"/>
              </a:ext>
            </a:extLst>
          </p:cNvPr>
          <p:cNvSpPr txBox="1"/>
          <p:nvPr/>
        </p:nvSpPr>
        <p:spPr>
          <a:xfrm>
            <a:off x="7602705" y="250060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7872BDA-9E3F-4F92-9530-F827EC67A8CE}"/>
              </a:ext>
            </a:extLst>
          </p:cNvPr>
          <p:cNvSpPr txBox="1"/>
          <p:nvPr/>
        </p:nvSpPr>
        <p:spPr>
          <a:xfrm>
            <a:off x="7710332" y="404501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B7AE8EE-9CE5-474B-B443-44E0FA61F297}"/>
              </a:ext>
            </a:extLst>
          </p:cNvPr>
          <p:cNvSpPr txBox="1"/>
          <p:nvPr/>
        </p:nvSpPr>
        <p:spPr>
          <a:xfrm>
            <a:off x="8558975" y="317501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FCD792B2-32EB-4EEC-887F-8C9F7D9166B7}"/>
              </a:ext>
            </a:extLst>
          </p:cNvPr>
          <p:cNvCxnSpPr>
            <a:cxnSpLocks/>
            <a:stCxn id="39" idx="6"/>
            <a:endCxn id="40" idx="3"/>
          </p:cNvCxnSpPr>
          <p:nvPr/>
        </p:nvCxnSpPr>
        <p:spPr>
          <a:xfrm flipV="1">
            <a:off x="5924026" y="3619396"/>
            <a:ext cx="770791" cy="72889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38" idx="7"/>
            <a:endCxn id="34" idx="3"/>
          </p:cNvCxnSpPr>
          <p:nvPr/>
        </p:nvCxnSpPr>
        <p:spPr>
          <a:xfrm flipV="1">
            <a:off x="5815914" y="1594855"/>
            <a:ext cx="2506417" cy="653848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92028036-D222-4903-ACFB-3E396508B2D9}"/>
              </a:ext>
            </a:extLst>
          </p:cNvPr>
          <p:cNvCxnSpPr>
            <a:cxnSpLocks/>
            <a:stCxn id="39" idx="5"/>
            <a:endCxn id="37" idx="1"/>
          </p:cNvCxnSpPr>
          <p:nvPr/>
        </p:nvCxnSpPr>
        <p:spPr>
          <a:xfrm>
            <a:off x="5815914" y="4609297"/>
            <a:ext cx="2506417" cy="57555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177FD7DF-81D0-434F-BCF8-9D049AE37F83}"/>
              </a:ext>
            </a:extLst>
          </p:cNvPr>
          <p:cNvSpPr txBox="1"/>
          <p:nvPr/>
        </p:nvSpPr>
        <p:spPr>
          <a:xfrm>
            <a:off x="6728384" y="157469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D616A5E-CC40-4AED-BA1E-32A672107BA8}"/>
              </a:ext>
            </a:extLst>
          </p:cNvPr>
          <p:cNvSpPr txBox="1"/>
          <p:nvPr/>
        </p:nvSpPr>
        <p:spPr>
          <a:xfrm>
            <a:off x="7062130" y="458650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284789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442B478D-F3CC-40F2-86C9-1AE19525C44E}"/>
              </a:ext>
            </a:extLst>
          </p:cNvPr>
          <p:cNvSpPr/>
          <p:nvPr/>
        </p:nvSpPr>
        <p:spPr>
          <a:xfrm rot="13112463">
            <a:off x="7191449" y="468048"/>
            <a:ext cx="1181515" cy="3794551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2E2A68D1-D6D7-41C5-942F-7C496F429785}"/>
              </a:ext>
            </a:extLst>
          </p:cNvPr>
          <p:cNvSpPr/>
          <p:nvPr/>
        </p:nvSpPr>
        <p:spPr>
          <a:xfrm>
            <a:off x="6350491" y="2767491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7492845F-6626-4E8B-859B-724E846EE758}"/>
              </a:ext>
            </a:extLst>
          </p:cNvPr>
          <p:cNvSpPr/>
          <p:nvPr/>
        </p:nvSpPr>
        <p:spPr>
          <a:xfrm rot="14955292">
            <a:off x="6488560" y="-285304"/>
            <a:ext cx="1182577" cy="4492654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3D32E5BF-07B0-4E60-BB16-EFD965697E66}"/>
              </a:ext>
            </a:extLst>
          </p:cNvPr>
          <p:cNvSpPr/>
          <p:nvPr/>
        </p:nvSpPr>
        <p:spPr>
          <a:xfrm>
            <a:off x="7974600" y="740555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57125861-695E-4130-B2A9-840549B742CC}"/>
              </a:ext>
            </a:extLst>
          </p:cNvPr>
          <p:cNvSpPr/>
          <p:nvPr/>
        </p:nvSpPr>
        <p:spPr>
          <a:xfrm rot="14160676">
            <a:off x="4278646" y="1532616"/>
            <a:ext cx="1167752" cy="2883520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FD788B01-9B27-4857-8D67-6967D479D55D}"/>
              </a:ext>
            </a:extLst>
          </p:cNvPr>
          <p:cNvSpPr/>
          <p:nvPr/>
        </p:nvSpPr>
        <p:spPr>
          <a:xfrm>
            <a:off x="4948957" y="1908974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D4F60A4F-10A6-416B-AD8B-D19066DD6AF2}"/>
              </a:ext>
            </a:extLst>
          </p:cNvPr>
          <p:cNvSpPr/>
          <p:nvPr/>
        </p:nvSpPr>
        <p:spPr>
          <a:xfrm rot="19452936">
            <a:off x="2765866" y="452738"/>
            <a:ext cx="1229908" cy="3838906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71255F9A-4CCE-45F8-B591-DB757D7C4E58}"/>
              </a:ext>
            </a:extLst>
          </p:cNvPr>
          <p:cNvSpPr/>
          <p:nvPr/>
        </p:nvSpPr>
        <p:spPr>
          <a:xfrm>
            <a:off x="1978144" y="722795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2214693" y="964735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8214219" y="964735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704F30A6-0B8D-433C-9506-23E86372E906}"/>
              </a:ext>
            </a:extLst>
          </p:cNvPr>
          <p:cNvSpPr/>
          <p:nvPr/>
        </p:nvSpPr>
        <p:spPr>
          <a:xfrm>
            <a:off x="2214693" y="5076739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8214219" y="5076739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5185794" y="2140591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5185794" y="3979177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6586705" y="298927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3768054" y="298927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C2476688-2414-4D21-A7D8-7754E09DE686}"/>
              </a:ext>
            </a:extLst>
          </p:cNvPr>
          <p:cNvCxnSpPr>
            <a:stCxn id="33" idx="6"/>
            <a:endCxn id="34" idx="2"/>
          </p:cNvCxnSpPr>
          <p:nvPr/>
        </p:nvCxnSpPr>
        <p:spPr>
          <a:xfrm>
            <a:off x="2952925" y="1333851"/>
            <a:ext cx="526129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55E02F95-42A8-42FD-B0B9-E7E1527EF376}"/>
              </a:ext>
            </a:extLst>
          </p:cNvPr>
          <p:cNvCxnSpPr>
            <a:cxnSpLocks/>
            <a:stCxn id="33" idx="5"/>
            <a:endCxn id="41" idx="1"/>
          </p:cNvCxnSpPr>
          <p:nvPr/>
        </p:nvCxnSpPr>
        <p:spPr>
          <a:xfrm>
            <a:off x="2844813" y="1594855"/>
            <a:ext cx="1031353" cy="150253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AAA3D3B3-CE1E-41A3-866A-D926360C3A2B}"/>
              </a:ext>
            </a:extLst>
          </p:cNvPr>
          <p:cNvCxnSpPr>
            <a:cxnSpLocks/>
            <a:stCxn id="35" idx="7"/>
            <a:endCxn id="41" idx="3"/>
          </p:cNvCxnSpPr>
          <p:nvPr/>
        </p:nvCxnSpPr>
        <p:spPr>
          <a:xfrm flipV="1">
            <a:off x="2844813" y="3619396"/>
            <a:ext cx="1031353" cy="156545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F86C322D-BA6B-485C-823C-0D49AC78DBEC}"/>
              </a:ext>
            </a:extLst>
          </p:cNvPr>
          <p:cNvCxnSpPr>
            <a:cxnSpLocks/>
            <a:stCxn id="35" idx="0"/>
            <a:endCxn id="33" idx="4"/>
          </p:cNvCxnSpPr>
          <p:nvPr/>
        </p:nvCxnSpPr>
        <p:spPr>
          <a:xfrm flipV="1">
            <a:off x="2583809" y="1702967"/>
            <a:ext cx="0" cy="337377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1D2DFA1E-5747-4F47-8225-02A9DA30ABFF}"/>
              </a:ext>
            </a:extLst>
          </p:cNvPr>
          <p:cNvCxnSpPr>
            <a:cxnSpLocks/>
            <a:stCxn id="35" idx="6"/>
            <a:endCxn id="37" idx="2"/>
          </p:cNvCxnSpPr>
          <p:nvPr/>
        </p:nvCxnSpPr>
        <p:spPr>
          <a:xfrm>
            <a:off x="2952925" y="5445855"/>
            <a:ext cx="526129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16C633F6-8F1A-41D1-B810-C3011E0A7282}"/>
              </a:ext>
            </a:extLst>
          </p:cNvPr>
          <p:cNvCxnSpPr>
            <a:cxnSpLocks/>
            <a:stCxn id="41" idx="5"/>
            <a:endCxn id="39" idx="2"/>
          </p:cNvCxnSpPr>
          <p:nvPr/>
        </p:nvCxnSpPr>
        <p:spPr>
          <a:xfrm>
            <a:off x="4398174" y="3619396"/>
            <a:ext cx="787620" cy="72889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A6E5F21C-A026-4851-99B0-27874E229946}"/>
              </a:ext>
            </a:extLst>
          </p:cNvPr>
          <p:cNvCxnSpPr>
            <a:cxnSpLocks/>
            <a:stCxn id="41" idx="7"/>
            <a:endCxn id="38" idx="2"/>
          </p:cNvCxnSpPr>
          <p:nvPr/>
        </p:nvCxnSpPr>
        <p:spPr>
          <a:xfrm flipV="1">
            <a:off x="4398174" y="2509707"/>
            <a:ext cx="787620" cy="58768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8082FC87-5BBB-44A7-9CE9-8AB1077B4146}"/>
              </a:ext>
            </a:extLst>
          </p:cNvPr>
          <p:cNvCxnSpPr>
            <a:cxnSpLocks/>
            <a:stCxn id="38" idx="6"/>
            <a:endCxn id="40" idx="1"/>
          </p:cNvCxnSpPr>
          <p:nvPr/>
        </p:nvCxnSpPr>
        <p:spPr>
          <a:xfrm>
            <a:off x="5924026" y="2509707"/>
            <a:ext cx="770791" cy="58768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1856B5A7-3E74-4F05-B988-2B3AD4EAE0DF}"/>
              </a:ext>
            </a:extLst>
          </p:cNvPr>
          <p:cNvCxnSpPr>
            <a:cxnSpLocks/>
            <a:stCxn id="40" idx="5"/>
            <a:endCxn id="37" idx="1"/>
          </p:cNvCxnSpPr>
          <p:nvPr/>
        </p:nvCxnSpPr>
        <p:spPr>
          <a:xfrm>
            <a:off x="7216825" y="3619396"/>
            <a:ext cx="1105506" cy="156545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71D28086-58C7-4A67-AE23-41C647F6CED6}"/>
              </a:ext>
            </a:extLst>
          </p:cNvPr>
          <p:cNvCxnSpPr>
            <a:cxnSpLocks/>
            <a:stCxn id="40" idx="7"/>
            <a:endCxn id="34" idx="3"/>
          </p:cNvCxnSpPr>
          <p:nvPr/>
        </p:nvCxnSpPr>
        <p:spPr>
          <a:xfrm flipV="1">
            <a:off x="7216825" y="1594855"/>
            <a:ext cx="1105506" cy="150253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C367EBE7-D423-4C26-B2A2-A7638C1CD066}"/>
              </a:ext>
            </a:extLst>
          </p:cNvPr>
          <p:cNvCxnSpPr>
            <a:cxnSpLocks/>
            <a:stCxn id="37" idx="0"/>
            <a:endCxn id="34" idx="4"/>
          </p:cNvCxnSpPr>
          <p:nvPr/>
        </p:nvCxnSpPr>
        <p:spPr>
          <a:xfrm flipV="1">
            <a:off x="8583335" y="1702967"/>
            <a:ext cx="0" cy="337377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83AA4AD-51F8-4953-BF95-63C52294EC29}"/>
              </a:ext>
            </a:extLst>
          </p:cNvPr>
          <p:cNvSpPr txBox="1"/>
          <p:nvPr/>
        </p:nvSpPr>
        <p:spPr>
          <a:xfrm>
            <a:off x="5342160" y="93408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DBA6381-EB36-43CC-A810-1A838148B335}"/>
              </a:ext>
            </a:extLst>
          </p:cNvPr>
          <p:cNvSpPr txBox="1"/>
          <p:nvPr/>
        </p:nvSpPr>
        <p:spPr>
          <a:xfrm>
            <a:off x="2085597" y="318979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CB15100-5784-4652-B365-608A66380FAF}"/>
              </a:ext>
            </a:extLst>
          </p:cNvPr>
          <p:cNvSpPr txBox="1"/>
          <p:nvPr/>
        </p:nvSpPr>
        <p:spPr>
          <a:xfrm>
            <a:off x="3026743" y="234612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5031C38-D9C8-45B5-A512-1DE3C6ABA4AD}"/>
              </a:ext>
            </a:extLst>
          </p:cNvPr>
          <p:cNvSpPr txBox="1"/>
          <p:nvPr/>
        </p:nvSpPr>
        <p:spPr>
          <a:xfrm>
            <a:off x="3018796" y="413554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6973636-098B-43D9-B895-9C983C7AE65F}"/>
              </a:ext>
            </a:extLst>
          </p:cNvPr>
          <p:cNvSpPr txBox="1"/>
          <p:nvPr/>
        </p:nvSpPr>
        <p:spPr>
          <a:xfrm>
            <a:off x="4557544" y="246242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A53D5B7-06F3-4823-BE2B-28357199A5D1}"/>
              </a:ext>
            </a:extLst>
          </p:cNvPr>
          <p:cNvSpPr txBox="1"/>
          <p:nvPr/>
        </p:nvSpPr>
        <p:spPr>
          <a:xfrm>
            <a:off x="6182624" y="243141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6309421" y="393548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D966E5B-3A3A-4CBB-A8A6-7210BD390A74}"/>
              </a:ext>
            </a:extLst>
          </p:cNvPr>
          <p:cNvSpPr txBox="1"/>
          <p:nvPr/>
        </p:nvSpPr>
        <p:spPr>
          <a:xfrm>
            <a:off x="4415003" y="387151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98CF157-A787-4052-AA4C-296E45E8B799}"/>
              </a:ext>
            </a:extLst>
          </p:cNvPr>
          <p:cNvSpPr txBox="1"/>
          <p:nvPr/>
        </p:nvSpPr>
        <p:spPr>
          <a:xfrm>
            <a:off x="5349148" y="545261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9462BEF-82C0-4163-BEAD-63FCE75CA616}"/>
              </a:ext>
            </a:extLst>
          </p:cNvPr>
          <p:cNvSpPr txBox="1"/>
          <p:nvPr/>
        </p:nvSpPr>
        <p:spPr>
          <a:xfrm>
            <a:off x="7602705" y="250060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7872BDA-9E3F-4F92-9530-F827EC67A8CE}"/>
              </a:ext>
            </a:extLst>
          </p:cNvPr>
          <p:cNvSpPr txBox="1"/>
          <p:nvPr/>
        </p:nvSpPr>
        <p:spPr>
          <a:xfrm>
            <a:off x="7710332" y="404501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B7AE8EE-9CE5-474B-B443-44E0FA61F297}"/>
              </a:ext>
            </a:extLst>
          </p:cNvPr>
          <p:cNvSpPr txBox="1"/>
          <p:nvPr/>
        </p:nvSpPr>
        <p:spPr>
          <a:xfrm>
            <a:off x="8558975" y="317501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FCD792B2-32EB-4EEC-887F-8C9F7D9166B7}"/>
              </a:ext>
            </a:extLst>
          </p:cNvPr>
          <p:cNvCxnSpPr>
            <a:cxnSpLocks/>
            <a:stCxn id="39" idx="6"/>
            <a:endCxn id="40" idx="3"/>
          </p:cNvCxnSpPr>
          <p:nvPr/>
        </p:nvCxnSpPr>
        <p:spPr>
          <a:xfrm flipV="1">
            <a:off x="5924026" y="3619396"/>
            <a:ext cx="770791" cy="72889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38" idx="7"/>
            <a:endCxn id="34" idx="3"/>
          </p:cNvCxnSpPr>
          <p:nvPr/>
        </p:nvCxnSpPr>
        <p:spPr>
          <a:xfrm flipV="1">
            <a:off x="5815914" y="1594855"/>
            <a:ext cx="2506417" cy="653848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92028036-D222-4903-ACFB-3E396508B2D9}"/>
              </a:ext>
            </a:extLst>
          </p:cNvPr>
          <p:cNvCxnSpPr>
            <a:cxnSpLocks/>
            <a:stCxn id="39" idx="5"/>
            <a:endCxn id="37" idx="1"/>
          </p:cNvCxnSpPr>
          <p:nvPr/>
        </p:nvCxnSpPr>
        <p:spPr>
          <a:xfrm>
            <a:off x="5815914" y="4609297"/>
            <a:ext cx="2506417" cy="57555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177FD7DF-81D0-434F-BCF8-9D049AE37F83}"/>
              </a:ext>
            </a:extLst>
          </p:cNvPr>
          <p:cNvSpPr txBox="1"/>
          <p:nvPr/>
        </p:nvSpPr>
        <p:spPr>
          <a:xfrm>
            <a:off x="6728384" y="157469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D616A5E-CC40-4AED-BA1E-32A672107BA8}"/>
              </a:ext>
            </a:extLst>
          </p:cNvPr>
          <p:cNvSpPr txBox="1"/>
          <p:nvPr/>
        </p:nvSpPr>
        <p:spPr>
          <a:xfrm>
            <a:off x="7062130" y="458650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6661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16B9D631-9170-42D2-BD8F-DDFB3741C7DB}"/>
              </a:ext>
            </a:extLst>
          </p:cNvPr>
          <p:cNvSpPr/>
          <p:nvPr/>
        </p:nvSpPr>
        <p:spPr>
          <a:xfrm rot="14180484">
            <a:off x="5632148" y="2457351"/>
            <a:ext cx="1226498" cy="2852910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3F048E0B-7BCF-4F87-9299-164C61860123}"/>
              </a:ext>
            </a:extLst>
          </p:cNvPr>
          <p:cNvSpPr/>
          <p:nvPr/>
        </p:nvSpPr>
        <p:spPr>
          <a:xfrm>
            <a:off x="4944449" y="3723825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442B478D-F3CC-40F2-86C9-1AE19525C44E}"/>
              </a:ext>
            </a:extLst>
          </p:cNvPr>
          <p:cNvSpPr/>
          <p:nvPr/>
        </p:nvSpPr>
        <p:spPr>
          <a:xfrm rot="13112463">
            <a:off x="7191449" y="468048"/>
            <a:ext cx="1181515" cy="3794551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2E2A68D1-D6D7-41C5-942F-7C496F429785}"/>
              </a:ext>
            </a:extLst>
          </p:cNvPr>
          <p:cNvSpPr/>
          <p:nvPr/>
        </p:nvSpPr>
        <p:spPr>
          <a:xfrm>
            <a:off x="6350491" y="2767491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7492845F-6626-4E8B-859B-724E846EE758}"/>
              </a:ext>
            </a:extLst>
          </p:cNvPr>
          <p:cNvSpPr/>
          <p:nvPr/>
        </p:nvSpPr>
        <p:spPr>
          <a:xfrm rot="14955292">
            <a:off x="6488560" y="-285304"/>
            <a:ext cx="1182577" cy="4492654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3D32E5BF-07B0-4E60-BB16-EFD965697E66}"/>
              </a:ext>
            </a:extLst>
          </p:cNvPr>
          <p:cNvSpPr/>
          <p:nvPr/>
        </p:nvSpPr>
        <p:spPr>
          <a:xfrm>
            <a:off x="7974600" y="740555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57125861-695E-4130-B2A9-840549B742CC}"/>
              </a:ext>
            </a:extLst>
          </p:cNvPr>
          <p:cNvSpPr/>
          <p:nvPr/>
        </p:nvSpPr>
        <p:spPr>
          <a:xfrm rot="14160676">
            <a:off x="4278646" y="1532616"/>
            <a:ext cx="1167752" cy="2883520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FD788B01-9B27-4857-8D67-6967D479D55D}"/>
              </a:ext>
            </a:extLst>
          </p:cNvPr>
          <p:cNvSpPr/>
          <p:nvPr/>
        </p:nvSpPr>
        <p:spPr>
          <a:xfrm>
            <a:off x="4948957" y="1908974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D4F60A4F-10A6-416B-AD8B-D19066DD6AF2}"/>
              </a:ext>
            </a:extLst>
          </p:cNvPr>
          <p:cNvSpPr/>
          <p:nvPr/>
        </p:nvSpPr>
        <p:spPr>
          <a:xfrm rot="19452936">
            <a:off x="2765866" y="452738"/>
            <a:ext cx="1229908" cy="3838906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71255F9A-4CCE-45F8-B591-DB757D7C4E58}"/>
              </a:ext>
            </a:extLst>
          </p:cNvPr>
          <p:cNvSpPr/>
          <p:nvPr/>
        </p:nvSpPr>
        <p:spPr>
          <a:xfrm>
            <a:off x="1978144" y="722795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2214693" y="964735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8214219" y="964735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704F30A6-0B8D-433C-9506-23E86372E906}"/>
              </a:ext>
            </a:extLst>
          </p:cNvPr>
          <p:cNvSpPr/>
          <p:nvPr/>
        </p:nvSpPr>
        <p:spPr>
          <a:xfrm>
            <a:off x="2214693" y="5076739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8214219" y="5076739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5185794" y="2140591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5185794" y="3979177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6586705" y="298927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3768054" y="298927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C2476688-2414-4D21-A7D8-7754E09DE686}"/>
              </a:ext>
            </a:extLst>
          </p:cNvPr>
          <p:cNvCxnSpPr>
            <a:stCxn id="33" idx="6"/>
            <a:endCxn id="34" idx="2"/>
          </p:cNvCxnSpPr>
          <p:nvPr/>
        </p:nvCxnSpPr>
        <p:spPr>
          <a:xfrm>
            <a:off x="2952925" y="1333851"/>
            <a:ext cx="526129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55E02F95-42A8-42FD-B0B9-E7E1527EF376}"/>
              </a:ext>
            </a:extLst>
          </p:cNvPr>
          <p:cNvCxnSpPr>
            <a:cxnSpLocks/>
            <a:stCxn id="33" idx="5"/>
            <a:endCxn id="41" idx="1"/>
          </p:cNvCxnSpPr>
          <p:nvPr/>
        </p:nvCxnSpPr>
        <p:spPr>
          <a:xfrm>
            <a:off x="2844813" y="1594855"/>
            <a:ext cx="1031353" cy="150253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AAA3D3B3-CE1E-41A3-866A-D926360C3A2B}"/>
              </a:ext>
            </a:extLst>
          </p:cNvPr>
          <p:cNvCxnSpPr>
            <a:cxnSpLocks/>
            <a:stCxn id="35" idx="7"/>
            <a:endCxn id="41" idx="3"/>
          </p:cNvCxnSpPr>
          <p:nvPr/>
        </p:nvCxnSpPr>
        <p:spPr>
          <a:xfrm flipV="1">
            <a:off x="2844813" y="3619396"/>
            <a:ext cx="1031353" cy="156545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F86C322D-BA6B-485C-823C-0D49AC78DBEC}"/>
              </a:ext>
            </a:extLst>
          </p:cNvPr>
          <p:cNvCxnSpPr>
            <a:cxnSpLocks/>
            <a:stCxn id="35" idx="0"/>
            <a:endCxn id="33" idx="4"/>
          </p:cNvCxnSpPr>
          <p:nvPr/>
        </p:nvCxnSpPr>
        <p:spPr>
          <a:xfrm flipV="1">
            <a:off x="2583809" y="1702967"/>
            <a:ext cx="0" cy="337377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1D2DFA1E-5747-4F47-8225-02A9DA30ABFF}"/>
              </a:ext>
            </a:extLst>
          </p:cNvPr>
          <p:cNvCxnSpPr>
            <a:cxnSpLocks/>
            <a:stCxn id="35" idx="6"/>
            <a:endCxn id="37" idx="2"/>
          </p:cNvCxnSpPr>
          <p:nvPr/>
        </p:nvCxnSpPr>
        <p:spPr>
          <a:xfrm>
            <a:off x="2952925" y="5445855"/>
            <a:ext cx="526129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16C633F6-8F1A-41D1-B810-C3011E0A7282}"/>
              </a:ext>
            </a:extLst>
          </p:cNvPr>
          <p:cNvCxnSpPr>
            <a:cxnSpLocks/>
            <a:stCxn id="41" idx="5"/>
            <a:endCxn id="39" idx="2"/>
          </p:cNvCxnSpPr>
          <p:nvPr/>
        </p:nvCxnSpPr>
        <p:spPr>
          <a:xfrm>
            <a:off x="4398174" y="3619396"/>
            <a:ext cx="787620" cy="72889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A6E5F21C-A026-4851-99B0-27874E229946}"/>
              </a:ext>
            </a:extLst>
          </p:cNvPr>
          <p:cNvCxnSpPr>
            <a:cxnSpLocks/>
            <a:stCxn id="41" idx="7"/>
            <a:endCxn id="38" idx="2"/>
          </p:cNvCxnSpPr>
          <p:nvPr/>
        </p:nvCxnSpPr>
        <p:spPr>
          <a:xfrm flipV="1">
            <a:off x="4398174" y="2509707"/>
            <a:ext cx="787620" cy="58768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8082FC87-5BBB-44A7-9CE9-8AB1077B4146}"/>
              </a:ext>
            </a:extLst>
          </p:cNvPr>
          <p:cNvCxnSpPr>
            <a:cxnSpLocks/>
            <a:stCxn id="38" idx="6"/>
            <a:endCxn id="40" idx="1"/>
          </p:cNvCxnSpPr>
          <p:nvPr/>
        </p:nvCxnSpPr>
        <p:spPr>
          <a:xfrm>
            <a:off x="5924026" y="2509707"/>
            <a:ext cx="770791" cy="58768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1856B5A7-3E74-4F05-B988-2B3AD4EAE0DF}"/>
              </a:ext>
            </a:extLst>
          </p:cNvPr>
          <p:cNvCxnSpPr>
            <a:cxnSpLocks/>
            <a:stCxn id="40" idx="5"/>
            <a:endCxn id="37" idx="1"/>
          </p:cNvCxnSpPr>
          <p:nvPr/>
        </p:nvCxnSpPr>
        <p:spPr>
          <a:xfrm>
            <a:off x="7216825" y="3619396"/>
            <a:ext cx="1105506" cy="156545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71D28086-58C7-4A67-AE23-41C647F6CED6}"/>
              </a:ext>
            </a:extLst>
          </p:cNvPr>
          <p:cNvCxnSpPr>
            <a:cxnSpLocks/>
            <a:stCxn id="40" idx="7"/>
            <a:endCxn id="34" idx="3"/>
          </p:cNvCxnSpPr>
          <p:nvPr/>
        </p:nvCxnSpPr>
        <p:spPr>
          <a:xfrm flipV="1">
            <a:off x="7216825" y="1594855"/>
            <a:ext cx="1105506" cy="150253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C367EBE7-D423-4C26-B2A2-A7638C1CD066}"/>
              </a:ext>
            </a:extLst>
          </p:cNvPr>
          <p:cNvCxnSpPr>
            <a:cxnSpLocks/>
            <a:stCxn id="37" idx="0"/>
            <a:endCxn id="34" idx="4"/>
          </p:cNvCxnSpPr>
          <p:nvPr/>
        </p:nvCxnSpPr>
        <p:spPr>
          <a:xfrm flipV="1">
            <a:off x="8583335" y="1702967"/>
            <a:ext cx="0" cy="337377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83AA4AD-51F8-4953-BF95-63C52294EC29}"/>
              </a:ext>
            </a:extLst>
          </p:cNvPr>
          <p:cNvSpPr txBox="1"/>
          <p:nvPr/>
        </p:nvSpPr>
        <p:spPr>
          <a:xfrm>
            <a:off x="5342160" y="93408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DBA6381-EB36-43CC-A810-1A838148B335}"/>
              </a:ext>
            </a:extLst>
          </p:cNvPr>
          <p:cNvSpPr txBox="1"/>
          <p:nvPr/>
        </p:nvSpPr>
        <p:spPr>
          <a:xfrm>
            <a:off x="2085597" y="318979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CB15100-5784-4652-B365-608A66380FAF}"/>
              </a:ext>
            </a:extLst>
          </p:cNvPr>
          <p:cNvSpPr txBox="1"/>
          <p:nvPr/>
        </p:nvSpPr>
        <p:spPr>
          <a:xfrm>
            <a:off x="3026743" y="234612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5031C38-D9C8-45B5-A512-1DE3C6ABA4AD}"/>
              </a:ext>
            </a:extLst>
          </p:cNvPr>
          <p:cNvSpPr txBox="1"/>
          <p:nvPr/>
        </p:nvSpPr>
        <p:spPr>
          <a:xfrm>
            <a:off x="3018796" y="413554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6973636-098B-43D9-B895-9C983C7AE65F}"/>
              </a:ext>
            </a:extLst>
          </p:cNvPr>
          <p:cNvSpPr txBox="1"/>
          <p:nvPr/>
        </p:nvSpPr>
        <p:spPr>
          <a:xfrm>
            <a:off x="4557544" y="246242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A53D5B7-06F3-4823-BE2B-28357199A5D1}"/>
              </a:ext>
            </a:extLst>
          </p:cNvPr>
          <p:cNvSpPr txBox="1"/>
          <p:nvPr/>
        </p:nvSpPr>
        <p:spPr>
          <a:xfrm>
            <a:off x="6182624" y="243141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6309421" y="393548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4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D966E5B-3A3A-4CBB-A8A6-7210BD390A74}"/>
              </a:ext>
            </a:extLst>
          </p:cNvPr>
          <p:cNvSpPr txBox="1"/>
          <p:nvPr/>
        </p:nvSpPr>
        <p:spPr>
          <a:xfrm>
            <a:off x="4415003" y="387151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98CF157-A787-4052-AA4C-296E45E8B799}"/>
              </a:ext>
            </a:extLst>
          </p:cNvPr>
          <p:cNvSpPr txBox="1"/>
          <p:nvPr/>
        </p:nvSpPr>
        <p:spPr>
          <a:xfrm>
            <a:off x="5349148" y="545261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9462BEF-82C0-4163-BEAD-63FCE75CA616}"/>
              </a:ext>
            </a:extLst>
          </p:cNvPr>
          <p:cNvSpPr txBox="1"/>
          <p:nvPr/>
        </p:nvSpPr>
        <p:spPr>
          <a:xfrm>
            <a:off x="7602705" y="250060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7872BDA-9E3F-4F92-9530-F827EC67A8CE}"/>
              </a:ext>
            </a:extLst>
          </p:cNvPr>
          <p:cNvSpPr txBox="1"/>
          <p:nvPr/>
        </p:nvSpPr>
        <p:spPr>
          <a:xfrm>
            <a:off x="7710332" y="404501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B7AE8EE-9CE5-474B-B443-44E0FA61F297}"/>
              </a:ext>
            </a:extLst>
          </p:cNvPr>
          <p:cNvSpPr txBox="1"/>
          <p:nvPr/>
        </p:nvSpPr>
        <p:spPr>
          <a:xfrm>
            <a:off x="8558975" y="317501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FCD792B2-32EB-4EEC-887F-8C9F7D9166B7}"/>
              </a:ext>
            </a:extLst>
          </p:cNvPr>
          <p:cNvCxnSpPr>
            <a:cxnSpLocks/>
            <a:stCxn id="39" idx="6"/>
            <a:endCxn id="40" idx="3"/>
          </p:cNvCxnSpPr>
          <p:nvPr/>
        </p:nvCxnSpPr>
        <p:spPr>
          <a:xfrm flipV="1">
            <a:off x="5924026" y="3619396"/>
            <a:ext cx="770791" cy="728897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38" idx="7"/>
            <a:endCxn id="34" idx="3"/>
          </p:cNvCxnSpPr>
          <p:nvPr/>
        </p:nvCxnSpPr>
        <p:spPr>
          <a:xfrm flipV="1">
            <a:off x="5815914" y="1594855"/>
            <a:ext cx="2506417" cy="653848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92028036-D222-4903-ACFB-3E396508B2D9}"/>
              </a:ext>
            </a:extLst>
          </p:cNvPr>
          <p:cNvCxnSpPr>
            <a:cxnSpLocks/>
            <a:stCxn id="39" idx="5"/>
            <a:endCxn id="37" idx="1"/>
          </p:cNvCxnSpPr>
          <p:nvPr/>
        </p:nvCxnSpPr>
        <p:spPr>
          <a:xfrm>
            <a:off x="5815914" y="4609297"/>
            <a:ext cx="2506417" cy="57555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177FD7DF-81D0-434F-BCF8-9D049AE37F83}"/>
              </a:ext>
            </a:extLst>
          </p:cNvPr>
          <p:cNvSpPr txBox="1"/>
          <p:nvPr/>
        </p:nvSpPr>
        <p:spPr>
          <a:xfrm>
            <a:off x="6728384" y="157469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D616A5E-CC40-4AED-BA1E-32A672107BA8}"/>
              </a:ext>
            </a:extLst>
          </p:cNvPr>
          <p:cNvSpPr txBox="1"/>
          <p:nvPr/>
        </p:nvSpPr>
        <p:spPr>
          <a:xfrm>
            <a:off x="7062130" y="458650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643558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CFEA285F-FF67-43C6-AF4D-81E1A7D29DF3}"/>
              </a:ext>
            </a:extLst>
          </p:cNvPr>
          <p:cNvSpPr/>
          <p:nvPr/>
        </p:nvSpPr>
        <p:spPr>
          <a:xfrm rot="17426949">
            <a:off x="6432162" y="2696203"/>
            <a:ext cx="1229908" cy="4406778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3B3CCD9C-E8AE-4851-8B08-96B9880425BC}"/>
              </a:ext>
            </a:extLst>
          </p:cNvPr>
          <p:cNvSpPr/>
          <p:nvPr/>
        </p:nvSpPr>
        <p:spPr>
          <a:xfrm>
            <a:off x="7974600" y="4835796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16B9D631-9170-42D2-BD8F-DDFB3741C7DB}"/>
              </a:ext>
            </a:extLst>
          </p:cNvPr>
          <p:cNvSpPr/>
          <p:nvPr/>
        </p:nvSpPr>
        <p:spPr>
          <a:xfrm rot="14180484">
            <a:off x="5632148" y="2457351"/>
            <a:ext cx="1226498" cy="2852910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3F048E0B-7BCF-4F87-9299-164C61860123}"/>
              </a:ext>
            </a:extLst>
          </p:cNvPr>
          <p:cNvSpPr/>
          <p:nvPr/>
        </p:nvSpPr>
        <p:spPr>
          <a:xfrm>
            <a:off x="4944449" y="3723825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442B478D-F3CC-40F2-86C9-1AE19525C44E}"/>
              </a:ext>
            </a:extLst>
          </p:cNvPr>
          <p:cNvSpPr/>
          <p:nvPr/>
        </p:nvSpPr>
        <p:spPr>
          <a:xfrm rot="13112463">
            <a:off x="7191449" y="468048"/>
            <a:ext cx="1181515" cy="3794551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2E2A68D1-D6D7-41C5-942F-7C496F429785}"/>
              </a:ext>
            </a:extLst>
          </p:cNvPr>
          <p:cNvSpPr/>
          <p:nvPr/>
        </p:nvSpPr>
        <p:spPr>
          <a:xfrm>
            <a:off x="6350491" y="2767491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7492845F-6626-4E8B-859B-724E846EE758}"/>
              </a:ext>
            </a:extLst>
          </p:cNvPr>
          <p:cNvSpPr/>
          <p:nvPr/>
        </p:nvSpPr>
        <p:spPr>
          <a:xfrm rot="14955292">
            <a:off x="6488560" y="-285304"/>
            <a:ext cx="1182577" cy="4492654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3D32E5BF-07B0-4E60-BB16-EFD965697E66}"/>
              </a:ext>
            </a:extLst>
          </p:cNvPr>
          <p:cNvSpPr/>
          <p:nvPr/>
        </p:nvSpPr>
        <p:spPr>
          <a:xfrm>
            <a:off x="7974600" y="740555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57125861-695E-4130-B2A9-840549B742CC}"/>
              </a:ext>
            </a:extLst>
          </p:cNvPr>
          <p:cNvSpPr/>
          <p:nvPr/>
        </p:nvSpPr>
        <p:spPr>
          <a:xfrm rot="14160676">
            <a:off x="4278646" y="1532616"/>
            <a:ext cx="1167752" cy="2883520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FD788B01-9B27-4857-8D67-6967D479D55D}"/>
              </a:ext>
            </a:extLst>
          </p:cNvPr>
          <p:cNvSpPr/>
          <p:nvPr/>
        </p:nvSpPr>
        <p:spPr>
          <a:xfrm>
            <a:off x="4948957" y="1908974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D4F60A4F-10A6-416B-AD8B-D19066DD6AF2}"/>
              </a:ext>
            </a:extLst>
          </p:cNvPr>
          <p:cNvSpPr/>
          <p:nvPr/>
        </p:nvSpPr>
        <p:spPr>
          <a:xfrm rot="19452936">
            <a:off x="2765866" y="452738"/>
            <a:ext cx="1229908" cy="3838906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71255F9A-4CCE-45F8-B591-DB757D7C4E58}"/>
              </a:ext>
            </a:extLst>
          </p:cNvPr>
          <p:cNvSpPr/>
          <p:nvPr/>
        </p:nvSpPr>
        <p:spPr>
          <a:xfrm>
            <a:off x="1978144" y="722795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2214693" y="964735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8214219" y="964735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704F30A6-0B8D-433C-9506-23E86372E906}"/>
              </a:ext>
            </a:extLst>
          </p:cNvPr>
          <p:cNvSpPr/>
          <p:nvPr/>
        </p:nvSpPr>
        <p:spPr>
          <a:xfrm>
            <a:off x="2214693" y="5076739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8214219" y="5076739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5185794" y="2140591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5185794" y="3979177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6586705" y="298927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3768054" y="298927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C2476688-2414-4D21-A7D8-7754E09DE686}"/>
              </a:ext>
            </a:extLst>
          </p:cNvPr>
          <p:cNvCxnSpPr>
            <a:stCxn id="33" idx="6"/>
            <a:endCxn id="34" idx="2"/>
          </p:cNvCxnSpPr>
          <p:nvPr/>
        </p:nvCxnSpPr>
        <p:spPr>
          <a:xfrm>
            <a:off x="2952925" y="1333851"/>
            <a:ext cx="526129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55E02F95-42A8-42FD-B0B9-E7E1527EF376}"/>
              </a:ext>
            </a:extLst>
          </p:cNvPr>
          <p:cNvCxnSpPr>
            <a:cxnSpLocks/>
            <a:stCxn id="33" idx="5"/>
            <a:endCxn id="41" idx="1"/>
          </p:cNvCxnSpPr>
          <p:nvPr/>
        </p:nvCxnSpPr>
        <p:spPr>
          <a:xfrm>
            <a:off x="2844813" y="1594855"/>
            <a:ext cx="1031353" cy="150253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AAA3D3B3-CE1E-41A3-866A-D926360C3A2B}"/>
              </a:ext>
            </a:extLst>
          </p:cNvPr>
          <p:cNvCxnSpPr>
            <a:cxnSpLocks/>
            <a:stCxn id="35" idx="7"/>
            <a:endCxn id="41" idx="3"/>
          </p:cNvCxnSpPr>
          <p:nvPr/>
        </p:nvCxnSpPr>
        <p:spPr>
          <a:xfrm flipV="1">
            <a:off x="2844813" y="3619396"/>
            <a:ext cx="1031353" cy="156545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F86C322D-BA6B-485C-823C-0D49AC78DBEC}"/>
              </a:ext>
            </a:extLst>
          </p:cNvPr>
          <p:cNvCxnSpPr>
            <a:cxnSpLocks/>
            <a:stCxn id="35" idx="0"/>
            <a:endCxn id="33" idx="4"/>
          </p:cNvCxnSpPr>
          <p:nvPr/>
        </p:nvCxnSpPr>
        <p:spPr>
          <a:xfrm flipV="1">
            <a:off x="2583809" y="1702967"/>
            <a:ext cx="0" cy="337377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1D2DFA1E-5747-4F47-8225-02A9DA30ABFF}"/>
              </a:ext>
            </a:extLst>
          </p:cNvPr>
          <p:cNvCxnSpPr>
            <a:cxnSpLocks/>
            <a:stCxn id="35" idx="6"/>
            <a:endCxn id="37" idx="2"/>
          </p:cNvCxnSpPr>
          <p:nvPr/>
        </p:nvCxnSpPr>
        <p:spPr>
          <a:xfrm>
            <a:off x="2952925" y="5445855"/>
            <a:ext cx="526129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16C633F6-8F1A-41D1-B810-C3011E0A7282}"/>
              </a:ext>
            </a:extLst>
          </p:cNvPr>
          <p:cNvCxnSpPr>
            <a:cxnSpLocks/>
            <a:stCxn id="41" idx="5"/>
            <a:endCxn id="39" idx="2"/>
          </p:cNvCxnSpPr>
          <p:nvPr/>
        </p:nvCxnSpPr>
        <p:spPr>
          <a:xfrm>
            <a:off x="4398174" y="3619396"/>
            <a:ext cx="787620" cy="72889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A6E5F21C-A026-4851-99B0-27874E229946}"/>
              </a:ext>
            </a:extLst>
          </p:cNvPr>
          <p:cNvCxnSpPr>
            <a:cxnSpLocks/>
            <a:stCxn id="41" idx="7"/>
            <a:endCxn id="38" idx="2"/>
          </p:cNvCxnSpPr>
          <p:nvPr/>
        </p:nvCxnSpPr>
        <p:spPr>
          <a:xfrm flipV="1">
            <a:off x="4398174" y="2509707"/>
            <a:ext cx="787620" cy="58768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8082FC87-5BBB-44A7-9CE9-8AB1077B4146}"/>
              </a:ext>
            </a:extLst>
          </p:cNvPr>
          <p:cNvCxnSpPr>
            <a:cxnSpLocks/>
            <a:stCxn id="38" idx="6"/>
            <a:endCxn id="40" idx="1"/>
          </p:cNvCxnSpPr>
          <p:nvPr/>
        </p:nvCxnSpPr>
        <p:spPr>
          <a:xfrm>
            <a:off x="5924026" y="2509707"/>
            <a:ext cx="770791" cy="58768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1856B5A7-3E74-4F05-B988-2B3AD4EAE0DF}"/>
              </a:ext>
            </a:extLst>
          </p:cNvPr>
          <p:cNvCxnSpPr>
            <a:cxnSpLocks/>
            <a:stCxn id="40" idx="5"/>
            <a:endCxn id="37" idx="1"/>
          </p:cNvCxnSpPr>
          <p:nvPr/>
        </p:nvCxnSpPr>
        <p:spPr>
          <a:xfrm>
            <a:off x="7216825" y="3619396"/>
            <a:ext cx="1105506" cy="156545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71D28086-58C7-4A67-AE23-41C647F6CED6}"/>
              </a:ext>
            </a:extLst>
          </p:cNvPr>
          <p:cNvCxnSpPr>
            <a:cxnSpLocks/>
            <a:stCxn id="40" idx="7"/>
            <a:endCxn id="34" idx="3"/>
          </p:cNvCxnSpPr>
          <p:nvPr/>
        </p:nvCxnSpPr>
        <p:spPr>
          <a:xfrm flipV="1">
            <a:off x="7216825" y="1594855"/>
            <a:ext cx="1105506" cy="150253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C367EBE7-D423-4C26-B2A2-A7638C1CD066}"/>
              </a:ext>
            </a:extLst>
          </p:cNvPr>
          <p:cNvCxnSpPr>
            <a:cxnSpLocks/>
            <a:stCxn id="37" idx="0"/>
            <a:endCxn id="34" idx="4"/>
          </p:cNvCxnSpPr>
          <p:nvPr/>
        </p:nvCxnSpPr>
        <p:spPr>
          <a:xfrm flipV="1">
            <a:off x="8583335" y="1702967"/>
            <a:ext cx="0" cy="337377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83AA4AD-51F8-4953-BF95-63C52294EC29}"/>
              </a:ext>
            </a:extLst>
          </p:cNvPr>
          <p:cNvSpPr txBox="1"/>
          <p:nvPr/>
        </p:nvSpPr>
        <p:spPr>
          <a:xfrm>
            <a:off x="5342160" y="93408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DBA6381-EB36-43CC-A810-1A838148B335}"/>
              </a:ext>
            </a:extLst>
          </p:cNvPr>
          <p:cNvSpPr txBox="1"/>
          <p:nvPr/>
        </p:nvSpPr>
        <p:spPr>
          <a:xfrm>
            <a:off x="2085597" y="318979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CB15100-5784-4652-B365-608A66380FAF}"/>
              </a:ext>
            </a:extLst>
          </p:cNvPr>
          <p:cNvSpPr txBox="1"/>
          <p:nvPr/>
        </p:nvSpPr>
        <p:spPr>
          <a:xfrm>
            <a:off x="3026743" y="234612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5031C38-D9C8-45B5-A512-1DE3C6ABA4AD}"/>
              </a:ext>
            </a:extLst>
          </p:cNvPr>
          <p:cNvSpPr txBox="1"/>
          <p:nvPr/>
        </p:nvSpPr>
        <p:spPr>
          <a:xfrm>
            <a:off x="3018796" y="413554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6973636-098B-43D9-B895-9C983C7AE65F}"/>
              </a:ext>
            </a:extLst>
          </p:cNvPr>
          <p:cNvSpPr txBox="1"/>
          <p:nvPr/>
        </p:nvSpPr>
        <p:spPr>
          <a:xfrm>
            <a:off x="4557544" y="246242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A53D5B7-06F3-4823-BE2B-28357199A5D1}"/>
              </a:ext>
            </a:extLst>
          </p:cNvPr>
          <p:cNvSpPr txBox="1"/>
          <p:nvPr/>
        </p:nvSpPr>
        <p:spPr>
          <a:xfrm>
            <a:off x="6182624" y="243141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6309421" y="393548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4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D966E5B-3A3A-4CBB-A8A6-7210BD390A74}"/>
              </a:ext>
            </a:extLst>
          </p:cNvPr>
          <p:cNvSpPr txBox="1"/>
          <p:nvPr/>
        </p:nvSpPr>
        <p:spPr>
          <a:xfrm>
            <a:off x="4415003" y="387151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98CF157-A787-4052-AA4C-296E45E8B799}"/>
              </a:ext>
            </a:extLst>
          </p:cNvPr>
          <p:cNvSpPr txBox="1"/>
          <p:nvPr/>
        </p:nvSpPr>
        <p:spPr>
          <a:xfrm>
            <a:off x="5349148" y="545261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9462BEF-82C0-4163-BEAD-63FCE75CA616}"/>
              </a:ext>
            </a:extLst>
          </p:cNvPr>
          <p:cNvSpPr txBox="1"/>
          <p:nvPr/>
        </p:nvSpPr>
        <p:spPr>
          <a:xfrm>
            <a:off x="7602705" y="250060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7872BDA-9E3F-4F92-9530-F827EC67A8CE}"/>
              </a:ext>
            </a:extLst>
          </p:cNvPr>
          <p:cNvSpPr txBox="1"/>
          <p:nvPr/>
        </p:nvSpPr>
        <p:spPr>
          <a:xfrm>
            <a:off x="7710332" y="404501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B7AE8EE-9CE5-474B-B443-44E0FA61F297}"/>
              </a:ext>
            </a:extLst>
          </p:cNvPr>
          <p:cNvSpPr txBox="1"/>
          <p:nvPr/>
        </p:nvSpPr>
        <p:spPr>
          <a:xfrm>
            <a:off x="8558975" y="317501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FCD792B2-32EB-4EEC-887F-8C9F7D9166B7}"/>
              </a:ext>
            </a:extLst>
          </p:cNvPr>
          <p:cNvCxnSpPr>
            <a:cxnSpLocks/>
            <a:stCxn id="39" idx="6"/>
            <a:endCxn id="40" idx="3"/>
          </p:cNvCxnSpPr>
          <p:nvPr/>
        </p:nvCxnSpPr>
        <p:spPr>
          <a:xfrm flipV="1">
            <a:off x="5924026" y="3619396"/>
            <a:ext cx="770791" cy="728897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38" idx="7"/>
            <a:endCxn id="34" idx="3"/>
          </p:cNvCxnSpPr>
          <p:nvPr/>
        </p:nvCxnSpPr>
        <p:spPr>
          <a:xfrm flipV="1">
            <a:off x="5815914" y="1594855"/>
            <a:ext cx="2506417" cy="653848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92028036-D222-4903-ACFB-3E396508B2D9}"/>
              </a:ext>
            </a:extLst>
          </p:cNvPr>
          <p:cNvCxnSpPr>
            <a:cxnSpLocks/>
            <a:stCxn id="39" idx="5"/>
            <a:endCxn id="37" idx="1"/>
          </p:cNvCxnSpPr>
          <p:nvPr/>
        </p:nvCxnSpPr>
        <p:spPr>
          <a:xfrm>
            <a:off x="5815914" y="4609297"/>
            <a:ext cx="2506417" cy="57555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177FD7DF-81D0-434F-BCF8-9D049AE37F83}"/>
              </a:ext>
            </a:extLst>
          </p:cNvPr>
          <p:cNvSpPr txBox="1"/>
          <p:nvPr/>
        </p:nvSpPr>
        <p:spPr>
          <a:xfrm>
            <a:off x="6728384" y="157469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D616A5E-CC40-4AED-BA1E-32A672107BA8}"/>
              </a:ext>
            </a:extLst>
          </p:cNvPr>
          <p:cNvSpPr txBox="1"/>
          <p:nvPr/>
        </p:nvSpPr>
        <p:spPr>
          <a:xfrm>
            <a:off x="7062130" y="458650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8490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5EF827F3-A035-4506-9453-D8248FC265F1}"/>
              </a:ext>
            </a:extLst>
          </p:cNvPr>
          <p:cNvSpPr/>
          <p:nvPr/>
        </p:nvSpPr>
        <p:spPr>
          <a:xfrm rot="16200000">
            <a:off x="4996204" y="1873696"/>
            <a:ext cx="1229908" cy="7157828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EA6538E8-2B19-4CA8-910E-64A67B6FBD16}"/>
              </a:ext>
            </a:extLst>
          </p:cNvPr>
          <p:cNvSpPr/>
          <p:nvPr/>
        </p:nvSpPr>
        <p:spPr>
          <a:xfrm>
            <a:off x="1978144" y="4856453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CFEA285F-FF67-43C6-AF4D-81E1A7D29DF3}"/>
              </a:ext>
            </a:extLst>
          </p:cNvPr>
          <p:cNvSpPr/>
          <p:nvPr/>
        </p:nvSpPr>
        <p:spPr>
          <a:xfrm rot="17426949">
            <a:off x="6432162" y="2696203"/>
            <a:ext cx="1229908" cy="4406778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3B3CCD9C-E8AE-4851-8B08-96B9880425BC}"/>
              </a:ext>
            </a:extLst>
          </p:cNvPr>
          <p:cNvSpPr/>
          <p:nvPr/>
        </p:nvSpPr>
        <p:spPr>
          <a:xfrm>
            <a:off x="7974600" y="4835796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16B9D631-9170-42D2-BD8F-DDFB3741C7DB}"/>
              </a:ext>
            </a:extLst>
          </p:cNvPr>
          <p:cNvSpPr/>
          <p:nvPr/>
        </p:nvSpPr>
        <p:spPr>
          <a:xfrm rot="14180484">
            <a:off x="5632148" y="2457351"/>
            <a:ext cx="1226498" cy="2852910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3F048E0B-7BCF-4F87-9299-164C61860123}"/>
              </a:ext>
            </a:extLst>
          </p:cNvPr>
          <p:cNvSpPr/>
          <p:nvPr/>
        </p:nvSpPr>
        <p:spPr>
          <a:xfrm>
            <a:off x="4944449" y="3723825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442B478D-F3CC-40F2-86C9-1AE19525C44E}"/>
              </a:ext>
            </a:extLst>
          </p:cNvPr>
          <p:cNvSpPr/>
          <p:nvPr/>
        </p:nvSpPr>
        <p:spPr>
          <a:xfrm rot="13112463">
            <a:off x="7191449" y="468048"/>
            <a:ext cx="1181515" cy="3794551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2E2A68D1-D6D7-41C5-942F-7C496F429785}"/>
              </a:ext>
            </a:extLst>
          </p:cNvPr>
          <p:cNvSpPr/>
          <p:nvPr/>
        </p:nvSpPr>
        <p:spPr>
          <a:xfrm>
            <a:off x="6350491" y="2767491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7492845F-6626-4E8B-859B-724E846EE758}"/>
              </a:ext>
            </a:extLst>
          </p:cNvPr>
          <p:cNvSpPr/>
          <p:nvPr/>
        </p:nvSpPr>
        <p:spPr>
          <a:xfrm rot="14955292">
            <a:off x="6488560" y="-285304"/>
            <a:ext cx="1182577" cy="4492654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3D32E5BF-07B0-4E60-BB16-EFD965697E66}"/>
              </a:ext>
            </a:extLst>
          </p:cNvPr>
          <p:cNvSpPr/>
          <p:nvPr/>
        </p:nvSpPr>
        <p:spPr>
          <a:xfrm>
            <a:off x="7974600" y="740555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57125861-695E-4130-B2A9-840549B742CC}"/>
              </a:ext>
            </a:extLst>
          </p:cNvPr>
          <p:cNvSpPr/>
          <p:nvPr/>
        </p:nvSpPr>
        <p:spPr>
          <a:xfrm rot="14160676">
            <a:off x="4278646" y="1532616"/>
            <a:ext cx="1167752" cy="2883520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FD788B01-9B27-4857-8D67-6967D479D55D}"/>
              </a:ext>
            </a:extLst>
          </p:cNvPr>
          <p:cNvSpPr/>
          <p:nvPr/>
        </p:nvSpPr>
        <p:spPr>
          <a:xfrm>
            <a:off x="4948957" y="1908974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D4F60A4F-10A6-416B-AD8B-D19066DD6AF2}"/>
              </a:ext>
            </a:extLst>
          </p:cNvPr>
          <p:cNvSpPr/>
          <p:nvPr/>
        </p:nvSpPr>
        <p:spPr>
          <a:xfrm rot="19452936">
            <a:off x="2765866" y="452738"/>
            <a:ext cx="1229908" cy="3838906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71255F9A-4CCE-45F8-B591-DB757D7C4E58}"/>
              </a:ext>
            </a:extLst>
          </p:cNvPr>
          <p:cNvSpPr/>
          <p:nvPr/>
        </p:nvSpPr>
        <p:spPr>
          <a:xfrm>
            <a:off x="1978144" y="722795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2214693" y="964735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8214219" y="964735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704F30A6-0B8D-433C-9506-23E86372E906}"/>
              </a:ext>
            </a:extLst>
          </p:cNvPr>
          <p:cNvSpPr/>
          <p:nvPr/>
        </p:nvSpPr>
        <p:spPr>
          <a:xfrm>
            <a:off x="2214693" y="5076739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8214219" y="5076739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5185794" y="2140591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5185794" y="3979177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6586705" y="298927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3768054" y="298927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C2476688-2414-4D21-A7D8-7754E09DE686}"/>
              </a:ext>
            </a:extLst>
          </p:cNvPr>
          <p:cNvCxnSpPr>
            <a:stCxn id="33" idx="6"/>
            <a:endCxn id="34" idx="2"/>
          </p:cNvCxnSpPr>
          <p:nvPr/>
        </p:nvCxnSpPr>
        <p:spPr>
          <a:xfrm>
            <a:off x="2952925" y="1333851"/>
            <a:ext cx="526129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55E02F95-42A8-42FD-B0B9-E7E1527EF376}"/>
              </a:ext>
            </a:extLst>
          </p:cNvPr>
          <p:cNvCxnSpPr>
            <a:cxnSpLocks/>
            <a:stCxn id="33" idx="5"/>
            <a:endCxn id="41" idx="1"/>
          </p:cNvCxnSpPr>
          <p:nvPr/>
        </p:nvCxnSpPr>
        <p:spPr>
          <a:xfrm>
            <a:off x="2844813" y="1594855"/>
            <a:ext cx="1031353" cy="150253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AAA3D3B3-CE1E-41A3-866A-D926360C3A2B}"/>
              </a:ext>
            </a:extLst>
          </p:cNvPr>
          <p:cNvCxnSpPr>
            <a:cxnSpLocks/>
            <a:stCxn id="35" idx="7"/>
            <a:endCxn id="41" idx="3"/>
          </p:cNvCxnSpPr>
          <p:nvPr/>
        </p:nvCxnSpPr>
        <p:spPr>
          <a:xfrm flipV="1">
            <a:off x="2844813" y="3619396"/>
            <a:ext cx="1031353" cy="156545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F86C322D-BA6B-485C-823C-0D49AC78DBEC}"/>
              </a:ext>
            </a:extLst>
          </p:cNvPr>
          <p:cNvCxnSpPr>
            <a:cxnSpLocks/>
            <a:stCxn id="35" idx="0"/>
            <a:endCxn id="33" idx="4"/>
          </p:cNvCxnSpPr>
          <p:nvPr/>
        </p:nvCxnSpPr>
        <p:spPr>
          <a:xfrm flipV="1">
            <a:off x="2583809" y="1702967"/>
            <a:ext cx="0" cy="337377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1D2DFA1E-5747-4F47-8225-02A9DA30ABFF}"/>
              </a:ext>
            </a:extLst>
          </p:cNvPr>
          <p:cNvCxnSpPr>
            <a:cxnSpLocks/>
            <a:stCxn id="35" idx="6"/>
            <a:endCxn id="37" idx="2"/>
          </p:cNvCxnSpPr>
          <p:nvPr/>
        </p:nvCxnSpPr>
        <p:spPr>
          <a:xfrm>
            <a:off x="2952925" y="5445855"/>
            <a:ext cx="5261294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16C633F6-8F1A-41D1-B810-C3011E0A7282}"/>
              </a:ext>
            </a:extLst>
          </p:cNvPr>
          <p:cNvCxnSpPr>
            <a:cxnSpLocks/>
            <a:stCxn id="41" idx="5"/>
            <a:endCxn id="39" idx="2"/>
          </p:cNvCxnSpPr>
          <p:nvPr/>
        </p:nvCxnSpPr>
        <p:spPr>
          <a:xfrm>
            <a:off x="4398174" y="3619396"/>
            <a:ext cx="787620" cy="72889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A6E5F21C-A026-4851-99B0-27874E229946}"/>
              </a:ext>
            </a:extLst>
          </p:cNvPr>
          <p:cNvCxnSpPr>
            <a:cxnSpLocks/>
            <a:stCxn id="41" idx="7"/>
            <a:endCxn id="38" idx="2"/>
          </p:cNvCxnSpPr>
          <p:nvPr/>
        </p:nvCxnSpPr>
        <p:spPr>
          <a:xfrm flipV="1">
            <a:off x="4398174" y="2509707"/>
            <a:ext cx="787620" cy="58768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8082FC87-5BBB-44A7-9CE9-8AB1077B4146}"/>
              </a:ext>
            </a:extLst>
          </p:cNvPr>
          <p:cNvCxnSpPr>
            <a:cxnSpLocks/>
            <a:stCxn id="38" idx="6"/>
            <a:endCxn id="40" idx="1"/>
          </p:cNvCxnSpPr>
          <p:nvPr/>
        </p:nvCxnSpPr>
        <p:spPr>
          <a:xfrm>
            <a:off x="5924026" y="2509707"/>
            <a:ext cx="770791" cy="58768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1856B5A7-3E74-4F05-B988-2B3AD4EAE0DF}"/>
              </a:ext>
            </a:extLst>
          </p:cNvPr>
          <p:cNvCxnSpPr>
            <a:cxnSpLocks/>
            <a:stCxn id="40" idx="5"/>
            <a:endCxn id="37" idx="1"/>
          </p:cNvCxnSpPr>
          <p:nvPr/>
        </p:nvCxnSpPr>
        <p:spPr>
          <a:xfrm>
            <a:off x="7216825" y="3619396"/>
            <a:ext cx="1105506" cy="156545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71D28086-58C7-4A67-AE23-41C647F6CED6}"/>
              </a:ext>
            </a:extLst>
          </p:cNvPr>
          <p:cNvCxnSpPr>
            <a:cxnSpLocks/>
            <a:stCxn id="40" idx="7"/>
            <a:endCxn id="34" idx="3"/>
          </p:cNvCxnSpPr>
          <p:nvPr/>
        </p:nvCxnSpPr>
        <p:spPr>
          <a:xfrm flipV="1">
            <a:off x="7216825" y="1594855"/>
            <a:ext cx="1105506" cy="150253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C367EBE7-D423-4C26-B2A2-A7638C1CD066}"/>
              </a:ext>
            </a:extLst>
          </p:cNvPr>
          <p:cNvCxnSpPr>
            <a:cxnSpLocks/>
            <a:stCxn id="37" idx="0"/>
            <a:endCxn id="34" idx="4"/>
          </p:cNvCxnSpPr>
          <p:nvPr/>
        </p:nvCxnSpPr>
        <p:spPr>
          <a:xfrm flipV="1">
            <a:off x="8583335" y="1702967"/>
            <a:ext cx="0" cy="337377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83AA4AD-51F8-4953-BF95-63C52294EC29}"/>
              </a:ext>
            </a:extLst>
          </p:cNvPr>
          <p:cNvSpPr txBox="1"/>
          <p:nvPr/>
        </p:nvSpPr>
        <p:spPr>
          <a:xfrm>
            <a:off x="5342160" y="93408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DBA6381-EB36-43CC-A810-1A838148B335}"/>
              </a:ext>
            </a:extLst>
          </p:cNvPr>
          <p:cNvSpPr txBox="1"/>
          <p:nvPr/>
        </p:nvSpPr>
        <p:spPr>
          <a:xfrm>
            <a:off x="2085597" y="318979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CB15100-5784-4652-B365-608A66380FAF}"/>
              </a:ext>
            </a:extLst>
          </p:cNvPr>
          <p:cNvSpPr txBox="1"/>
          <p:nvPr/>
        </p:nvSpPr>
        <p:spPr>
          <a:xfrm>
            <a:off x="3026743" y="234612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5031C38-D9C8-45B5-A512-1DE3C6ABA4AD}"/>
              </a:ext>
            </a:extLst>
          </p:cNvPr>
          <p:cNvSpPr txBox="1"/>
          <p:nvPr/>
        </p:nvSpPr>
        <p:spPr>
          <a:xfrm>
            <a:off x="3018796" y="413554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6973636-098B-43D9-B895-9C983C7AE65F}"/>
              </a:ext>
            </a:extLst>
          </p:cNvPr>
          <p:cNvSpPr txBox="1"/>
          <p:nvPr/>
        </p:nvSpPr>
        <p:spPr>
          <a:xfrm>
            <a:off x="4557544" y="246242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A53D5B7-06F3-4823-BE2B-28357199A5D1}"/>
              </a:ext>
            </a:extLst>
          </p:cNvPr>
          <p:cNvSpPr txBox="1"/>
          <p:nvPr/>
        </p:nvSpPr>
        <p:spPr>
          <a:xfrm>
            <a:off x="6182624" y="243141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6309421" y="393548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4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D966E5B-3A3A-4CBB-A8A6-7210BD390A74}"/>
              </a:ext>
            </a:extLst>
          </p:cNvPr>
          <p:cNvSpPr txBox="1"/>
          <p:nvPr/>
        </p:nvSpPr>
        <p:spPr>
          <a:xfrm>
            <a:off x="4415003" y="387151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98CF157-A787-4052-AA4C-296E45E8B799}"/>
              </a:ext>
            </a:extLst>
          </p:cNvPr>
          <p:cNvSpPr txBox="1"/>
          <p:nvPr/>
        </p:nvSpPr>
        <p:spPr>
          <a:xfrm>
            <a:off x="5349148" y="545261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9462BEF-82C0-4163-BEAD-63FCE75CA616}"/>
              </a:ext>
            </a:extLst>
          </p:cNvPr>
          <p:cNvSpPr txBox="1"/>
          <p:nvPr/>
        </p:nvSpPr>
        <p:spPr>
          <a:xfrm>
            <a:off x="7602705" y="250060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7872BDA-9E3F-4F92-9530-F827EC67A8CE}"/>
              </a:ext>
            </a:extLst>
          </p:cNvPr>
          <p:cNvSpPr txBox="1"/>
          <p:nvPr/>
        </p:nvSpPr>
        <p:spPr>
          <a:xfrm>
            <a:off x="7710332" y="404501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B7AE8EE-9CE5-474B-B443-44E0FA61F297}"/>
              </a:ext>
            </a:extLst>
          </p:cNvPr>
          <p:cNvSpPr txBox="1"/>
          <p:nvPr/>
        </p:nvSpPr>
        <p:spPr>
          <a:xfrm>
            <a:off x="8558975" y="317501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FCD792B2-32EB-4EEC-887F-8C9F7D9166B7}"/>
              </a:ext>
            </a:extLst>
          </p:cNvPr>
          <p:cNvCxnSpPr>
            <a:cxnSpLocks/>
            <a:stCxn id="39" idx="6"/>
            <a:endCxn id="40" idx="3"/>
          </p:cNvCxnSpPr>
          <p:nvPr/>
        </p:nvCxnSpPr>
        <p:spPr>
          <a:xfrm flipV="1">
            <a:off x="5924026" y="3619396"/>
            <a:ext cx="770791" cy="728897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38" idx="7"/>
            <a:endCxn id="34" idx="3"/>
          </p:cNvCxnSpPr>
          <p:nvPr/>
        </p:nvCxnSpPr>
        <p:spPr>
          <a:xfrm flipV="1">
            <a:off x="5815914" y="1594855"/>
            <a:ext cx="2506417" cy="653848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92028036-D222-4903-ACFB-3E396508B2D9}"/>
              </a:ext>
            </a:extLst>
          </p:cNvPr>
          <p:cNvCxnSpPr>
            <a:cxnSpLocks/>
            <a:stCxn id="39" idx="5"/>
            <a:endCxn id="37" idx="1"/>
          </p:cNvCxnSpPr>
          <p:nvPr/>
        </p:nvCxnSpPr>
        <p:spPr>
          <a:xfrm>
            <a:off x="5815914" y="4609297"/>
            <a:ext cx="2506417" cy="57555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177FD7DF-81D0-434F-BCF8-9D049AE37F83}"/>
              </a:ext>
            </a:extLst>
          </p:cNvPr>
          <p:cNvSpPr txBox="1"/>
          <p:nvPr/>
        </p:nvSpPr>
        <p:spPr>
          <a:xfrm>
            <a:off x="6728384" y="157469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D616A5E-CC40-4AED-BA1E-32A672107BA8}"/>
              </a:ext>
            </a:extLst>
          </p:cNvPr>
          <p:cNvSpPr txBox="1"/>
          <p:nvPr/>
        </p:nvSpPr>
        <p:spPr>
          <a:xfrm>
            <a:off x="7062130" y="458650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7006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2814</TotalTime>
  <Words>1051</Words>
  <Application>Microsoft Office PowerPoint</Application>
  <PresentationFormat>와이드스크린</PresentationFormat>
  <Paragraphs>465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6" baseType="lpstr">
      <vt:lpstr>210 하얀분필 R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홍수민</dc:creator>
  <cp:lastModifiedBy>USER</cp:lastModifiedBy>
  <cp:revision>126</cp:revision>
  <dcterms:created xsi:type="dcterms:W3CDTF">2022-08-09T12:12:25Z</dcterms:created>
  <dcterms:modified xsi:type="dcterms:W3CDTF">2022-09-19T00:57:26Z</dcterms:modified>
</cp:coreProperties>
</file>