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26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5376441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34315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984555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273801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4969272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4577386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949810" y="1871914"/>
            <a:ext cx="9486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52635" y="1871914"/>
            <a:ext cx="78377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83645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557924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844522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4542641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4150755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1653B1-B967-4603-B3BA-027230951C34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5226914" y="3250693"/>
            <a:ext cx="19962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BCADE0-9151-4EEE-B361-B933298656BF}"/>
              </a:ext>
            </a:extLst>
          </p:cNvPr>
          <p:cNvGrpSpPr/>
          <p:nvPr/>
        </p:nvGrpSpPr>
        <p:grpSpPr>
          <a:xfrm>
            <a:off x="5034651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BA4C84-F36E-4DE6-A093-6E9DB38E70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22A7997-16CA-4206-BE09-572A0E9B168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7ED5D0B-F5B6-4898-AEE1-B5320B17E72A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6844521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18A665-C0DC-440B-924B-6E9D9BAB34D2}"/>
              </a:ext>
            </a:extLst>
          </p:cNvPr>
          <p:cNvGrpSpPr/>
          <p:nvPr/>
        </p:nvGrpSpPr>
        <p:grpSpPr>
          <a:xfrm>
            <a:off x="6452635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78A6C8-BCE4-4F5F-8E4E-A476975DA0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440D60-5EAB-4AE8-9474-38ACA12F912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9B84D7-8235-450F-AF03-859B3A853B1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528794" y="3250693"/>
            <a:ext cx="19962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E794373-A735-432A-95C6-0E2A643E40B0}"/>
              </a:ext>
            </a:extLst>
          </p:cNvPr>
          <p:cNvGrpSpPr/>
          <p:nvPr/>
        </p:nvGrpSpPr>
        <p:grpSpPr>
          <a:xfrm>
            <a:off x="7336531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D929A13-4696-4FF4-8CE7-8F9FAE0224B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1D44720-1DFA-4A9E-8972-2690E52FA1F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46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949810" y="1871914"/>
            <a:ext cx="9486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52635" y="1871914"/>
            <a:ext cx="78377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83645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557924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844522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4542641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4150755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1653B1-B967-4603-B3BA-027230951C34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5226914" y="3250693"/>
            <a:ext cx="19962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BCADE0-9151-4EEE-B361-B933298656BF}"/>
              </a:ext>
            </a:extLst>
          </p:cNvPr>
          <p:cNvGrpSpPr/>
          <p:nvPr/>
        </p:nvGrpSpPr>
        <p:grpSpPr>
          <a:xfrm>
            <a:off x="5034651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BA4C84-F36E-4DE6-A093-6E9DB38E70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22A7997-16CA-4206-BE09-572A0E9B168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7ED5D0B-F5B6-4898-AEE1-B5320B17E72A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6844521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18A665-C0DC-440B-924B-6E9D9BAB34D2}"/>
              </a:ext>
            </a:extLst>
          </p:cNvPr>
          <p:cNvGrpSpPr/>
          <p:nvPr/>
        </p:nvGrpSpPr>
        <p:grpSpPr>
          <a:xfrm>
            <a:off x="6452635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78A6C8-BCE4-4F5F-8E4E-A476975DA0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440D60-5EAB-4AE8-9474-38ACA12F912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53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949810" y="1871914"/>
            <a:ext cx="9486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52635" y="1871914"/>
            <a:ext cx="78377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83645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557924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844522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4542641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4150755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1653B1-B967-4603-B3BA-027230951C34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5226914" y="3250693"/>
            <a:ext cx="19962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BCADE0-9151-4EEE-B361-B933298656BF}"/>
              </a:ext>
            </a:extLst>
          </p:cNvPr>
          <p:cNvGrpSpPr/>
          <p:nvPr/>
        </p:nvGrpSpPr>
        <p:grpSpPr>
          <a:xfrm>
            <a:off x="5034651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BA4C84-F36E-4DE6-A093-6E9DB38E70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22A7997-16CA-4206-BE09-572A0E9B168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7ED5D0B-F5B6-4898-AEE1-B5320B17E72A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6844521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18A665-C0DC-440B-924B-6E9D9BAB34D2}"/>
              </a:ext>
            </a:extLst>
          </p:cNvPr>
          <p:cNvGrpSpPr/>
          <p:nvPr/>
        </p:nvGrpSpPr>
        <p:grpSpPr>
          <a:xfrm>
            <a:off x="6452635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78A6C8-BCE4-4F5F-8E4E-A476975DA0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440D60-5EAB-4AE8-9474-38ACA12F912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D22359-6B4F-4EB1-BAA1-CFC355943FC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513512" y="3250693"/>
            <a:ext cx="23878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5D6995-6414-40AB-A30E-AE012BDC2EA0}"/>
              </a:ext>
            </a:extLst>
          </p:cNvPr>
          <p:cNvGrpSpPr/>
          <p:nvPr/>
        </p:nvGrpSpPr>
        <p:grpSpPr>
          <a:xfrm>
            <a:off x="7360414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3B9AC8F-0A94-4A92-811A-151EF7FC80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DD14DAC-864B-4301-B1E1-F6BFFDD9F64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1330D1C-BD0D-4939-9F47-AF0F4C429F53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4108611" y="4633391"/>
            <a:ext cx="156924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3CCAF2-420C-49CF-9869-7D88CD430DDB}"/>
              </a:ext>
            </a:extLst>
          </p:cNvPr>
          <p:cNvGrpSpPr/>
          <p:nvPr/>
        </p:nvGrpSpPr>
        <p:grpSpPr>
          <a:xfrm>
            <a:off x="3716725" y="5154773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5A9BD7A-EE19-4DB9-9B4C-CBFCEBEE67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D695F19-9E6A-455C-A60F-C9924B2380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75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58815" y="1871914"/>
            <a:ext cx="114284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155873" y="1871914"/>
            <a:ext cx="108053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486883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66929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844522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3527477" y="3250693"/>
            <a:ext cx="654232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3135591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1653B1-B967-4603-B3BA-027230951C34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735919" y="3250693"/>
            <a:ext cx="69061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BCADE0-9151-4EEE-B361-B933298656BF}"/>
              </a:ext>
            </a:extLst>
          </p:cNvPr>
          <p:cNvGrpSpPr/>
          <p:nvPr/>
        </p:nvGrpSpPr>
        <p:grpSpPr>
          <a:xfrm>
            <a:off x="5034651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BA4C84-F36E-4DE6-A093-6E9DB38E70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22A7997-16CA-4206-BE09-572A0E9B168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7ED5D0B-F5B6-4898-AEE1-B5320B17E72A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6844521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18A665-C0DC-440B-924B-6E9D9BAB34D2}"/>
              </a:ext>
            </a:extLst>
          </p:cNvPr>
          <p:cNvGrpSpPr/>
          <p:nvPr/>
        </p:nvGrpSpPr>
        <p:grpSpPr>
          <a:xfrm>
            <a:off x="6452635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78A6C8-BCE4-4F5F-8E4E-A476975DA0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440D60-5EAB-4AE8-9474-38ACA12F912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D22359-6B4F-4EB1-BAA1-CFC355943FC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513512" y="3250693"/>
            <a:ext cx="23878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5D6995-6414-40AB-A30E-AE012BDC2EA0}"/>
              </a:ext>
            </a:extLst>
          </p:cNvPr>
          <p:cNvGrpSpPr/>
          <p:nvPr/>
        </p:nvGrpSpPr>
        <p:grpSpPr>
          <a:xfrm>
            <a:off x="7360414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3B9AC8F-0A94-4A92-811A-151EF7FC80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DD14DAC-864B-4301-B1E1-F6BFFDD9F64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1330D1C-BD0D-4939-9F47-AF0F4C429F53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3093447" y="4633391"/>
            <a:ext cx="156924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3CCAF2-420C-49CF-9869-7D88CD430DDB}"/>
              </a:ext>
            </a:extLst>
          </p:cNvPr>
          <p:cNvGrpSpPr/>
          <p:nvPr/>
        </p:nvGrpSpPr>
        <p:grpSpPr>
          <a:xfrm>
            <a:off x="2701561" y="5154773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5A9BD7A-EE19-4DB9-9B4C-CBFCEBEE67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D695F19-9E6A-455C-A60F-C9924B2380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181EC50-7269-48C8-B5ED-5387471955B4}"/>
              </a:ext>
            </a:extLst>
          </p:cNvPr>
          <p:cNvCxnSpPr>
            <a:cxnSpLocks/>
            <a:stCxn id="19" idx="5"/>
            <a:endCxn id="44" idx="0"/>
          </p:cNvCxnSpPr>
          <p:nvPr/>
        </p:nvCxnSpPr>
        <p:spPr>
          <a:xfrm>
            <a:off x="3804581" y="4633391"/>
            <a:ext cx="164921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AA1DE3D-05B1-400C-8941-12652BFD2A11}"/>
              </a:ext>
            </a:extLst>
          </p:cNvPr>
          <p:cNvGrpSpPr/>
          <p:nvPr/>
        </p:nvGrpSpPr>
        <p:grpSpPr>
          <a:xfrm>
            <a:off x="3577616" y="518636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71D14C5-0A94-4200-B428-5C554B96DF5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D349CB4-F435-4773-8F48-82BA443A7E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527E838-4666-4D9B-BD82-B6120296EF49}"/>
              </a:ext>
            </a:extLst>
          </p:cNvPr>
          <p:cNvCxnSpPr>
            <a:cxnSpLocks/>
            <a:stCxn id="23" idx="3"/>
            <a:endCxn id="48" idx="0"/>
          </p:cNvCxnSpPr>
          <p:nvPr/>
        </p:nvCxnSpPr>
        <p:spPr>
          <a:xfrm flipH="1">
            <a:off x="5026380" y="4633391"/>
            <a:ext cx="123051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CCCDE78-4709-420E-95F0-B12A761E42DE}"/>
              </a:ext>
            </a:extLst>
          </p:cNvPr>
          <p:cNvGrpSpPr/>
          <p:nvPr/>
        </p:nvGrpSpPr>
        <p:grpSpPr>
          <a:xfrm>
            <a:off x="4634494" y="5154773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950276C-C20F-412B-B718-A078BEBCD9B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4D377C6A-3A9F-4BFD-ACBC-3FA86F7175D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B5A0E99-07C6-446B-BE7C-55FB75D4667B}"/>
              </a:ext>
            </a:extLst>
          </p:cNvPr>
          <p:cNvCxnSpPr>
            <a:cxnSpLocks/>
            <a:stCxn id="23" idx="5"/>
            <a:endCxn id="52" idx="0"/>
          </p:cNvCxnSpPr>
          <p:nvPr/>
        </p:nvCxnSpPr>
        <p:spPr>
          <a:xfrm>
            <a:off x="5703641" y="4633391"/>
            <a:ext cx="198794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598F2D6-3CAE-4E5F-9FBA-67882A07BB2C}"/>
              </a:ext>
            </a:extLst>
          </p:cNvPr>
          <p:cNvGrpSpPr/>
          <p:nvPr/>
        </p:nvGrpSpPr>
        <p:grpSpPr>
          <a:xfrm>
            <a:off x="5510549" y="5186369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BCB17B4-EB74-4F72-A6B2-95EBBD6BFE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CC94C1D-76C3-4314-8EC8-00E42DA84B1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30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58815" y="1871914"/>
            <a:ext cx="116651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179538" y="1871914"/>
            <a:ext cx="105687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510548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66929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844522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3527477" y="3250693"/>
            <a:ext cx="654232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3135591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1653B1-B967-4603-B3BA-027230951C34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735919" y="3250693"/>
            <a:ext cx="69061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BCADE0-9151-4EEE-B361-B933298656BF}"/>
              </a:ext>
            </a:extLst>
          </p:cNvPr>
          <p:cNvGrpSpPr/>
          <p:nvPr/>
        </p:nvGrpSpPr>
        <p:grpSpPr>
          <a:xfrm>
            <a:off x="5034651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BA4C84-F36E-4DE6-A093-6E9DB38E70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22A7997-16CA-4206-BE09-572A0E9B168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7ED5D0B-F5B6-4898-AEE1-B5320B17E72A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6844521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18A665-C0DC-440B-924B-6E9D9BAB34D2}"/>
              </a:ext>
            </a:extLst>
          </p:cNvPr>
          <p:cNvGrpSpPr/>
          <p:nvPr/>
        </p:nvGrpSpPr>
        <p:grpSpPr>
          <a:xfrm>
            <a:off x="6452635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78A6C8-BCE4-4F5F-8E4E-A476975DA0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440D60-5EAB-4AE8-9474-38ACA12F912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D22359-6B4F-4EB1-BAA1-CFC355943FC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513512" y="3250693"/>
            <a:ext cx="23878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5D6995-6414-40AB-A30E-AE012BDC2EA0}"/>
              </a:ext>
            </a:extLst>
          </p:cNvPr>
          <p:cNvGrpSpPr/>
          <p:nvPr/>
        </p:nvGrpSpPr>
        <p:grpSpPr>
          <a:xfrm>
            <a:off x="7360414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3B9AC8F-0A94-4A92-811A-151EF7FC80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DD14DAC-864B-4301-B1E1-F6BFFDD9F64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1330D1C-BD0D-4939-9F47-AF0F4C429F53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3093447" y="4633391"/>
            <a:ext cx="156924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3CCAF2-420C-49CF-9869-7D88CD430DDB}"/>
              </a:ext>
            </a:extLst>
          </p:cNvPr>
          <p:cNvGrpSpPr/>
          <p:nvPr/>
        </p:nvGrpSpPr>
        <p:grpSpPr>
          <a:xfrm>
            <a:off x="2701561" y="5154773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5A9BD7A-EE19-4DB9-9B4C-CBFCEBEE67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D695F19-9E6A-455C-A60F-C9924B2380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181EC50-7269-48C8-B5ED-5387471955B4}"/>
              </a:ext>
            </a:extLst>
          </p:cNvPr>
          <p:cNvCxnSpPr>
            <a:cxnSpLocks/>
            <a:stCxn id="19" idx="5"/>
            <a:endCxn id="44" idx="0"/>
          </p:cNvCxnSpPr>
          <p:nvPr/>
        </p:nvCxnSpPr>
        <p:spPr>
          <a:xfrm>
            <a:off x="3804581" y="4633391"/>
            <a:ext cx="164921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AA1DE3D-05B1-400C-8941-12652BFD2A11}"/>
              </a:ext>
            </a:extLst>
          </p:cNvPr>
          <p:cNvGrpSpPr/>
          <p:nvPr/>
        </p:nvGrpSpPr>
        <p:grpSpPr>
          <a:xfrm>
            <a:off x="3577616" y="518636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71D14C5-0A94-4200-B428-5C554B96DF5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D349CB4-F435-4773-8F48-82BA443A7E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527E838-4666-4D9B-BD82-B6120296EF49}"/>
              </a:ext>
            </a:extLst>
          </p:cNvPr>
          <p:cNvCxnSpPr>
            <a:cxnSpLocks/>
            <a:stCxn id="23" idx="3"/>
            <a:endCxn id="48" idx="0"/>
          </p:cNvCxnSpPr>
          <p:nvPr/>
        </p:nvCxnSpPr>
        <p:spPr>
          <a:xfrm flipH="1">
            <a:off x="5026380" y="4633391"/>
            <a:ext cx="123051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CCCDE78-4709-420E-95F0-B12A761E42DE}"/>
              </a:ext>
            </a:extLst>
          </p:cNvPr>
          <p:cNvGrpSpPr/>
          <p:nvPr/>
        </p:nvGrpSpPr>
        <p:grpSpPr>
          <a:xfrm>
            <a:off x="4634494" y="5154773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950276C-C20F-412B-B718-A078BEBCD9B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4D377C6A-3A9F-4BFD-ACBC-3FA86F7175D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22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58815" y="1871914"/>
            <a:ext cx="116651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179538" y="1871914"/>
            <a:ext cx="105687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510548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66929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844522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3527477" y="3250693"/>
            <a:ext cx="654232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3135591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1653B1-B967-4603-B3BA-027230951C34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735919" y="3250693"/>
            <a:ext cx="69061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BCADE0-9151-4EEE-B361-B933298656BF}"/>
              </a:ext>
            </a:extLst>
          </p:cNvPr>
          <p:cNvGrpSpPr/>
          <p:nvPr/>
        </p:nvGrpSpPr>
        <p:grpSpPr>
          <a:xfrm>
            <a:off x="5034651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BA4C84-F36E-4DE6-A093-6E9DB38E70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22A7997-16CA-4206-BE09-572A0E9B168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7ED5D0B-F5B6-4898-AEE1-B5320B17E72A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6844521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18A665-C0DC-440B-924B-6E9D9BAB34D2}"/>
              </a:ext>
            </a:extLst>
          </p:cNvPr>
          <p:cNvGrpSpPr/>
          <p:nvPr/>
        </p:nvGrpSpPr>
        <p:grpSpPr>
          <a:xfrm>
            <a:off x="6452635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78A6C8-BCE4-4F5F-8E4E-A476975DA0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440D60-5EAB-4AE8-9474-38ACA12F912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D22359-6B4F-4EB1-BAA1-CFC355943FC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513512" y="3250693"/>
            <a:ext cx="23878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5D6995-6414-40AB-A30E-AE012BDC2EA0}"/>
              </a:ext>
            </a:extLst>
          </p:cNvPr>
          <p:cNvGrpSpPr/>
          <p:nvPr/>
        </p:nvGrpSpPr>
        <p:grpSpPr>
          <a:xfrm>
            <a:off x="7360414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3B9AC8F-0A94-4A92-811A-151EF7FC80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DD14DAC-864B-4301-B1E1-F6BFFDD9F64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1330D1C-BD0D-4939-9F47-AF0F4C429F53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3093447" y="4633391"/>
            <a:ext cx="156924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3CCAF2-420C-49CF-9869-7D88CD430DDB}"/>
              </a:ext>
            </a:extLst>
          </p:cNvPr>
          <p:cNvGrpSpPr/>
          <p:nvPr/>
        </p:nvGrpSpPr>
        <p:grpSpPr>
          <a:xfrm>
            <a:off x="2701561" y="5154773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5A9BD7A-EE19-4DB9-9B4C-CBFCEBEE67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D695F19-9E6A-455C-A60F-C9924B2380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181EC50-7269-48C8-B5ED-5387471955B4}"/>
              </a:ext>
            </a:extLst>
          </p:cNvPr>
          <p:cNvCxnSpPr>
            <a:cxnSpLocks/>
            <a:stCxn id="19" idx="5"/>
            <a:endCxn id="44" idx="0"/>
          </p:cNvCxnSpPr>
          <p:nvPr/>
        </p:nvCxnSpPr>
        <p:spPr>
          <a:xfrm>
            <a:off x="3804581" y="4633391"/>
            <a:ext cx="164921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AA1DE3D-05B1-400C-8941-12652BFD2A11}"/>
              </a:ext>
            </a:extLst>
          </p:cNvPr>
          <p:cNvGrpSpPr/>
          <p:nvPr/>
        </p:nvGrpSpPr>
        <p:grpSpPr>
          <a:xfrm>
            <a:off x="3577616" y="518636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71D14C5-0A94-4200-B428-5C554B96DF5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D349CB4-F435-4773-8F48-82BA443A7E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654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58815" y="1871914"/>
            <a:ext cx="116651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179538" y="1871914"/>
            <a:ext cx="105687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510548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66929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844522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3527477" y="3250693"/>
            <a:ext cx="654232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3135591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1653B1-B967-4603-B3BA-027230951C34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735919" y="3250693"/>
            <a:ext cx="69061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BCADE0-9151-4EEE-B361-B933298656BF}"/>
              </a:ext>
            </a:extLst>
          </p:cNvPr>
          <p:cNvGrpSpPr/>
          <p:nvPr/>
        </p:nvGrpSpPr>
        <p:grpSpPr>
          <a:xfrm>
            <a:off x="5034651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BA4C84-F36E-4DE6-A093-6E9DB38E70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22A7997-16CA-4206-BE09-572A0E9B168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7ED5D0B-F5B6-4898-AEE1-B5320B17E72A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6844521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18A665-C0DC-440B-924B-6E9D9BAB34D2}"/>
              </a:ext>
            </a:extLst>
          </p:cNvPr>
          <p:cNvGrpSpPr/>
          <p:nvPr/>
        </p:nvGrpSpPr>
        <p:grpSpPr>
          <a:xfrm>
            <a:off x="6452635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78A6C8-BCE4-4F5F-8E4E-A476975DA0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440D60-5EAB-4AE8-9474-38ACA12F912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D22359-6B4F-4EB1-BAA1-CFC355943FC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513512" y="3250693"/>
            <a:ext cx="23878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5D6995-6414-40AB-A30E-AE012BDC2EA0}"/>
              </a:ext>
            </a:extLst>
          </p:cNvPr>
          <p:cNvGrpSpPr/>
          <p:nvPr/>
        </p:nvGrpSpPr>
        <p:grpSpPr>
          <a:xfrm>
            <a:off x="7360414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3B9AC8F-0A94-4A92-811A-151EF7FC80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DD14DAC-864B-4301-B1E1-F6BFFDD9F64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1330D1C-BD0D-4939-9F47-AF0F4C429F53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3093447" y="4633391"/>
            <a:ext cx="156924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3CCAF2-420C-49CF-9869-7D88CD430DDB}"/>
              </a:ext>
            </a:extLst>
          </p:cNvPr>
          <p:cNvGrpSpPr/>
          <p:nvPr/>
        </p:nvGrpSpPr>
        <p:grpSpPr>
          <a:xfrm>
            <a:off x="2701561" y="5154773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5A9BD7A-EE19-4DB9-9B4C-CBFCEBEE67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D695F19-9E6A-455C-A60F-C9924B2380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181EC50-7269-48C8-B5ED-5387471955B4}"/>
              </a:ext>
            </a:extLst>
          </p:cNvPr>
          <p:cNvCxnSpPr>
            <a:cxnSpLocks/>
            <a:stCxn id="19" idx="5"/>
            <a:endCxn id="44" idx="0"/>
          </p:cNvCxnSpPr>
          <p:nvPr/>
        </p:nvCxnSpPr>
        <p:spPr>
          <a:xfrm>
            <a:off x="3804581" y="4633391"/>
            <a:ext cx="164921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AA1DE3D-05B1-400C-8941-12652BFD2A11}"/>
              </a:ext>
            </a:extLst>
          </p:cNvPr>
          <p:cNvGrpSpPr/>
          <p:nvPr/>
        </p:nvGrpSpPr>
        <p:grpSpPr>
          <a:xfrm>
            <a:off x="3577616" y="518636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71D14C5-0A94-4200-B428-5C554B96DF5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D349CB4-F435-4773-8F48-82BA443A7E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4773F51-97A8-447A-B522-CA66C5FD0388}"/>
              </a:ext>
            </a:extLst>
          </p:cNvPr>
          <p:cNvCxnSpPr>
            <a:cxnSpLocks/>
            <a:stCxn id="23" idx="3"/>
            <a:endCxn id="48" idx="0"/>
          </p:cNvCxnSpPr>
          <p:nvPr/>
        </p:nvCxnSpPr>
        <p:spPr>
          <a:xfrm flipH="1">
            <a:off x="4980036" y="4633391"/>
            <a:ext cx="169395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13BA2EC-EFFC-42AE-80D8-6D8DF664E001}"/>
              </a:ext>
            </a:extLst>
          </p:cNvPr>
          <p:cNvGrpSpPr/>
          <p:nvPr/>
        </p:nvGrpSpPr>
        <p:grpSpPr>
          <a:xfrm>
            <a:off x="4588150" y="5154773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0706505-88B8-4C29-BD5C-35F55F90F93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51561CE-655B-44F2-8CAA-5F4205AABAA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37E632C-7147-4EB1-9465-557A3D0C115B}"/>
              </a:ext>
            </a:extLst>
          </p:cNvPr>
          <p:cNvCxnSpPr>
            <a:cxnSpLocks/>
            <a:stCxn id="23" idx="5"/>
            <a:endCxn id="52" idx="0"/>
          </p:cNvCxnSpPr>
          <p:nvPr/>
        </p:nvCxnSpPr>
        <p:spPr>
          <a:xfrm>
            <a:off x="5703641" y="4633391"/>
            <a:ext cx="152450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6378426-8EA3-480D-8938-94AB59FAA9E3}"/>
              </a:ext>
            </a:extLst>
          </p:cNvPr>
          <p:cNvGrpSpPr/>
          <p:nvPr/>
        </p:nvGrpSpPr>
        <p:grpSpPr>
          <a:xfrm>
            <a:off x="5464205" y="5186369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E40387E-CB02-4DD4-B466-A8552710E80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CFF70F4-107C-4069-830F-203447DDE8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237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58815" y="1871914"/>
            <a:ext cx="116651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179538" y="1871914"/>
            <a:ext cx="105687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510548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66929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844522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3527477" y="3250693"/>
            <a:ext cx="654232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3135591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1653B1-B967-4603-B3BA-027230951C34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735919" y="3250693"/>
            <a:ext cx="69061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BCADE0-9151-4EEE-B361-B933298656BF}"/>
              </a:ext>
            </a:extLst>
          </p:cNvPr>
          <p:cNvGrpSpPr/>
          <p:nvPr/>
        </p:nvGrpSpPr>
        <p:grpSpPr>
          <a:xfrm>
            <a:off x="5034651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BA4C84-F36E-4DE6-A093-6E9DB38E70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22A7997-16CA-4206-BE09-572A0E9B168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7ED5D0B-F5B6-4898-AEE1-B5320B17E72A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6844521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18A665-C0DC-440B-924B-6E9D9BAB34D2}"/>
              </a:ext>
            </a:extLst>
          </p:cNvPr>
          <p:cNvGrpSpPr/>
          <p:nvPr/>
        </p:nvGrpSpPr>
        <p:grpSpPr>
          <a:xfrm>
            <a:off x="6452635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78A6C8-BCE4-4F5F-8E4E-A476975DA0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440D60-5EAB-4AE8-9474-38ACA12F912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D22359-6B4F-4EB1-BAA1-CFC355943FC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513512" y="3250693"/>
            <a:ext cx="23878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5D6995-6414-40AB-A30E-AE012BDC2EA0}"/>
              </a:ext>
            </a:extLst>
          </p:cNvPr>
          <p:cNvGrpSpPr/>
          <p:nvPr/>
        </p:nvGrpSpPr>
        <p:grpSpPr>
          <a:xfrm>
            <a:off x="7360414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3B9AC8F-0A94-4A92-811A-151EF7FC80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DD14DAC-864B-4301-B1E1-F6BFFDD9F64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1330D1C-BD0D-4939-9F47-AF0F4C429F53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3093447" y="4633391"/>
            <a:ext cx="156924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3CCAF2-420C-49CF-9869-7D88CD430DDB}"/>
              </a:ext>
            </a:extLst>
          </p:cNvPr>
          <p:cNvGrpSpPr/>
          <p:nvPr/>
        </p:nvGrpSpPr>
        <p:grpSpPr>
          <a:xfrm>
            <a:off x="2701561" y="5154773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5A9BD7A-EE19-4DB9-9B4C-CBFCEBEE67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D695F19-9E6A-455C-A60F-C9924B2380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181EC50-7269-48C8-B5ED-5387471955B4}"/>
              </a:ext>
            </a:extLst>
          </p:cNvPr>
          <p:cNvCxnSpPr>
            <a:cxnSpLocks/>
            <a:stCxn id="19" idx="5"/>
            <a:endCxn id="44" idx="0"/>
          </p:cNvCxnSpPr>
          <p:nvPr/>
        </p:nvCxnSpPr>
        <p:spPr>
          <a:xfrm>
            <a:off x="3804581" y="4633391"/>
            <a:ext cx="164921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AA1DE3D-05B1-400C-8941-12652BFD2A11}"/>
              </a:ext>
            </a:extLst>
          </p:cNvPr>
          <p:cNvGrpSpPr/>
          <p:nvPr/>
        </p:nvGrpSpPr>
        <p:grpSpPr>
          <a:xfrm>
            <a:off x="3577616" y="518636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71D14C5-0A94-4200-B428-5C554B96DF5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D349CB4-F435-4773-8F48-82BA443A7E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4773F51-97A8-447A-B522-CA66C5FD0388}"/>
              </a:ext>
            </a:extLst>
          </p:cNvPr>
          <p:cNvCxnSpPr>
            <a:cxnSpLocks/>
            <a:stCxn id="23" idx="3"/>
            <a:endCxn id="48" idx="0"/>
          </p:cNvCxnSpPr>
          <p:nvPr/>
        </p:nvCxnSpPr>
        <p:spPr>
          <a:xfrm flipH="1">
            <a:off x="4980036" y="4633391"/>
            <a:ext cx="169395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13BA2EC-EFFC-42AE-80D8-6D8DF664E001}"/>
              </a:ext>
            </a:extLst>
          </p:cNvPr>
          <p:cNvGrpSpPr/>
          <p:nvPr/>
        </p:nvGrpSpPr>
        <p:grpSpPr>
          <a:xfrm>
            <a:off x="4588150" y="5154773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0706505-88B8-4C29-BD5C-35F55F90F93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51561CE-655B-44F2-8CAA-5F4205AABAA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67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58815" y="1871914"/>
            <a:ext cx="116651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179538" y="1871914"/>
            <a:ext cx="105687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510548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66929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844522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3527477" y="3250693"/>
            <a:ext cx="654232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3135591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1653B1-B967-4603-B3BA-027230951C34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735919" y="3250693"/>
            <a:ext cx="69061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BCADE0-9151-4EEE-B361-B933298656BF}"/>
              </a:ext>
            </a:extLst>
          </p:cNvPr>
          <p:cNvGrpSpPr/>
          <p:nvPr/>
        </p:nvGrpSpPr>
        <p:grpSpPr>
          <a:xfrm>
            <a:off x="5034651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BA4C84-F36E-4DE6-A093-6E9DB38E70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22A7997-16CA-4206-BE09-572A0E9B168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7ED5D0B-F5B6-4898-AEE1-B5320B17E72A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6844521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18A665-C0DC-440B-924B-6E9D9BAB34D2}"/>
              </a:ext>
            </a:extLst>
          </p:cNvPr>
          <p:cNvGrpSpPr/>
          <p:nvPr/>
        </p:nvGrpSpPr>
        <p:grpSpPr>
          <a:xfrm>
            <a:off x="6452635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78A6C8-BCE4-4F5F-8E4E-A476975DA0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440D60-5EAB-4AE8-9474-38ACA12F912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D22359-6B4F-4EB1-BAA1-CFC355943FC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513512" y="3250693"/>
            <a:ext cx="23878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5D6995-6414-40AB-A30E-AE012BDC2EA0}"/>
              </a:ext>
            </a:extLst>
          </p:cNvPr>
          <p:cNvGrpSpPr/>
          <p:nvPr/>
        </p:nvGrpSpPr>
        <p:grpSpPr>
          <a:xfrm>
            <a:off x="7360414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3B9AC8F-0A94-4A92-811A-151EF7FC80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DD14DAC-864B-4301-B1E1-F6BFFDD9F64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1330D1C-BD0D-4939-9F47-AF0F4C429F53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3093447" y="4633391"/>
            <a:ext cx="156924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3CCAF2-420C-49CF-9869-7D88CD430DDB}"/>
              </a:ext>
            </a:extLst>
          </p:cNvPr>
          <p:cNvGrpSpPr/>
          <p:nvPr/>
        </p:nvGrpSpPr>
        <p:grpSpPr>
          <a:xfrm>
            <a:off x="2701561" y="5154773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5A9BD7A-EE19-4DB9-9B4C-CBFCEBEE67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D695F19-9E6A-455C-A60F-C9924B2380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181EC50-7269-48C8-B5ED-5387471955B4}"/>
              </a:ext>
            </a:extLst>
          </p:cNvPr>
          <p:cNvCxnSpPr>
            <a:cxnSpLocks/>
            <a:stCxn id="19" idx="5"/>
            <a:endCxn id="44" idx="0"/>
          </p:cNvCxnSpPr>
          <p:nvPr/>
        </p:nvCxnSpPr>
        <p:spPr>
          <a:xfrm>
            <a:off x="3804581" y="4633391"/>
            <a:ext cx="164921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AA1DE3D-05B1-400C-8941-12652BFD2A11}"/>
              </a:ext>
            </a:extLst>
          </p:cNvPr>
          <p:cNvGrpSpPr/>
          <p:nvPr/>
        </p:nvGrpSpPr>
        <p:grpSpPr>
          <a:xfrm>
            <a:off x="3577616" y="518636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71D14C5-0A94-4200-B428-5C554B96DF5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D349CB4-F435-4773-8F48-82BA443A7E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68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81748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2579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58815" y="1871914"/>
            <a:ext cx="116651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179538" y="1871914"/>
            <a:ext cx="105687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510548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66929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844522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3527477" y="3250693"/>
            <a:ext cx="654232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3135591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1653B1-B967-4603-B3BA-027230951C34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735919" y="3250693"/>
            <a:ext cx="69061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BCADE0-9151-4EEE-B361-B933298656BF}"/>
              </a:ext>
            </a:extLst>
          </p:cNvPr>
          <p:cNvGrpSpPr/>
          <p:nvPr/>
        </p:nvGrpSpPr>
        <p:grpSpPr>
          <a:xfrm>
            <a:off x="5034651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BA4C84-F36E-4DE6-A093-6E9DB38E70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22A7997-16CA-4206-BE09-572A0E9B168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7ED5D0B-F5B6-4898-AEE1-B5320B17E72A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6844521" y="3250693"/>
            <a:ext cx="13006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18A665-C0DC-440B-924B-6E9D9BAB34D2}"/>
              </a:ext>
            </a:extLst>
          </p:cNvPr>
          <p:cNvGrpSpPr/>
          <p:nvPr/>
        </p:nvGrpSpPr>
        <p:grpSpPr>
          <a:xfrm>
            <a:off x="6452635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78A6C8-BCE4-4F5F-8E4E-A476975DA0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440D60-5EAB-4AE8-9474-38ACA12F912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D22359-6B4F-4EB1-BAA1-CFC355943FC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513512" y="3250693"/>
            <a:ext cx="23878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5D6995-6414-40AB-A30E-AE012BDC2EA0}"/>
              </a:ext>
            </a:extLst>
          </p:cNvPr>
          <p:cNvGrpSpPr/>
          <p:nvPr/>
        </p:nvGrpSpPr>
        <p:grpSpPr>
          <a:xfrm>
            <a:off x="7360414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3B9AC8F-0A94-4A92-811A-151EF7FC80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DD14DAC-864B-4301-B1E1-F6BFFDD9F64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1330D1C-BD0D-4939-9F47-AF0F4C429F53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3093447" y="4633391"/>
            <a:ext cx="156924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3CCAF2-420C-49CF-9869-7D88CD430DDB}"/>
              </a:ext>
            </a:extLst>
          </p:cNvPr>
          <p:cNvGrpSpPr/>
          <p:nvPr/>
        </p:nvGrpSpPr>
        <p:grpSpPr>
          <a:xfrm>
            <a:off x="2701561" y="5154773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5A9BD7A-EE19-4DB9-9B4C-CBFCEBEE67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D695F19-9E6A-455C-A60F-C9924B2380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181EC50-7269-48C8-B5ED-5387471955B4}"/>
              </a:ext>
            </a:extLst>
          </p:cNvPr>
          <p:cNvCxnSpPr>
            <a:cxnSpLocks/>
            <a:stCxn id="19" idx="5"/>
            <a:endCxn id="44" idx="0"/>
          </p:cNvCxnSpPr>
          <p:nvPr/>
        </p:nvCxnSpPr>
        <p:spPr>
          <a:xfrm>
            <a:off x="3804581" y="4633391"/>
            <a:ext cx="164921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AA1DE3D-05B1-400C-8941-12652BFD2A11}"/>
              </a:ext>
            </a:extLst>
          </p:cNvPr>
          <p:cNvGrpSpPr/>
          <p:nvPr/>
        </p:nvGrpSpPr>
        <p:grpSpPr>
          <a:xfrm>
            <a:off x="3577616" y="518636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71D14C5-0A94-4200-B428-5C554B96DF5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D349CB4-F435-4773-8F48-82BA443A7E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F55F69-66C3-4EE6-81B8-9D99148CC707}"/>
              </a:ext>
            </a:extLst>
          </p:cNvPr>
          <p:cNvCxnSpPr>
            <a:cxnSpLocks/>
            <a:stCxn id="23" idx="3"/>
            <a:endCxn id="48" idx="0"/>
          </p:cNvCxnSpPr>
          <p:nvPr/>
        </p:nvCxnSpPr>
        <p:spPr>
          <a:xfrm flipH="1">
            <a:off x="4995601" y="4633391"/>
            <a:ext cx="153830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A2ADD0-F877-4D8B-B653-07988A61CAC7}"/>
              </a:ext>
            </a:extLst>
          </p:cNvPr>
          <p:cNvGrpSpPr/>
          <p:nvPr/>
        </p:nvGrpSpPr>
        <p:grpSpPr>
          <a:xfrm>
            <a:off x="4603715" y="5154773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5D3DF5C-E397-4BDA-9C52-80FE20B2BC1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07FEE4C6-7F3B-4455-9F76-2C86BD8017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075F40F-AD96-476D-96D4-F30B7BE95E05}"/>
              </a:ext>
            </a:extLst>
          </p:cNvPr>
          <p:cNvCxnSpPr>
            <a:cxnSpLocks/>
            <a:stCxn id="23" idx="5"/>
            <a:endCxn id="52" idx="0"/>
          </p:cNvCxnSpPr>
          <p:nvPr/>
        </p:nvCxnSpPr>
        <p:spPr>
          <a:xfrm>
            <a:off x="5703641" y="4633391"/>
            <a:ext cx="168015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8FCD62-B21B-43A7-A536-F315FA621842}"/>
              </a:ext>
            </a:extLst>
          </p:cNvPr>
          <p:cNvGrpSpPr/>
          <p:nvPr/>
        </p:nvGrpSpPr>
        <p:grpSpPr>
          <a:xfrm>
            <a:off x="5479770" y="5186369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2A7F090-4490-44E4-93D3-6194E0B3E74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12C648A0-F462-484A-907D-3643045028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634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58815" y="1871914"/>
            <a:ext cx="17519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764990" y="1871914"/>
            <a:ext cx="17284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6096000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66929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01506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3527477" y="3250693"/>
            <a:ext cx="654232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3135591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1653B1-B967-4603-B3BA-027230951C34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735919" y="3250693"/>
            <a:ext cx="69061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BCADE0-9151-4EEE-B361-B933298656BF}"/>
              </a:ext>
            </a:extLst>
          </p:cNvPr>
          <p:cNvGrpSpPr/>
          <p:nvPr/>
        </p:nvGrpSpPr>
        <p:grpSpPr>
          <a:xfrm>
            <a:off x="5034651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BA4C84-F36E-4DE6-A093-6E9DB38E70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22A7997-16CA-4206-BE09-572A0E9B168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7ED5D0B-F5B6-4898-AEE1-B5320B17E72A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669303" y="3250693"/>
            <a:ext cx="54698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18A665-C0DC-440B-924B-6E9D9BAB34D2}"/>
              </a:ext>
            </a:extLst>
          </p:cNvPr>
          <p:cNvGrpSpPr/>
          <p:nvPr/>
        </p:nvGrpSpPr>
        <p:grpSpPr>
          <a:xfrm>
            <a:off x="7277417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78A6C8-BCE4-4F5F-8E4E-A476975DA0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440D60-5EAB-4AE8-9474-38ACA12F912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D22359-6B4F-4EB1-BAA1-CFC355943FC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770496" y="3250693"/>
            <a:ext cx="59370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5D6995-6414-40AB-A30E-AE012BDC2EA0}"/>
              </a:ext>
            </a:extLst>
          </p:cNvPr>
          <p:cNvGrpSpPr/>
          <p:nvPr/>
        </p:nvGrpSpPr>
        <p:grpSpPr>
          <a:xfrm>
            <a:off x="8972313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3B9AC8F-0A94-4A92-811A-151EF7FC80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DD14DAC-864B-4301-B1E1-F6BFFDD9F64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1330D1C-BD0D-4939-9F47-AF0F4C429F53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3093447" y="4633391"/>
            <a:ext cx="156924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3CCAF2-420C-49CF-9869-7D88CD430DDB}"/>
              </a:ext>
            </a:extLst>
          </p:cNvPr>
          <p:cNvGrpSpPr/>
          <p:nvPr/>
        </p:nvGrpSpPr>
        <p:grpSpPr>
          <a:xfrm>
            <a:off x="2701561" y="5154773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5A9BD7A-EE19-4DB9-9B4C-CBFCEBEE67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D695F19-9E6A-455C-A60F-C9924B2380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181EC50-7269-48C8-B5ED-5387471955B4}"/>
              </a:ext>
            </a:extLst>
          </p:cNvPr>
          <p:cNvCxnSpPr>
            <a:cxnSpLocks/>
            <a:stCxn id="19" idx="5"/>
            <a:endCxn id="44" idx="0"/>
          </p:cNvCxnSpPr>
          <p:nvPr/>
        </p:nvCxnSpPr>
        <p:spPr>
          <a:xfrm>
            <a:off x="3804581" y="4633391"/>
            <a:ext cx="164921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AA1DE3D-05B1-400C-8941-12652BFD2A11}"/>
              </a:ext>
            </a:extLst>
          </p:cNvPr>
          <p:cNvGrpSpPr/>
          <p:nvPr/>
        </p:nvGrpSpPr>
        <p:grpSpPr>
          <a:xfrm>
            <a:off x="3577616" y="518636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71D14C5-0A94-4200-B428-5C554B96DF5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D349CB4-F435-4773-8F48-82BA443A7E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F55F69-66C3-4EE6-81B8-9D99148CC707}"/>
              </a:ext>
            </a:extLst>
          </p:cNvPr>
          <p:cNvCxnSpPr>
            <a:cxnSpLocks/>
            <a:stCxn id="23" idx="3"/>
            <a:endCxn id="48" idx="0"/>
          </p:cNvCxnSpPr>
          <p:nvPr/>
        </p:nvCxnSpPr>
        <p:spPr>
          <a:xfrm flipH="1">
            <a:off x="4995601" y="4633391"/>
            <a:ext cx="153830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A2ADD0-F877-4D8B-B653-07988A61CAC7}"/>
              </a:ext>
            </a:extLst>
          </p:cNvPr>
          <p:cNvGrpSpPr/>
          <p:nvPr/>
        </p:nvGrpSpPr>
        <p:grpSpPr>
          <a:xfrm>
            <a:off x="4603715" y="5154773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5D3DF5C-E397-4BDA-9C52-80FE20B2BC1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07FEE4C6-7F3B-4455-9F76-2C86BD8017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075F40F-AD96-476D-96D4-F30B7BE95E05}"/>
              </a:ext>
            </a:extLst>
          </p:cNvPr>
          <p:cNvCxnSpPr>
            <a:cxnSpLocks/>
            <a:stCxn id="23" idx="5"/>
            <a:endCxn id="52" idx="0"/>
          </p:cNvCxnSpPr>
          <p:nvPr/>
        </p:nvCxnSpPr>
        <p:spPr>
          <a:xfrm>
            <a:off x="5703641" y="4633391"/>
            <a:ext cx="168015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8FCD62-B21B-43A7-A536-F315FA621842}"/>
              </a:ext>
            </a:extLst>
          </p:cNvPr>
          <p:cNvGrpSpPr/>
          <p:nvPr/>
        </p:nvGrpSpPr>
        <p:grpSpPr>
          <a:xfrm>
            <a:off x="5479770" y="5186369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2A7F090-4490-44E4-93D3-6194E0B3E74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12C648A0-F462-484A-907D-3643045028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A6AB60E-034D-4A25-9158-D1992DE07B92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7225452" y="4633391"/>
            <a:ext cx="156924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1041F05-46DC-493A-A438-D9E372C24FA4}"/>
              </a:ext>
            </a:extLst>
          </p:cNvPr>
          <p:cNvGrpSpPr/>
          <p:nvPr/>
        </p:nvGrpSpPr>
        <p:grpSpPr>
          <a:xfrm>
            <a:off x="6833566" y="5154773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8903515-00A0-4581-A5C6-FFE543F5ECE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407F61A-26B8-4411-9026-B777EAABFFE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1963F53-9B0C-4BF3-A684-52CEE9203B6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936586" y="4633391"/>
            <a:ext cx="164921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DE4D86-F5BD-401A-9044-11FCAE86BF00}"/>
              </a:ext>
            </a:extLst>
          </p:cNvPr>
          <p:cNvGrpSpPr/>
          <p:nvPr/>
        </p:nvGrpSpPr>
        <p:grpSpPr>
          <a:xfrm>
            <a:off x="7709621" y="5186369"/>
            <a:ext cx="783771" cy="946459"/>
            <a:chOff x="5653546" y="1040235"/>
            <a:chExt cx="783771" cy="946459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56C5D34-585A-4B9F-9215-F5330A53D8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CAB70B12-B67D-4CA2-AABB-A468BBF26C0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610210C-3BFB-4EF0-9BDA-98E267A33EEE}"/>
              </a:ext>
            </a:extLst>
          </p:cNvPr>
          <p:cNvCxnSpPr>
            <a:cxnSpLocks/>
            <a:stCxn id="33" idx="3"/>
            <a:endCxn id="64" idx="0"/>
          </p:cNvCxnSpPr>
          <p:nvPr/>
        </p:nvCxnSpPr>
        <p:spPr>
          <a:xfrm flipH="1">
            <a:off x="9063417" y="4633391"/>
            <a:ext cx="23676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189B167-9B75-4DF4-9B86-7C382B56835C}"/>
              </a:ext>
            </a:extLst>
          </p:cNvPr>
          <p:cNvGrpSpPr/>
          <p:nvPr/>
        </p:nvGrpSpPr>
        <p:grpSpPr>
          <a:xfrm>
            <a:off x="8671531" y="5186369"/>
            <a:ext cx="783771" cy="946459"/>
            <a:chOff x="5653546" y="1040235"/>
            <a:chExt cx="783771" cy="94645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0C0E220-D2E1-4ADA-A958-EAF324D4F02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CC0F96E6-9B65-4E3A-BE51-AB1161C15CC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914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58815" y="1871914"/>
            <a:ext cx="17519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764990" y="1871914"/>
            <a:ext cx="17284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6096000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66929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01506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F8CC82-2BDC-4614-998D-940B9ACBA9E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3527477" y="3250693"/>
            <a:ext cx="654232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555AC5-26FE-47ED-9FEF-2319547E2C9B}"/>
              </a:ext>
            </a:extLst>
          </p:cNvPr>
          <p:cNvGrpSpPr/>
          <p:nvPr/>
        </p:nvGrpSpPr>
        <p:grpSpPr>
          <a:xfrm>
            <a:off x="3135591" y="3801712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05E567-BDCB-4B71-A24C-F5BD584CEB1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5CFC4-E764-40FE-A500-87B8352046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1653B1-B967-4603-B3BA-027230951C34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735919" y="3250693"/>
            <a:ext cx="690618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BCADE0-9151-4EEE-B361-B933298656BF}"/>
              </a:ext>
            </a:extLst>
          </p:cNvPr>
          <p:cNvGrpSpPr/>
          <p:nvPr/>
        </p:nvGrpSpPr>
        <p:grpSpPr>
          <a:xfrm>
            <a:off x="5034651" y="3801712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BA4C84-F36E-4DE6-A093-6E9DB38E70D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22A7997-16CA-4206-BE09-572A0E9B168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7ED5D0B-F5B6-4898-AEE1-B5320B17E72A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669303" y="3250693"/>
            <a:ext cx="54698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18A665-C0DC-440B-924B-6E9D9BAB34D2}"/>
              </a:ext>
            </a:extLst>
          </p:cNvPr>
          <p:cNvGrpSpPr/>
          <p:nvPr/>
        </p:nvGrpSpPr>
        <p:grpSpPr>
          <a:xfrm>
            <a:off x="7277417" y="3801712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678A6C8-BCE4-4F5F-8E4E-A476975DA0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440D60-5EAB-4AE8-9474-38ACA12F912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D22359-6B4F-4EB1-BAA1-CFC355943FC2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770496" y="3250693"/>
            <a:ext cx="593703" cy="551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5D6995-6414-40AB-A30E-AE012BDC2EA0}"/>
              </a:ext>
            </a:extLst>
          </p:cNvPr>
          <p:cNvGrpSpPr/>
          <p:nvPr/>
        </p:nvGrpSpPr>
        <p:grpSpPr>
          <a:xfrm>
            <a:off x="8972313" y="3801712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3B9AC8F-0A94-4A92-811A-151EF7FC80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DD14DAC-864B-4301-B1E1-F6BFFDD9F64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1330D1C-BD0D-4939-9F47-AF0F4C429F53}"/>
              </a:ext>
            </a:extLst>
          </p:cNvPr>
          <p:cNvCxnSpPr>
            <a:cxnSpLocks/>
            <a:stCxn id="19" idx="3"/>
            <a:endCxn id="40" idx="0"/>
          </p:cNvCxnSpPr>
          <p:nvPr/>
        </p:nvCxnSpPr>
        <p:spPr>
          <a:xfrm flipH="1">
            <a:off x="3093447" y="4633391"/>
            <a:ext cx="156924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3CCAF2-420C-49CF-9869-7D88CD430DDB}"/>
              </a:ext>
            </a:extLst>
          </p:cNvPr>
          <p:cNvGrpSpPr/>
          <p:nvPr/>
        </p:nvGrpSpPr>
        <p:grpSpPr>
          <a:xfrm>
            <a:off x="2701561" y="5154773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5A9BD7A-EE19-4DB9-9B4C-CBFCEBEE67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D695F19-9E6A-455C-A60F-C9924B2380A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181EC50-7269-48C8-B5ED-5387471955B4}"/>
              </a:ext>
            </a:extLst>
          </p:cNvPr>
          <p:cNvCxnSpPr>
            <a:cxnSpLocks/>
            <a:stCxn id="19" idx="5"/>
            <a:endCxn id="44" idx="0"/>
          </p:cNvCxnSpPr>
          <p:nvPr/>
        </p:nvCxnSpPr>
        <p:spPr>
          <a:xfrm>
            <a:off x="3804581" y="4633391"/>
            <a:ext cx="164921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AA1DE3D-05B1-400C-8941-12652BFD2A11}"/>
              </a:ext>
            </a:extLst>
          </p:cNvPr>
          <p:cNvGrpSpPr/>
          <p:nvPr/>
        </p:nvGrpSpPr>
        <p:grpSpPr>
          <a:xfrm>
            <a:off x="3577616" y="5186369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71D14C5-0A94-4200-B428-5C554B96DF5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D349CB4-F435-4773-8F48-82BA443A7E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F55F69-66C3-4EE6-81B8-9D99148CC707}"/>
              </a:ext>
            </a:extLst>
          </p:cNvPr>
          <p:cNvCxnSpPr>
            <a:cxnSpLocks/>
            <a:stCxn id="23" idx="3"/>
            <a:endCxn id="48" idx="0"/>
          </p:cNvCxnSpPr>
          <p:nvPr/>
        </p:nvCxnSpPr>
        <p:spPr>
          <a:xfrm flipH="1">
            <a:off x="4995601" y="4633391"/>
            <a:ext cx="153830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A2ADD0-F877-4D8B-B653-07988A61CAC7}"/>
              </a:ext>
            </a:extLst>
          </p:cNvPr>
          <p:cNvGrpSpPr/>
          <p:nvPr/>
        </p:nvGrpSpPr>
        <p:grpSpPr>
          <a:xfrm>
            <a:off x="4603715" y="5154773"/>
            <a:ext cx="783771" cy="946459"/>
            <a:chOff x="5653546" y="1040235"/>
            <a:chExt cx="783771" cy="94645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5D3DF5C-E397-4BDA-9C52-80FE20B2BC1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07FEE4C6-7F3B-4455-9F76-2C86BD8017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075F40F-AD96-476D-96D4-F30B7BE95E05}"/>
              </a:ext>
            </a:extLst>
          </p:cNvPr>
          <p:cNvCxnSpPr>
            <a:cxnSpLocks/>
            <a:stCxn id="23" idx="5"/>
            <a:endCxn id="52" idx="0"/>
          </p:cNvCxnSpPr>
          <p:nvPr/>
        </p:nvCxnSpPr>
        <p:spPr>
          <a:xfrm>
            <a:off x="5703641" y="4633391"/>
            <a:ext cx="168015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8FCD62-B21B-43A7-A536-F315FA621842}"/>
              </a:ext>
            </a:extLst>
          </p:cNvPr>
          <p:cNvGrpSpPr/>
          <p:nvPr/>
        </p:nvGrpSpPr>
        <p:grpSpPr>
          <a:xfrm>
            <a:off x="5479770" y="5186369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2A7F090-4490-44E4-93D3-6194E0B3E74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12C648A0-F462-484A-907D-3643045028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A6AB60E-034D-4A25-9158-D1992DE07B92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7225452" y="4633391"/>
            <a:ext cx="156924" cy="5213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1041F05-46DC-493A-A438-D9E372C24FA4}"/>
              </a:ext>
            </a:extLst>
          </p:cNvPr>
          <p:cNvGrpSpPr/>
          <p:nvPr/>
        </p:nvGrpSpPr>
        <p:grpSpPr>
          <a:xfrm>
            <a:off x="6833566" y="5154773"/>
            <a:ext cx="783771" cy="946459"/>
            <a:chOff x="5653546" y="1040235"/>
            <a:chExt cx="783771" cy="9464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8903515-00A0-4581-A5C6-FFE543F5ECE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407F61A-26B8-4411-9026-B777EAABFFE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1963F53-9B0C-4BF3-A684-52CEE9203B6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936586" y="4633391"/>
            <a:ext cx="164921" cy="552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DE4D86-F5BD-401A-9044-11FCAE86BF00}"/>
              </a:ext>
            </a:extLst>
          </p:cNvPr>
          <p:cNvGrpSpPr/>
          <p:nvPr/>
        </p:nvGrpSpPr>
        <p:grpSpPr>
          <a:xfrm>
            <a:off x="7709621" y="5186369"/>
            <a:ext cx="783771" cy="946459"/>
            <a:chOff x="5653546" y="1040235"/>
            <a:chExt cx="783771" cy="946459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56C5D34-585A-4B9F-9215-F5330A53D8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CAB70B12-B67D-4CA2-AABB-A468BBF26C0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44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164892C-3D80-4E33-A6AF-A2ACF7ED6021}"/>
              </a:ext>
            </a:extLst>
          </p:cNvPr>
          <p:cNvSpPr/>
          <p:nvPr/>
        </p:nvSpPr>
        <p:spPr>
          <a:xfrm rot="2315124">
            <a:off x="7206914" y="472678"/>
            <a:ext cx="1152837" cy="37344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62C0DA6-2883-40A5-9740-4BB7169852D5}"/>
              </a:ext>
            </a:extLst>
          </p:cNvPr>
          <p:cNvSpPr/>
          <p:nvPr/>
        </p:nvSpPr>
        <p:spPr>
          <a:xfrm>
            <a:off x="6375053" y="274913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81748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619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599831A-66DD-4C2D-8CFA-D49B0173B732}"/>
              </a:ext>
            </a:extLst>
          </p:cNvPr>
          <p:cNvSpPr/>
          <p:nvPr/>
        </p:nvSpPr>
        <p:spPr>
          <a:xfrm rot="4073189">
            <a:off x="6482042" y="-302654"/>
            <a:ext cx="1152837" cy="438524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94B35A3-F65B-4E0F-97E2-7AB28F5C9369}"/>
              </a:ext>
            </a:extLst>
          </p:cNvPr>
          <p:cNvSpPr/>
          <p:nvPr/>
        </p:nvSpPr>
        <p:spPr>
          <a:xfrm>
            <a:off x="4967152" y="19019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164892C-3D80-4E33-A6AF-A2ACF7ED6021}"/>
              </a:ext>
            </a:extLst>
          </p:cNvPr>
          <p:cNvSpPr/>
          <p:nvPr/>
        </p:nvSpPr>
        <p:spPr>
          <a:xfrm rot="2315124">
            <a:off x="7206914" y="472678"/>
            <a:ext cx="1152837" cy="37344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62C0DA6-2883-40A5-9740-4BB7169852D5}"/>
              </a:ext>
            </a:extLst>
          </p:cNvPr>
          <p:cNvSpPr/>
          <p:nvPr/>
        </p:nvSpPr>
        <p:spPr>
          <a:xfrm>
            <a:off x="6375053" y="274913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81748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497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EC884E6-F09B-4174-9978-CCEC22CCA19B}"/>
              </a:ext>
            </a:extLst>
          </p:cNvPr>
          <p:cNvSpPr/>
          <p:nvPr/>
        </p:nvSpPr>
        <p:spPr>
          <a:xfrm rot="3388574">
            <a:off x="4241367" y="1572232"/>
            <a:ext cx="1140943" cy="27652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45A1AAB-2206-4041-AA1A-24B4FDB89EAB}"/>
              </a:ext>
            </a:extLst>
          </p:cNvPr>
          <p:cNvSpPr/>
          <p:nvPr/>
        </p:nvSpPr>
        <p:spPr>
          <a:xfrm>
            <a:off x="3536765" y="276733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599831A-66DD-4C2D-8CFA-D49B0173B732}"/>
              </a:ext>
            </a:extLst>
          </p:cNvPr>
          <p:cNvSpPr/>
          <p:nvPr/>
        </p:nvSpPr>
        <p:spPr>
          <a:xfrm rot="4073189">
            <a:off x="6482042" y="-302654"/>
            <a:ext cx="1152837" cy="438524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94B35A3-F65B-4E0F-97E2-7AB28F5C9369}"/>
              </a:ext>
            </a:extLst>
          </p:cNvPr>
          <p:cNvSpPr/>
          <p:nvPr/>
        </p:nvSpPr>
        <p:spPr>
          <a:xfrm>
            <a:off x="4967152" y="19019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164892C-3D80-4E33-A6AF-A2ACF7ED6021}"/>
              </a:ext>
            </a:extLst>
          </p:cNvPr>
          <p:cNvSpPr/>
          <p:nvPr/>
        </p:nvSpPr>
        <p:spPr>
          <a:xfrm rot="2315124">
            <a:off x="7206914" y="472678"/>
            <a:ext cx="1152837" cy="37344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62C0DA6-2883-40A5-9740-4BB7169852D5}"/>
              </a:ext>
            </a:extLst>
          </p:cNvPr>
          <p:cNvSpPr/>
          <p:nvPr/>
        </p:nvSpPr>
        <p:spPr>
          <a:xfrm>
            <a:off x="6375053" y="274913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81748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857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55EC294-1EAA-4933-A1FE-D9F8D60BBFF7}"/>
              </a:ext>
            </a:extLst>
          </p:cNvPr>
          <p:cNvSpPr/>
          <p:nvPr/>
        </p:nvSpPr>
        <p:spPr>
          <a:xfrm rot="8504360">
            <a:off x="2758354" y="466655"/>
            <a:ext cx="1204268" cy="37581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EEDCC46-5CBD-4669-B12F-56050951A307}"/>
              </a:ext>
            </a:extLst>
          </p:cNvPr>
          <p:cNvSpPr/>
          <p:nvPr/>
        </p:nvSpPr>
        <p:spPr>
          <a:xfrm>
            <a:off x="1977595" y="71340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EC884E6-F09B-4174-9978-CCEC22CCA19B}"/>
              </a:ext>
            </a:extLst>
          </p:cNvPr>
          <p:cNvSpPr/>
          <p:nvPr/>
        </p:nvSpPr>
        <p:spPr>
          <a:xfrm rot="3388574">
            <a:off x="4241367" y="1572232"/>
            <a:ext cx="1140943" cy="27652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45A1AAB-2206-4041-AA1A-24B4FDB89EAB}"/>
              </a:ext>
            </a:extLst>
          </p:cNvPr>
          <p:cNvSpPr/>
          <p:nvPr/>
        </p:nvSpPr>
        <p:spPr>
          <a:xfrm>
            <a:off x="3536765" y="276733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599831A-66DD-4C2D-8CFA-D49B0173B732}"/>
              </a:ext>
            </a:extLst>
          </p:cNvPr>
          <p:cNvSpPr/>
          <p:nvPr/>
        </p:nvSpPr>
        <p:spPr>
          <a:xfrm rot="4073189">
            <a:off x="6482042" y="-302654"/>
            <a:ext cx="1152837" cy="438524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94B35A3-F65B-4E0F-97E2-7AB28F5C9369}"/>
              </a:ext>
            </a:extLst>
          </p:cNvPr>
          <p:cNvSpPr/>
          <p:nvPr/>
        </p:nvSpPr>
        <p:spPr>
          <a:xfrm>
            <a:off x="4967152" y="19019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164892C-3D80-4E33-A6AF-A2ACF7ED6021}"/>
              </a:ext>
            </a:extLst>
          </p:cNvPr>
          <p:cNvSpPr/>
          <p:nvPr/>
        </p:nvSpPr>
        <p:spPr>
          <a:xfrm rot="2315124">
            <a:off x="7206914" y="472678"/>
            <a:ext cx="1152837" cy="37344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62C0DA6-2883-40A5-9740-4BB7169852D5}"/>
              </a:ext>
            </a:extLst>
          </p:cNvPr>
          <p:cNvSpPr/>
          <p:nvPr/>
        </p:nvSpPr>
        <p:spPr>
          <a:xfrm>
            <a:off x="6375053" y="274913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81748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304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4ACE84A-E6D5-4A1D-9C69-ED50E1ACC5E9}"/>
              </a:ext>
            </a:extLst>
          </p:cNvPr>
          <p:cNvSpPr/>
          <p:nvPr/>
        </p:nvSpPr>
        <p:spPr>
          <a:xfrm rot="7465887">
            <a:off x="4317570" y="2463705"/>
            <a:ext cx="1204268" cy="28647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1319524-7E7E-46BF-B966-C0F6B6E12C7E}"/>
              </a:ext>
            </a:extLst>
          </p:cNvPr>
          <p:cNvSpPr/>
          <p:nvPr/>
        </p:nvSpPr>
        <p:spPr>
          <a:xfrm>
            <a:off x="4974623" y="373112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55EC294-1EAA-4933-A1FE-D9F8D60BBFF7}"/>
              </a:ext>
            </a:extLst>
          </p:cNvPr>
          <p:cNvSpPr/>
          <p:nvPr/>
        </p:nvSpPr>
        <p:spPr>
          <a:xfrm rot="8504360">
            <a:off x="2758354" y="466655"/>
            <a:ext cx="1204268" cy="37581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EEDCC46-5CBD-4669-B12F-56050951A307}"/>
              </a:ext>
            </a:extLst>
          </p:cNvPr>
          <p:cNvSpPr/>
          <p:nvPr/>
        </p:nvSpPr>
        <p:spPr>
          <a:xfrm>
            <a:off x="1977595" y="71340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EC884E6-F09B-4174-9978-CCEC22CCA19B}"/>
              </a:ext>
            </a:extLst>
          </p:cNvPr>
          <p:cNvSpPr/>
          <p:nvPr/>
        </p:nvSpPr>
        <p:spPr>
          <a:xfrm rot="3388574">
            <a:off x="4241367" y="1572232"/>
            <a:ext cx="1140943" cy="27652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45A1AAB-2206-4041-AA1A-24B4FDB89EAB}"/>
              </a:ext>
            </a:extLst>
          </p:cNvPr>
          <p:cNvSpPr/>
          <p:nvPr/>
        </p:nvSpPr>
        <p:spPr>
          <a:xfrm>
            <a:off x="3536765" y="276733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599831A-66DD-4C2D-8CFA-D49B0173B732}"/>
              </a:ext>
            </a:extLst>
          </p:cNvPr>
          <p:cNvSpPr/>
          <p:nvPr/>
        </p:nvSpPr>
        <p:spPr>
          <a:xfrm rot="4073189">
            <a:off x="6482042" y="-302654"/>
            <a:ext cx="1152837" cy="438524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94B35A3-F65B-4E0F-97E2-7AB28F5C9369}"/>
              </a:ext>
            </a:extLst>
          </p:cNvPr>
          <p:cNvSpPr/>
          <p:nvPr/>
        </p:nvSpPr>
        <p:spPr>
          <a:xfrm>
            <a:off x="4967152" y="19019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164892C-3D80-4E33-A6AF-A2ACF7ED6021}"/>
              </a:ext>
            </a:extLst>
          </p:cNvPr>
          <p:cNvSpPr/>
          <p:nvPr/>
        </p:nvSpPr>
        <p:spPr>
          <a:xfrm rot="2315124">
            <a:off x="7206914" y="472678"/>
            <a:ext cx="1152837" cy="37344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62C0DA6-2883-40A5-9740-4BB7169852D5}"/>
              </a:ext>
            </a:extLst>
          </p:cNvPr>
          <p:cNvSpPr/>
          <p:nvPr/>
        </p:nvSpPr>
        <p:spPr>
          <a:xfrm>
            <a:off x="6375053" y="274913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81748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063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E2E563E-4882-48DA-BC4F-77B4040BB81A}"/>
              </a:ext>
            </a:extLst>
          </p:cNvPr>
          <p:cNvSpPr/>
          <p:nvPr/>
        </p:nvSpPr>
        <p:spPr>
          <a:xfrm rot="6552875">
            <a:off x="6470935" y="2696779"/>
            <a:ext cx="1243343" cy="4372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A2F5192-D1A9-4C6C-A6E4-24193095C3BF}"/>
              </a:ext>
            </a:extLst>
          </p:cNvPr>
          <p:cNvSpPr/>
          <p:nvPr/>
        </p:nvSpPr>
        <p:spPr>
          <a:xfrm>
            <a:off x="7978102" y="481001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4ACE84A-E6D5-4A1D-9C69-ED50E1ACC5E9}"/>
              </a:ext>
            </a:extLst>
          </p:cNvPr>
          <p:cNvSpPr/>
          <p:nvPr/>
        </p:nvSpPr>
        <p:spPr>
          <a:xfrm rot="7465887">
            <a:off x="4317570" y="2463705"/>
            <a:ext cx="1204268" cy="28647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1319524-7E7E-46BF-B966-C0F6B6E12C7E}"/>
              </a:ext>
            </a:extLst>
          </p:cNvPr>
          <p:cNvSpPr/>
          <p:nvPr/>
        </p:nvSpPr>
        <p:spPr>
          <a:xfrm>
            <a:off x="4974623" y="373112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55EC294-1EAA-4933-A1FE-D9F8D60BBFF7}"/>
              </a:ext>
            </a:extLst>
          </p:cNvPr>
          <p:cNvSpPr/>
          <p:nvPr/>
        </p:nvSpPr>
        <p:spPr>
          <a:xfrm rot="8504360">
            <a:off x="2758354" y="466655"/>
            <a:ext cx="1204268" cy="37581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EEDCC46-5CBD-4669-B12F-56050951A307}"/>
              </a:ext>
            </a:extLst>
          </p:cNvPr>
          <p:cNvSpPr/>
          <p:nvPr/>
        </p:nvSpPr>
        <p:spPr>
          <a:xfrm>
            <a:off x="1977595" y="71340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EC884E6-F09B-4174-9978-CCEC22CCA19B}"/>
              </a:ext>
            </a:extLst>
          </p:cNvPr>
          <p:cNvSpPr/>
          <p:nvPr/>
        </p:nvSpPr>
        <p:spPr>
          <a:xfrm rot="3388574">
            <a:off x="4241367" y="1572232"/>
            <a:ext cx="1140943" cy="27652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45A1AAB-2206-4041-AA1A-24B4FDB89EAB}"/>
              </a:ext>
            </a:extLst>
          </p:cNvPr>
          <p:cNvSpPr/>
          <p:nvPr/>
        </p:nvSpPr>
        <p:spPr>
          <a:xfrm>
            <a:off x="3536765" y="276733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599831A-66DD-4C2D-8CFA-D49B0173B732}"/>
              </a:ext>
            </a:extLst>
          </p:cNvPr>
          <p:cNvSpPr/>
          <p:nvPr/>
        </p:nvSpPr>
        <p:spPr>
          <a:xfrm rot="4073189">
            <a:off x="6482042" y="-302654"/>
            <a:ext cx="1152837" cy="438524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94B35A3-F65B-4E0F-97E2-7AB28F5C9369}"/>
              </a:ext>
            </a:extLst>
          </p:cNvPr>
          <p:cNvSpPr/>
          <p:nvPr/>
        </p:nvSpPr>
        <p:spPr>
          <a:xfrm>
            <a:off x="4967152" y="19019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164892C-3D80-4E33-A6AF-A2ACF7ED6021}"/>
              </a:ext>
            </a:extLst>
          </p:cNvPr>
          <p:cNvSpPr/>
          <p:nvPr/>
        </p:nvSpPr>
        <p:spPr>
          <a:xfrm rot="2315124">
            <a:off x="7206914" y="472678"/>
            <a:ext cx="1152837" cy="37344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62C0DA6-2883-40A5-9740-4BB7169852D5}"/>
              </a:ext>
            </a:extLst>
          </p:cNvPr>
          <p:cNvSpPr/>
          <p:nvPr/>
        </p:nvSpPr>
        <p:spPr>
          <a:xfrm>
            <a:off x="6375053" y="274913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81748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1C5CE8E-6FA9-4BC6-837C-B6CCA7290E9C}"/>
              </a:ext>
            </a:extLst>
          </p:cNvPr>
          <p:cNvSpPr/>
          <p:nvPr/>
        </p:nvSpPr>
        <p:spPr>
          <a:xfrm rot="5400000">
            <a:off x="4967430" y="1834411"/>
            <a:ext cx="1243343" cy="72230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E2E563E-4882-48DA-BC4F-77B4040BB81A}"/>
              </a:ext>
            </a:extLst>
          </p:cNvPr>
          <p:cNvSpPr/>
          <p:nvPr/>
        </p:nvSpPr>
        <p:spPr>
          <a:xfrm rot="6552875">
            <a:off x="6470935" y="2696779"/>
            <a:ext cx="1243343" cy="4372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A2F5192-D1A9-4C6C-A6E4-24193095C3BF}"/>
              </a:ext>
            </a:extLst>
          </p:cNvPr>
          <p:cNvSpPr/>
          <p:nvPr/>
        </p:nvSpPr>
        <p:spPr>
          <a:xfrm>
            <a:off x="1970197" y="483811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4ACE84A-E6D5-4A1D-9C69-ED50E1ACC5E9}"/>
              </a:ext>
            </a:extLst>
          </p:cNvPr>
          <p:cNvSpPr/>
          <p:nvPr/>
        </p:nvSpPr>
        <p:spPr>
          <a:xfrm rot="7465887">
            <a:off x="4317570" y="2463705"/>
            <a:ext cx="1204268" cy="28647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1319524-7E7E-46BF-B966-C0F6B6E12C7E}"/>
              </a:ext>
            </a:extLst>
          </p:cNvPr>
          <p:cNvSpPr/>
          <p:nvPr/>
        </p:nvSpPr>
        <p:spPr>
          <a:xfrm>
            <a:off x="4974623" y="373112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55EC294-1EAA-4933-A1FE-D9F8D60BBFF7}"/>
              </a:ext>
            </a:extLst>
          </p:cNvPr>
          <p:cNvSpPr/>
          <p:nvPr/>
        </p:nvSpPr>
        <p:spPr>
          <a:xfrm rot="8504360">
            <a:off x="2758354" y="466655"/>
            <a:ext cx="1204268" cy="37581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EEDCC46-5CBD-4669-B12F-56050951A307}"/>
              </a:ext>
            </a:extLst>
          </p:cNvPr>
          <p:cNvSpPr/>
          <p:nvPr/>
        </p:nvSpPr>
        <p:spPr>
          <a:xfrm>
            <a:off x="1977595" y="71340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EC884E6-F09B-4174-9978-CCEC22CCA19B}"/>
              </a:ext>
            </a:extLst>
          </p:cNvPr>
          <p:cNvSpPr/>
          <p:nvPr/>
        </p:nvSpPr>
        <p:spPr>
          <a:xfrm rot="3388574">
            <a:off x="4241367" y="1572232"/>
            <a:ext cx="1140943" cy="27652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45A1AAB-2206-4041-AA1A-24B4FDB89EAB}"/>
              </a:ext>
            </a:extLst>
          </p:cNvPr>
          <p:cNvSpPr/>
          <p:nvPr/>
        </p:nvSpPr>
        <p:spPr>
          <a:xfrm>
            <a:off x="3536765" y="276733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599831A-66DD-4C2D-8CFA-D49B0173B732}"/>
              </a:ext>
            </a:extLst>
          </p:cNvPr>
          <p:cNvSpPr/>
          <p:nvPr/>
        </p:nvSpPr>
        <p:spPr>
          <a:xfrm rot="4073189">
            <a:off x="6482042" y="-302654"/>
            <a:ext cx="1152837" cy="438524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94B35A3-F65B-4E0F-97E2-7AB28F5C9369}"/>
              </a:ext>
            </a:extLst>
          </p:cNvPr>
          <p:cNvSpPr/>
          <p:nvPr/>
        </p:nvSpPr>
        <p:spPr>
          <a:xfrm>
            <a:off x="4967152" y="19019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164892C-3D80-4E33-A6AF-A2ACF7ED6021}"/>
              </a:ext>
            </a:extLst>
          </p:cNvPr>
          <p:cNvSpPr/>
          <p:nvPr/>
        </p:nvSpPr>
        <p:spPr>
          <a:xfrm rot="2315124">
            <a:off x="7206914" y="472678"/>
            <a:ext cx="1152837" cy="37344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62C0DA6-2883-40A5-9740-4BB7169852D5}"/>
              </a:ext>
            </a:extLst>
          </p:cNvPr>
          <p:cNvSpPr/>
          <p:nvPr/>
        </p:nvSpPr>
        <p:spPr>
          <a:xfrm>
            <a:off x="6375053" y="274913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7981748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4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1027</Words>
  <Application>Microsoft Office PowerPoint</Application>
  <PresentationFormat>와이드스크린</PresentationFormat>
  <Paragraphs>457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127</cp:revision>
  <dcterms:created xsi:type="dcterms:W3CDTF">2022-08-09T12:12:25Z</dcterms:created>
  <dcterms:modified xsi:type="dcterms:W3CDTF">2022-09-19T01:17:51Z</dcterms:modified>
</cp:coreProperties>
</file>