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>
            <a:extLst>
              <a:ext uri="{FF2B5EF4-FFF2-40B4-BE49-F238E27FC236}">
                <a16:creationId xmlns:a16="http://schemas.microsoft.com/office/drawing/2014/main" id="{8150BBF0-4EB5-46BF-9191-1ED0B80693C5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C9F4B5D-744D-4176-9B07-8468A071AE2F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FC60F36-A7C1-4696-9F01-12DC1A0273B8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F871BF8-AB91-43B4-B6C8-BABF31530493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B9D4FCE-1DA0-4AF2-A2DB-20D3AD426866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81F1C0D-F5BF-4629-9A76-06961F3DF442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CA322B2-C610-4704-9CAD-B5910E4323C7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D2DCB61-CA16-4D42-8026-EF62DAF138A1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B3A9DD8-3E3E-44ED-B4AF-67F0C73BB0AC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784FCD4-05FF-4190-8B7B-5F66BA1F4CAE}"/>
              </a:ext>
            </a:extLst>
          </p:cNvPr>
          <p:cNvCxnSpPr>
            <a:cxnSpLocks/>
            <a:stCxn id="111" idx="5"/>
            <a:endCxn id="118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CBD6301-4168-4F48-A9CB-D85E6722508C}"/>
              </a:ext>
            </a:extLst>
          </p:cNvPr>
          <p:cNvCxnSpPr>
            <a:cxnSpLocks/>
            <a:stCxn id="113" idx="7"/>
            <a:endCxn id="118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AD188F-6022-4FB2-ABD8-6B4BD18282B1}"/>
              </a:ext>
            </a:extLst>
          </p:cNvPr>
          <p:cNvCxnSpPr>
            <a:cxnSpLocks/>
            <a:stCxn id="113" idx="0"/>
            <a:endCxn id="111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5E724F8-1CAC-40FF-8396-655112713F56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21BCDCF-6F9C-47D2-9C03-581B484C68B3}"/>
              </a:ext>
            </a:extLst>
          </p:cNvPr>
          <p:cNvCxnSpPr>
            <a:cxnSpLocks/>
            <a:stCxn id="118" idx="5"/>
            <a:endCxn id="116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BD9D249-54BA-49C1-A07C-474BEA6BDCF2}"/>
              </a:ext>
            </a:extLst>
          </p:cNvPr>
          <p:cNvCxnSpPr>
            <a:cxnSpLocks/>
            <a:stCxn id="118" idx="7"/>
            <a:endCxn id="115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770BEEF-DAFF-4712-A38D-46EA51E93018}"/>
              </a:ext>
            </a:extLst>
          </p:cNvPr>
          <p:cNvCxnSpPr>
            <a:cxnSpLocks/>
            <a:stCxn id="115" idx="6"/>
            <a:endCxn id="117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0802687-8B1F-4DC4-BF23-32AB317296D4}"/>
              </a:ext>
            </a:extLst>
          </p:cNvPr>
          <p:cNvCxnSpPr>
            <a:cxnSpLocks/>
            <a:stCxn id="117" idx="5"/>
            <a:endCxn id="114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01803-C380-459D-BF4B-40978EB85DD2}"/>
              </a:ext>
            </a:extLst>
          </p:cNvPr>
          <p:cNvCxnSpPr>
            <a:cxnSpLocks/>
            <a:stCxn id="117" idx="7"/>
            <a:endCxn id="112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5AE12F-4C46-43A4-AB58-2937638AB667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890DE-D3D8-4AAE-AB05-1F193B09B17D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81CC03-33DF-4CE1-95EF-A20523DC4A8E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E39E33-64C6-41E7-A8A5-F2393C734BE6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59C12C-3885-4037-99EB-5A84E2A53984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FDAF7E-16EB-4D75-877C-4B3DA0C3E21B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613B49-A38B-428A-A9F8-BC5EE363763D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C32BAA-416B-4DC7-B6EA-40AFE64FFF28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1AD910-19F7-460E-945C-035ADA884B3D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2CE2F8-B64F-4C56-BB8C-D7C3B050869D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6CB38C-3E37-4A8F-BCF8-E3FE4425641A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449CB0-82E7-4C31-A1B5-0D9C583E9637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7B1DB8-C376-4491-94B3-0CB0294105DF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DEEFAE5-709E-4E5B-AB12-9E3AC1A2714D}"/>
              </a:ext>
            </a:extLst>
          </p:cNvPr>
          <p:cNvCxnSpPr>
            <a:cxnSpLocks/>
            <a:stCxn id="116" idx="6"/>
            <a:endCxn id="117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41CB2B9-73B6-4D21-91FF-BB074C9F5787}"/>
              </a:ext>
            </a:extLst>
          </p:cNvPr>
          <p:cNvCxnSpPr>
            <a:cxnSpLocks/>
            <a:stCxn id="115" idx="7"/>
            <a:endCxn id="112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5C130AA-BD94-4848-BC9C-E5865C8E4ECE}"/>
              </a:ext>
            </a:extLst>
          </p:cNvPr>
          <p:cNvCxnSpPr>
            <a:cxnSpLocks/>
            <a:stCxn id="116" idx="5"/>
            <a:endCxn id="114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323E9CC-3658-495C-837E-7A60DFD1E58D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1695C6-5B66-42BC-BDFD-8232703E4C57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3319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60331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101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1841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697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8549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99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0503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403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0399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06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43631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180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978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417</Words>
  <Application>Microsoft Office PowerPoint</Application>
  <PresentationFormat>와이드스크린</PresentationFormat>
  <Paragraphs>407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141</cp:revision>
  <dcterms:created xsi:type="dcterms:W3CDTF">2022-08-09T12:12:25Z</dcterms:created>
  <dcterms:modified xsi:type="dcterms:W3CDTF">2022-09-23T12:17:34Z</dcterms:modified>
</cp:coreProperties>
</file>