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타원 179">
            <a:extLst>
              <a:ext uri="{FF2B5EF4-FFF2-40B4-BE49-F238E27FC236}">
                <a16:creationId xmlns:a16="http://schemas.microsoft.com/office/drawing/2014/main" id="{2F5640F2-B56F-4B39-A677-173D0ABD55EC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A7F3990-5E66-4C83-9FAF-6583AA6ADD53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B08B3632-FA29-4175-9EF4-42E8C29B2E2E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DC84CC7-9D5F-4846-A67B-CD94BBE91BC1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48080A1-AE02-4164-BC1B-B395F9EACF58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33B74CF-250F-424C-A439-5B6862DEC024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2CDCA8E-91F8-45A9-9067-A583F4828CC1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EC006DC0-00CB-41B0-8631-64D45EE4A521}"/>
              </a:ext>
            </a:extLst>
          </p:cNvPr>
          <p:cNvCxnSpPr>
            <a:cxnSpLocks/>
            <a:stCxn id="180" idx="6"/>
            <a:endCxn id="181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8F12D38-0709-4024-9FBA-CEF674151548}"/>
              </a:ext>
            </a:extLst>
          </p:cNvPr>
          <p:cNvCxnSpPr>
            <a:cxnSpLocks/>
            <a:endCxn id="180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78B23285-2F22-48CA-8584-64B79B37B4D0}"/>
              </a:ext>
            </a:extLst>
          </p:cNvPr>
          <p:cNvCxnSpPr>
            <a:cxnSpLocks/>
            <a:stCxn id="186" idx="6"/>
            <a:endCxn id="181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1A90B966-98EA-45CE-9E06-75D601DB4269}"/>
              </a:ext>
            </a:extLst>
          </p:cNvPr>
          <p:cNvCxnSpPr>
            <a:cxnSpLocks/>
            <a:stCxn id="185" idx="4"/>
            <a:endCxn id="183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765AFE7-30F3-4EA3-B808-CE378EBA78B7}"/>
              </a:ext>
            </a:extLst>
          </p:cNvPr>
          <p:cNvCxnSpPr>
            <a:cxnSpLocks/>
            <a:stCxn id="183" idx="6"/>
            <a:endCxn id="181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CB3E12C-0FA4-49EF-A9F4-2B8B3EF85605}"/>
              </a:ext>
            </a:extLst>
          </p:cNvPr>
          <p:cNvCxnSpPr>
            <a:cxnSpLocks/>
            <a:stCxn id="186" idx="5"/>
            <a:endCxn id="185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16E9955-84E0-4E37-A33F-78DA0F898F15}"/>
              </a:ext>
            </a:extLst>
          </p:cNvPr>
          <p:cNvCxnSpPr>
            <a:cxnSpLocks/>
            <a:stCxn id="182" idx="4"/>
            <a:endCxn id="184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CC29321-6041-45E5-8E62-FFDC2F44DF24}"/>
              </a:ext>
            </a:extLst>
          </p:cNvPr>
          <p:cNvCxnSpPr>
            <a:cxnSpLocks/>
            <a:stCxn id="180" idx="4"/>
            <a:endCxn id="186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506439DB-B471-49A6-8F11-C4BD25E0F1C5}"/>
              </a:ext>
            </a:extLst>
          </p:cNvPr>
          <p:cNvCxnSpPr>
            <a:cxnSpLocks/>
            <a:stCxn id="182" idx="6"/>
            <a:endCxn id="186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D10850-3747-4F4D-B0E2-5D6CA31A3288}"/>
              </a:ext>
            </a:extLst>
          </p:cNvPr>
          <p:cNvCxnSpPr>
            <a:cxnSpLocks/>
            <a:stCxn id="186" idx="4"/>
            <a:endCxn id="183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DA12F3A-78A8-43B1-883A-4C46CD2C22FC}"/>
              </a:ext>
            </a:extLst>
          </p:cNvPr>
          <p:cNvCxnSpPr>
            <a:cxnSpLocks/>
            <a:stCxn id="184" idx="6"/>
            <a:endCxn id="183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3E6F4D5-2D4A-416F-AC7F-A1800A10DEB0}"/>
              </a:ext>
            </a:extLst>
          </p:cNvPr>
          <p:cNvCxnSpPr>
            <a:cxnSpLocks/>
            <a:stCxn id="182" idx="5"/>
            <a:endCxn id="183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8D9E520-3E99-4C99-B2DC-63F855D43185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E0450F5-2F29-424F-87DC-6B67D6504724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55D8E7-9607-44B6-9A41-BBFC36B21F4B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E02BE1-026F-4940-9837-11B2F50334C4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9DBA0D3-95A6-4DDD-8C4C-7E820B2146C4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A191AFD-9101-41F2-A6C5-C01B666F1530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AF30C61-1BCD-4D8B-A1FC-A6EA92E7E148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A3173-DB21-44D1-97EC-4BE006D56D08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244045-81EF-4EA9-B3A4-199B3A2BEA2C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9C0A8E2-3BAC-45CA-A876-6D71CE15C105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7C20A78-04E7-4124-88D0-9133191138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1158941-6799-4AC3-B651-990C8219BAC2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24516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5059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614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11845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004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72663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659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08000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814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75598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7217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31699"/>
              </p:ext>
            </p:extLst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D97780F-3207-4832-8737-DF13A7D326A3}"/>
              </a:ext>
            </a:extLst>
          </p:cNvPr>
          <p:cNvCxnSpPr>
            <a:cxnSpLocks/>
            <a:stCxn id="154" idx="6"/>
            <a:endCxn id="155" idx="1"/>
          </p:cNvCxnSpPr>
          <p:nvPr/>
        </p:nvCxnSpPr>
        <p:spPr>
          <a:xfrm>
            <a:off x="4444962" y="816527"/>
            <a:ext cx="2443305" cy="2000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1541425" y="816527"/>
            <a:ext cx="2165305" cy="15953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3"/>
          </p:cNvCxnSpPr>
          <p:nvPr/>
        </p:nvCxnSpPr>
        <p:spPr>
          <a:xfrm>
            <a:off x="4361367" y="2757420"/>
            <a:ext cx="2526900" cy="58119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B4E9ABC0-DE4B-4F71-9BFD-D8D6B105A828}"/>
              </a:ext>
            </a:extLst>
          </p:cNvPr>
          <p:cNvCxnSpPr>
            <a:cxnSpLocks/>
            <a:stCxn id="157" idx="6"/>
            <a:endCxn id="155" idx="4"/>
          </p:cNvCxnSpPr>
          <p:nvPr/>
        </p:nvCxnSpPr>
        <p:spPr>
          <a:xfrm flipV="1">
            <a:off x="50210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1049741-470F-465E-B734-0BA8890D5350}"/>
              </a:ext>
            </a:extLst>
          </p:cNvPr>
          <p:cNvCxnSpPr>
            <a:cxnSpLocks/>
            <a:stCxn id="154" idx="4"/>
            <a:endCxn id="160" idx="0"/>
          </p:cNvCxnSpPr>
          <p:nvPr/>
        </p:nvCxnSpPr>
        <p:spPr>
          <a:xfrm flipH="1">
            <a:off x="39922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49C85BCD-2EFC-4E0A-8BA6-BC16830A4D01}"/>
              </a:ext>
            </a:extLst>
          </p:cNvPr>
          <p:cNvCxnSpPr>
            <a:cxnSpLocks/>
            <a:stCxn id="160" idx="4"/>
            <a:endCxn id="157" idx="0"/>
          </p:cNvCxnSpPr>
          <p:nvPr/>
        </p:nvCxnSpPr>
        <p:spPr>
          <a:xfrm>
            <a:off x="39922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56C667D-60B0-4AD6-A775-7831ED0A41F0}"/>
              </a:ext>
            </a:extLst>
          </p:cNvPr>
          <p:cNvCxnSpPr>
            <a:cxnSpLocks/>
            <a:stCxn id="158" idx="6"/>
            <a:endCxn id="157" idx="2"/>
          </p:cNvCxnSpPr>
          <p:nvPr/>
        </p:nvCxnSpPr>
        <p:spPr>
          <a:xfrm>
            <a:off x="22213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53053B62-2313-44E9-941B-FF26DD8B9CFC}"/>
              </a:ext>
            </a:extLst>
          </p:cNvPr>
          <p:cNvCxnSpPr>
            <a:cxnSpLocks/>
            <a:stCxn id="156" idx="5"/>
            <a:endCxn id="157" idx="1"/>
          </p:cNvCxnSpPr>
          <p:nvPr/>
        </p:nvCxnSpPr>
        <p:spPr>
          <a:xfrm>
            <a:off x="18045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9446BC-119F-49A8-BD46-2CDC3C6331FD}"/>
              </a:ext>
            </a:extLst>
          </p:cNvPr>
          <p:cNvSpPr txBox="1"/>
          <p:nvPr/>
        </p:nvSpPr>
        <p:spPr>
          <a:xfrm>
            <a:off x="55399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2794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EFDEBB-D695-4641-A8CC-4C865DB68398}"/>
              </a:ext>
            </a:extLst>
          </p:cNvPr>
          <p:cNvSpPr txBox="1"/>
          <p:nvPr/>
        </p:nvSpPr>
        <p:spPr>
          <a:xfrm>
            <a:off x="40597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077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993F33-FAEA-46B5-82B7-E91F06CDEE0E}"/>
              </a:ext>
            </a:extLst>
          </p:cNvPr>
          <p:cNvSpPr txBox="1"/>
          <p:nvPr/>
        </p:nvSpPr>
        <p:spPr>
          <a:xfrm>
            <a:off x="42121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22505C-5F29-401E-A411-9145196C20E5}"/>
              </a:ext>
            </a:extLst>
          </p:cNvPr>
          <p:cNvSpPr txBox="1"/>
          <p:nvPr/>
        </p:nvSpPr>
        <p:spPr>
          <a:xfrm>
            <a:off x="29479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B43EF0-5C8D-441B-B5AA-D94F40632D05}"/>
              </a:ext>
            </a:extLst>
          </p:cNvPr>
          <p:cNvSpPr txBox="1"/>
          <p:nvPr/>
        </p:nvSpPr>
        <p:spPr>
          <a:xfrm>
            <a:off x="58629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29220F-39EC-40CF-8407-99AD8246FC1C}"/>
              </a:ext>
            </a:extLst>
          </p:cNvPr>
          <p:cNvSpPr txBox="1"/>
          <p:nvPr/>
        </p:nvSpPr>
        <p:spPr>
          <a:xfrm>
            <a:off x="29305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52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7363" y="1307618"/>
          <a:ext cx="2808057" cy="4355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54" name="타원 153">
            <a:extLst>
              <a:ext uri="{FF2B5EF4-FFF2-40B4-BE49-F238E27FC236}">
                <a16:creationId xmlns:a16="http://schemas.microsoft.com/office/drawing/2014/main" id="{66F860E7-24A3-4F22-99F4-04D1FC9DE60B}"/>
              </a:ext>
            </a:extLst>
          </p:cNvPr>
          <p:cNvSpPr/>
          <p:nvPr/>
        </p:nvSpPr>
        <p:spPr>
          <a:xfrm>
            <a:off x="37067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4E39F80-FE82-4462-BDF2-A52FF3BE5648}"/>
              </a:ext>
            </a:extLst>
          </p:cNvPr>
          <p:cNvSpPr/>
          <p:nvPr/>
        </p:nvSpPr>
        <p:spPr>
          <a:xfrm>
            <a:off x="67801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439B-98E7-4B6E-9984-EFBCE2FE9B46}"/>
              </a:ext>
            </a:extLst>
          </p:cNvPr>
          <p:cNvSpPr/>
          <p:nvPr/>
        </p:nvSpPr>
        <p:spPr>
          <a:xfrm>
            <a:off x="11744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EFA8C0-980B-4656-9C86-DB79838544EF}"/>
              </a:ext>
            </a:extLst>
          </p:cNvPr>
          <p:cNvSpPr/>
          <p:nvPr/>
        </p:nvSpPr>
        <p:spPr>
          <a:xfrm>
            <a:off x="42827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215653D-C5FD-44B6-AF1F-D8B9B6E53717}"/>
              </a:ext>
            </a:extLst>
          </p:cNvPr>
          <p:cNvSpPr/>
          <p:nvPr/>
        </p:nvSpPr>
        <p:spPr>
          <a:xfrm>
            <a:off x="14831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67C7D30D-5F22-4C68-A626-14649B5A3251}"/>
              </a:ext>
            </a:extLst>
          </p:cNvPr>
          <p:cNvSpPr/>
          <p:nvPr/>
        </p:nvSpPr>
        <p:spPr>
          <a:xfrm>
            <a:off x="48637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B478FE-5C62-4420-93F3-C09DF3E31059}"/>
              </a:ext>
            </a:extLst>
          </p:cNvPr>
          <p:cNvSpPr/>
          <p:nvPr/>
        </p:nvSpPr>
        <p:spPr>
          <a:xfrm>
            <a:off x="36231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7FC1133-9FA5-489C-AD9C-1BB933BD69C1}"/>
              </a:ext>
            </a:extLst>
          </p:cNvPr>
          <p:cNvCxnSpPr>
            <a:cxnSpLocks/>
            <a:stCxn id="156" idx="7"/>
            <a:endCxn id="154" idx="3"/>
          </p:cNvCxnSpPr>
          <p:nvPr/>
        </p:nvCxnSpPr>
        <p:spPr>
          <a:xfrm flipV="1">
            <a:off x="1804578" y="1077531"/>
            <a:ext cx="2010264" cy="144241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D304D1D4-33DE-480E-97B3-2E539B32FB6D}"/>
              </a:ext>
            </a:extLst>
          </p:cNvPr>
          <p:cNvCxnSpPr>
            <a:cxnSpLocks/>
            <a:stCxn id="160" idx="6"/>
            <a:endCxn id="155" idx="2"/>
          </p:cNvCxnSpPr>
          <p:nvPr/>
        </p:nvCxnSpPr>
        <p:spPr>
          <a:xfrm>
            <a:off x="4361367" y="2757420"/>
            <a:ext cx="2418788" cy="3201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B68C48D-5B64-414E-A7DB-21223149F972}"/>
              </a:ext>
            </a:extLst>
          </p:cNvPr>
          <p:cNvCxnSpPr>
            <a:cxnSpLocks/>
            <a:stCxn id="159" idx="4"/>
            <a:endCxn id="157" idx="7"/>
          </p:cNvCxnSpPr>
          <p:nvPr/>
        </p:nvCxnSpPr>
        <p:spPr>
          <a:xfrm flipH="1">
            <a:off x="4912894" y="4223654"/>
            <a:ext cx="319964" cy="13610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C1481C6-4F93-4A8D-AB9A-9CECDBE1A43C}"/>
              </a:ext>
            </a:extLst>
          </p:cNvPr>
          <p:cNvCxnSpPr>
            <a:cxnSpLocks/>
            <a:stCxn id="160" idx="5"/>
            <a:endCxn id="159" idx="1"/>
          </p:cNvCxnSpPr>
          <p:nvPr/>
        </p:nvCxnSpPr>
        <p:spPr>
          <a:xfrm>
            <a:off x="4253255" y="3018424"/>
            <a:ext cx="718599" cy="5751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02B51A-B770-4ADB-944E-695F26C0B111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>
            <a:off x="1543574" y="3150069"/>
            <a:ext cx="308697" cy="202709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2186EDD-B866-46F9-B73D-EFC98C8DA4ED}"/>
              </a:ext>
            </a:extLst>
          </p:cNvPr>
          <p:cNvCxnSpPr>
            <a:cxnSpLocks/>
            <a:stCxn id="156" idx="6"/>
            <a:endCxn id="160" idx="2"/>
          </p:cNvCxnSpPr>
          <p:nvPr/>
        </p:nvCxnSpPr>
        <p:spPr>
          <a:xfrm flipV="1">
            <a:off x="1912690" y="2757420"/>
            <a:ext cx="1710445" cy="23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6A2E2CE-21D1-44EF-BC76-356FD13CB3D2}"/>
              </a:ext>
            </a:extLst>
          </p:cNvPr>
          <p:cNvSpPr txBox="1"/>
          <p:nvPr/>
        </p:nvSpPr>
        <p:spPr>
          <a:xfrm>
            <a:off x="2609054" y="14294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483A87F-D05A-46B2-9A22-AB462EE1DCB7}"/>
              </a:ext>
            </a:extLst>
          </p:cNvPr>
          <p:cNvSpPr txBox="1"/>
          <p:nvPr/>
        </p:nvSpPr>
        <p:spPr>
          <a:xfrm>
            <a:off x="5567027" y="25295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A102618-03AB-4B68-98AC-CC90ADF0DA36}"/>
              </a:ext>
            </a:extLst>
          </p:cNvPr>
          <p:cNvSpPr txBox="1"/>
          <p:nvPr/>
        </p:nvSpPr>
        <p:spPr>
          <a:xfrm>
            <a:off x="28280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304F740-1D0F-41B1-8DD9-44B98816492C}"/>
              </a:ext>
            </a:extLst>
          </p:cNvPr>
          <p:cNvSpPr txBox="1"/>
          <p:nvPr/>
        </p:nvSpPr>
        <p:spPr>
          <a:xfrm>
            <a:off x="45702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A6C525-9716-4935-9914-CF70D6EBFC67}"/>
              </a:ext>
            </a:extLst>
          </p:cNvPr>
          <p:cNvSpPr txBox="1"/>
          <p:nvPr/>
        </p:nvSpPr>
        <p:spPr>
          <a:xfrm>
            <a:off x="48268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6E474F-B829-4F8F-B685-D0677049322D}"/>
              </a:ext>
            </a:extLst>
          </p:cNvPr>
          <p:cNvSpPr txBox="1"/>
          <p:nvPr/>
        </p:nvSpPr>
        <p:spPr>
          <a:xfrm>
            <a:off x="13802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750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361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152</cp:revision>
  <dcterms:created xsi:type="dcterms:W3CDTF">2022-08-09T12:12:25Z</dcterms:created>
  <dcterms:modified xsi:type="dcterms:W3CDTF">2022-09-23T13:20:25Z</dcterms:modified>
</cp:coreProperties>
</file>