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타원 179">
            <a:extLst>
              <a:ext uri="{FF2B5EF4-FFF2-40B4-BE49-F238E27FC236}">
                <a16:creationId xmlns:a16="http://schemas.microsoft.com/office/drawing/2014/main" id="{2F5640F2-B56F-4B39-A677-173D0ABD55EC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A7F3990-5E66-4C83-9FAF-6583AA6ADD53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B08B3632-FA29-4175-9EF4-42E8C29B2E2E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DC84CC7-9D5F-4846-A67B-CD94BBE91BC1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C48080A1-AE02-4164-BC1B-B395F9EACF58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33B74CF-250F-424C-A439-5B6862DEC024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2CDCA8E-91F8-45A9-9067-A583F4828CC1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C006DC0-00CB-41B0-8631-64D45EE4A521}"/>
              </a:ext>
            </a:extLst>
          </p:cNvPr>
          <p:cNvCxnSpPr>
            <a:cxnSpLocks/>
            <a:stCxn id="180" idx="6"/>
            <a:endCxn id="181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8F12D38-0709-4024-9FBA-CEF674151548}"/>
              </a:ext>
            </a:extLst>
          </p:cNvPr>
          <p:cNvCxnSpPr>
            <a:cxnSpLocks/>
            <a:endCxn id="180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78B23285-2F22-48CA-8584-64B79B37B4D0}"/>
              </a:ext>
            </a:extLst>
          </p:cNvPr>
          <p:cNvCxnSpPr>
            <a:cxnSpLocks/>
            <a:stCxn id="186" idx="6"/>
            <a:endCxn id="181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1A90B966-98EA-45CE-9E06-75D601DB4269}"/>
              </a:ext>
            </a:extLst>
          </p:cNvPr>
          <p:cNvCxnSpPr>
            <a:cxnSpLocks/>
            <a:stCxn id="185" idx="4"/>
            <a:endCxn id="183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6765AFE7-30F3-4EA3-B808-CE378EBA78B7}"/>
              </a:ext>
            </a:extLst>
          </p:cNvPr>
          <p:cNvCxnSpPr>
            <a:cxnSpLocks/>
            <a:stCxn id="183" idx="6"/>
            <a:endCxn id="181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CB3E12C-0FA4-49EF-A9F4-2B8B3EF85605}"/>
              </a:ext>
            </a:extLst>
          </p:cNvPr>
          <p:cNvCxnSpPr>
            <a:cxnSpLocks/>
            <a:stCxn id="186" idx="5"/>
            <a:endCxn id="185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16E9955-84E0-4E37-A33F-78DA0F898F15}"/>
              </a:ext>
            </a:extLst>
          </p:cNvPr>
          <p:cNvCxnSpPr>
            <a:cxnSpLocks/>
            <a:stCxn id="182" idx="4"/>
            <a:endCxn id="184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CC29321-6041-45E5-8E62-FFDC2F44DF24}"/>
              </a:ext>
            </a:extLst>
          </p:cNvPr>
          <p:cNvCxnSpPr>
            <a:cxnSpLocks/>
            <a:stCxn id="180" idx="4"/>
            <a:endCxn id="186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506439DB-B471-49A6-8F11-C4BD25E0F1C5}"/>
              </a:ext>
            </a:extLst>
          </p:cNvPr>
          <p:cNvCxnSpPr>
            <a:cxnSpLocks/>
            <a:stCxn id="182" idx="6"/>
            <a:endCxn id="186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7D10850-3747-4F4D-B0E2-5D6CA31A3288}"/>
              </a:ext>
            </a:extLst>
          </p:cNvPr>
          <p:cNvCxnSpPr>
            <a:cxnSpLocks/>
            <a:stCxn id="186" idx="4"/>
            <a:endCxn id="183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EDA12F3A-78A8-43B1-883A-4C46CD2C22FC}"/>
              </a:ext>
            </a:extLst>
          </p:cNvPr>
          <p:cNvCxnSpPr>
            <a:cxnSpLocks/>
            <a:stCxn id="184" idx="6"/>
            <a:endCxn id="183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3E6F4D5-2D4A-416F-AC7F-A1800A10DEB0}"/>
              </a:ext>
            </a:extLst>
          </p:cNvPr>
          <p:cNvCxnSpPr>
            <a:cxnSpLocks/>
            <a:stCxn id="182" idx="5"/>
            <a:endCxn id="183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8D9E520-3E99-4C99-B2DC-63F855D43185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E0450F5-2F29-424F-87DC-6B67D6504724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C55D8E7-9607-44B6-9A41-BBFC36B21F4B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9E02BE1-026F-4940-9837-11B2F50334C4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9DBA0D3-95A6-4DDD-8C4C-7E820B2146C4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A191AFD-9101-41F2-A6C5-C01B666F1530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F30C61-1BCD-4D8B-A1FC-A6EA92E7E148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97A3173-DB21-44D1-97EC-4BE006D56D08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1244045-81EF-4EA9-B3A4-199B3A2BEA2C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9C0A8E2-3BAC-45CA-A876-6D71CE15C105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7C20A78-04E7-4124-88D0-9133191138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1158941-6799-4AC3-B651-990C8219BAC2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30178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66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59263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283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79349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0587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35944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911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21214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441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138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772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35357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441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138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221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59280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441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138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5498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441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138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43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365</Words>
  <Application>Microsoft Office PowerPoint</Application>
  <PresentationFormat>와이드스크린</PresentationFormat>
  <Paragraphs>357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154</cp:revision>
  <dcterms:created xsi:type="dcterms:W3CDTF">2022-08-09T12:12:25Z</dcterms:created>
  <dcterms:modified xsi:type="dcterms:W3CDTF">2022-09-23T13:31:09Z</dcterms:modified>
</cp:coreProperties>
</file>