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61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70" autoAdjust="0"/>
  </p:normalViewPr>
  <p:slideViewPr>
    <p:cSldViewPr snapToGrid="0" snapToObjects="1">
      <p:cViewPr>
        <p:scale>
          <a:sx n="91" d="100"/>
          <a:sy n="91" d="100"/>
        </p:scale>
        <p:origin x="275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12446</TotalTime>
  <Words>1361</Words>
  <Application>Microsoft Office PowerPoint</Application>
  <PresentationFormat>A4 210 x 297 mm</PresentationFormat>
  <Paragraphs>180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Arial</vt:lpstr>
      <vt:lpstr>Calibri</vt:lpstr>
      <vt:lpstr>Calibri Light</vt:lpstr>
      <vt:lpstr>Office テーマ</vt:lpstr>
      <vt:lpstr>CReS検査の改善仕様</vt:lpstr>
      <vt:lpstr>PowerPoint プレゼンテーション</vt:lpstr>
      <vt:lpstr>PowerPoint プレゼンテーション</vt:lpstr>
      <vt:lpstr>PowerPoint プレゼンテーション</vt:lpstr>
      <vt:lpstr>バグ修正</vt:lpstr>
      <vt:lpstr>②コーチング日程の登録機能　　　　　　　　　</vt:lpstr>
      <vt:lpstr>②コーチング日程の登録機能　　　　　　　　　</vt:lpstr>
      <vt:lpstr>②コーチング日程の登録機能　　　　　　　　　</vt:lpstr>
      <vt:lpstr>②コーチング日程の登録機能　　　　　　　　　</vt:lpstr>
      <vt:lpstr>②コーチング日程の登録機能　　　　　　　　　</vt:lpstr>
      <vt:lpstr>③２回目の確認フェーズの自由度をアップする　　　　</vt:lpstr>
      <vt:lpstr>④個人情報登録サポート機能</vt:lpstr>
      <vt:lpstr>④個人情報登録サポート機能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松枝 修</dc:creator>
  <cp:lastModifiedBy>佐々木 研一</cp:lastModifiedBy>
  <cp:revision>128</cp:revision>
  <cp:lastPrinted>2020-09-10T00:49:46Z</cp:lastPrinted>
  <dcterms:created xsi:type="dcterms:W3CDTF">2020-05-05T00:58:13Z</dcterms:created>
  <dcterms:modified xsi:type="dcterms:W3CDTF">2021-04-15T02:19:05Z</dcterms:modified>
</cp:coreProperties>
</file>