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13253</TotalTime>
  <Words>4236</Words>
  <Application>Microsoft Office PowerPoint</Application>
  <PresentationFormat>A4 210 x 297 mm</PresentationFormat>
  <Paragraphs>1361</Paragraphs>
  <Slides>62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7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研一</dc:creator>
  <cp:lastModifiedBy>佐々木 研一</cp:lastModifiedBy>
  <cp:revision>72</cp:revision>
  <dcterms:created xsi:type="dcterms:W3CDTF">2021-03-12T01:48:09Z</dcterms:created>
  <dcterms:modified xsi:type="dcterms:W3CDTF">2021-04-09T05:57:53Z</dcterms:modified>
</cp:coreProperties>
</file>