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6"/>
    <p:restoredTop sz="94720"/>
  </p:normalViewPr>
  <p:slideViewPr>
    <p:cSldViewPr snapToGrid="0" snapToObjects="1">
      <p:cViewPr>
        <p:scale>
          <a:sx n="84" d="100"/>
          <a:sy n="84" d="100"/>
        </p:scale>
        <p:origin x="203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36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3015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04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848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30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28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106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251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9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070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CCAD8-3BF5-4540-A0C8-DA8711D9C39E}" type="datetimeFigureOut">
              <a:rPr lang="en-KR" smtClean="0"/>
              <a:t>2022/05/31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0EEA-C2BC-FC42-9CDF-61C58F2FCF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01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A535B46-9A44-C9EF-8BB5-FD5D798F4E28}"/>
              </a:ext>
            </a:extLst>
          </p:cNvPr>
          <p:cNvGrpSpPr/>
          <p:nvPr/>
        </p:nvGrpSpPr>
        <p:grpSpPr>
          <a:xfrm>
            <a:off x="1583761" y="1727890"/>
            <a:ext cx="3690471" cy="6450220"/>
            <a:chOff x="1583762" y="322242"/>
            <a:chExt cx="3690471" cy="6450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C022CB-185E-0800-67B0-FDAF47E172A4}"/>
                </a:ext>
              </a:extLst>
            </p:cNvPr>
            <p:cNvSpPr/>
            <p:nvPr/>
          </p:nvSpPr>
          <p:spPr>
            <a:xfrm>
              <a:off x="1806180" y="322242"/>
              <a:ext cx="3245637" cy="260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ysClr val="windowText" lastClr="000000"/>
                  </a:solidFill>
                </a:rPr>
                <a:t>Frame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8D914-600B-C873-81C7-48CDF4C96BAE}"/>
                </a:ext>
              </a:extLst>
            </p:cNvPr>
            <p:cNvGrpSpPr/>
            <p:nvPr/>
          </p:nvGrpSpPr>
          <p:grpSpPr>
            <a:xfrm>
              <a:off x="1583762" y="2837529"/>
              <a:ext cx="3690471" cy="1735242"/>
              <a:chOff x="1583762" y="2776894"/>
              <a:chExt cx="3690471" cy="17352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5C0F2A-ED0E-A4D8-CA80-2BF2A6746377}"/>
                  </a:ext>
                </a:extLst>
              </p:cNvPr>
              <p:cNvSpPr/>
              <p:nvPr/>
            </p:nvSpPr>
            <p:spPr>
              <a:xfrm>
                <a:off x="1583762" y="2776894"/>
                <a:ext cx="3690471" cy="17352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BEA422-B88B-F248-FE67-99A2AC58E064}"/>
                  </a:ext>
                </a:extLst>
              </p:cNvPr>
              <p:cNvSpPr/>
              <p:nvPr/>
            </p:nvSpPr>
            <p:spPr>
              <a:xfrm>
                <a:off x="1778722" y="2854487"/>
                <a:ext cx="3245637" cy="2609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Warning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2ABA81-5C50-CC3C-96CC-E3BAB07A4E84}"/>
                  </a:ext>
                </a:extLst>
              </p:cNvPr>
              <p:cNvSpPr/>
              <p:nvPr/>
            </p:nvSpPr>
            <p:spPr>
              <a:xfrm>
                <a:off x="1778722" y="3291824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Lane Departure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75DABE-FCB9-1070-73C6-8347C01A2DFA}"/>
                  </a:ext>
                </a:extLst>
              </p:cNvPr>
              <p:cNvSpPr/>
              <p:nvPr/>
            </p:nvSpPr>
            <p:spPr>
              <a:xfrm>
                <a:off x="1778722" y="3729162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Rapid accelerate &amp; break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736C0-A9FB-3D4E-02BF-760419AAF4CD}"/>
                  </a:ext>
                </a:extLst>
              </p:cNvPr>
              <p:cNvSpPr/>
              <p:nvPr/>
            </p:nvSpPr>
            <p:spPr>
              <a:xfrm>
                <a:off x="1778722" y="4166499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Collsion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2418E06-196E-1C8B-8756-FDA81E1A2436}"/>
                </a:ext>
              </a:extLst>
            </p:cNvPr>
            <p:cNvGrpSpPr/>
            <p:nvPr/>
          </p:nvGrpSpPr>
          <p:grpSpPr>
            <a:xfrm>
              <a:off x="1583762" y="4778010"/>
              <a:ext cx="3690471" cy="1994452"/>
              <a:chOff x="1583764" y="4158500"/>
              <a:chExt cx="3690471" cy="19944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658FE3F-04F1-4495-A061-DA19E4628E82}"/>
                  </a:ext>
                </a:extLst>
              </p:cNvPr>
              <p:cNvSpPr/>
              <p:nvPr/>
            </p:nvSpPr>
            <p:spPr>
              <a:xfrm>
                <a:off x="1583764" y="4158500"/>
                <a:ext cx="3690471" cy="19944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CF619-4D67-9CB0-B052-DD372BAB2B3E}"/>
                  </a:ext>
                </a:extLst>
              </p:cNvPr>
              <p:cNvSpPr/>
              <p:nvPr/>
            </p:nvSpPr>
            <p:spPr>
              <a:xfrm>
                <a:off x="1806182" y="4310835"/>
                <a:ext cx="3245637" cy="2609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Visualize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AD84AA7-A672-F8B1-5F90-16FB906DC551}"/>
                  </a:ext>
                </a:extLst>
              </p:cNvPr>
              <p:cNvSpPr/>
              <p:nvPr/>
            </p:nvSpPr>
            <p:spPr>
              <a:xfrm>
                <a:off x="1806180" y="4765130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Draw Lane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1B1D9A-FA27-B86B-5960-39EE84CF9C62}"/>
                  </a:ext>
                </a:extLst>
              </p:cNvPr>
              <p:cNvSpPr/>
              <p:nvPr/>
            </p:nvSpPr>
            <p:spPr>
              <a:xfrm>
                <a:off x="1806180" y="5231360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Draw Objects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CBBDE21-F80E-E259-25E8-1E5800BA3336}"/>
                  </a:ext>
                </a:extLst>
              </p:cNvPr>
              <p:cNvSpPr/>
              <p:nvPr/>
            </p:nvSpPr>
            <p:spPr>
              <a:xfrm>
                <a:off x="1806180" y="5697590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ysClr val="windowText" lastClr="000000"/>
                    </a:solidFill>
                  </a:rPr>
                  <a:t>Print Velocity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B7848E-829E-B47C-6DD7-C7075A2C95D2}"/>
                </a:ext>
              </a:extLst>
            </p:cNvPr>
            <p:cNvGrpSpPr/>
            <p:nvPr/>
          </p:nvGrpSpPr>
          <p:grpSpPr>
            <a:xfrm>
              <a:off x="1583762" y="897048"/>
              <a:ext cx="3690471" cy="1735242"/>
              <a:chOff x="1583762" y="897048"/>
              <a:chExt cx="3690471" cy="173524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9C9D184-E835-CB5C-94B9-8478CF5DE0CC}"/>
                  </a:ext>
                </a:extLst>
              </p:cNvPr>
              <p:cNvSpPr/>
              <p:nvPr/>
            </p:nvSpPr>
            <p:spPr>
              <a:xfrm>
                <a:off x="1583762" y="897048"/>
                <a:ext cx="3690471" cy="17352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E364C2-E479-36F7-7450-AB28B9BF7B08}"/>
                  </a:ext>
                </a:extLst>
              </p:cNvPr>
              <p:cNvSpPr/>
              <p:nvPr/>
            </p:nvSpPr>
            <p:spPr>
              <a:xfrm>
                <a:off x="1806183" y="1829628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Lane Detection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B4AD866-EA13-F7E7-28D3-418F39DAF9E7}"/>
                  </a:ext>
                </a:extLst>
              </p:cNvPr>
              <p:cNvSpPr/>
              <p:nvPr/>
            </p:nvSpPr>
            <p:spPr>
              <a:xfrm>
                <a:off x="1806183" y="2266966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Velocity Prediction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EF97928-78AD-D2FD-F8F3-06830445741D}"/>
                  </a:ext>
                </a:extLst>
              </p:cNvPr>
              <p:cNvSpPr/>
              <p:nvPr/>
            </p:nvSpPr>
            <p:spPr>
              <a:xfrm>
                <a:off x="1806181" y="1395818"/>
                <a:ext cx="3245637" cy="260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Objects Detection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1E4EBB0-B355-F890-BFB2-1F21A1B046CF}"/>
                  </a:ext>
                </a:extLst>
              </p:cNvPr>
              <p:cNvSpPr/>
              <p:nvPr/>
            </p:nvSpPr>
            <p:spPr>
              <a:xfrm>
                <a:off x="1778722" y="981776"/>
                <a:ext cx="3245637" cy="2609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Detect</a:t>
                </a:r>
                <a:endParaRPr lang="en-KR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468AF7-D757-4F0B-C5CB-A1433DECB0DD}"/>
                </a:ext>
              </a:extLst>
            </p:cNvPr>
            <p:cNvCxnSpPr>
              <a:stCxn id="5" idx="2"/>
              <a:endCxn id="29" idx="0"/>
            </p:cNvCxnSpPr>
            <p:nvPr/>
          </p:nvCxnSpPr>
          <p:spPr>
            <a:xfrm flipH="1">
              <a:off x="3428998" y="583233"/>
              <a:ext cx="1" cy="31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1949B70-2456-0A02-4AE7-4081775E13A7}"/>
                </a:ext>
              </a:extLst>
            </p:cNvPr>
            <p:cNvCxnSpPr>
              <a:stCxn id="29" idx="2"/>
              <a:endCxn id="12" idx="0"/>
            </p:cNvCxnSpPr>
            <p:nvPr/>
          </p:nvCxnSpPr>
          <p:spPr>
            <a:xfrm>
              <a:off x="3428998" y="2632290"/>
              <a:ext cx="0" cy="20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1BD6DDD-4FE4-B25E-453F-DD5B04C41992}"/>
                </a:ext>
              </a:extLst>
            </p:cNvPr>
            <p:cNvCxnSpPr>
              <a:stCxn id="12" idx="2"/>
              <a:endCxn id="22" idx="0"/>
            </p:cNvCxnSpPr>
            <p:nvPr/>
          </p:nvCxnSpPr>
          <p:spPr>
            <a:xfrm>
              <a:off x="3428998" y="4572771"/>
              <a:ext cx="0" cy="20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2399464-12FD-AB07-E179-D09793A98DBA}"/>
              </a:ext>
            </a:extLst>
          </p:cNvPr>
          <p:cNvSpPr txBox="1"/>
          <p:nvPr/>
        </p:nvSpPr>
        <p:spPr>
          <a:xfrm>
            <a:off x="2720053" y="551332"/>
            <a:ext cx="1417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200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8231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C43937-05D5-A6E5-CB42-1C82DCBD87C2}"/>
              </a:ext>
            </a:extLst>
          </p:cNvPr>
          <p:cNvSpPr txBox="1"/>
          <p:nvPr/>
        </p:nvSpPr>
        <p:spPr>
          <a:xfrm>
            <a:off x="427383" y="506896"/>
            <a:ext cx="54404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object detection </a:t>
            </a:r>
          </a:p>
          <a:p>
            <a:r>
              <a:rPr lang="en-KR" dirty="0"/>
              <a:t>	jetson inference</a:t>
            </a:r>
          </a:p>
          <a:p>
            <a:r>
              <a:rPr lang="en-KR" dirty="0"/>
              <a:t>	torch2trt with light model</a:t>
            </a:r>
          </a:p>
          <a:p>
            <a:endParaRPr lang="en-KR" dirty="0"/>
          </a:p>
          <a:p>
            <a:r>
              <a:rPr lang="en-KR" dirty="0"/>
              <a:t>lane detection</a:t>
            </a:r>
          </a:p>
          <a:p>
            <a:r>
              <a:rPr lang="en-KR" dirty="0"/>
              <a:t>	hough transform</a:t>
            </a:r>
          </a:p>
          <a:p>
            <a:r>
              <a:rPr lang="en-KR" dirty="0"/>
              <a:t>	github</a:t>
            </a:r>
            <a:r>
              <a:rPr lang="ko-KR" altLang="en-US" dirty="0"/>
              <a:t>에 </a:t>
            </a:r>
            <a:r>
              <a:rPr lang="en-US" altLang="ko-KR" dirty="0"/>
              <a:t>Lane Detection repo </a:t>
            </a:r>
            <a:r>
              <a:rPr lang="ko-KR" altLang="en-US" dirty="0"/>
              <a:t>많은데 이를 참고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Velocity prediction</a:t>
            </a:r>
          </a:p>
          <a:p>
            <a:r>
              <a:rPr lang="en-US" dirty="0"/>
              <a:t>	lane detection</a:t>
            </a:r>
            <a:r>
              <a:rPr lang="ko-KR" altLang="en-US" dirty="0"/>
              <a:t>시 차선을 하나하나 검출 </a:t>
            </a:r>
            <a:r>
              <a:rPr lang="ko-KR" altLang="en-US" dirty="0" err="1"/>
              <a:t>해야할듯</a:t>
            </a:r>
            <a:endParaRPr lang="en-US" altLang="ko-KR" dirty="0"/>
          </a:p>
          <a:p>
            <a:r>
              <a:rPr lang="en-US" dirty="0"/>
              <a:t>	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2798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60</Words>
  <Application>Microsoft Macintosh PowerPoint</Application>
  <PresentationFormat>A4 Paper (210x297 mm)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김준호</dc:creator>
  <cp:lastModifiedBy>김준호</cp:lastModifiedBy>
  <cp:revision>1</cp:revision>
  <dcterms:created xsi:type="dcterms:W3CDTF">2022-05-31T00:19:29Z</dcterms:created>
  <dcterms:modified xsi:type="dcterms:W3CDTF">2022-05-31T02:34:24Z</dcterms:modified>
</cp:coreProperties>
</file>