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01"/>
    <p:restoredTop sz="94720"/>
  </p:normalViewPr>
  <p:slideViewPr>
    <p:cSldViewPr snapToGrid="0" snapToObjects="1">
      <p:cViewPr varScale="1">
        <p:scale>
          <a:sx n="146" d="100"/>
          <a:sy n="146" d="100"/>
        </p:scale>
        <p:origin x="2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36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3015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041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848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30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28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106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251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95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6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070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CCAD8-3BF5-4540-A0C8-DA8711D9C39E}" type="datetimeFigureOut">
              <a:rPr lang="en-KR" smtClean="0"/>
              <a:t>2022/06/19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019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A535B46-9A44-C9EF-8BB5-FD5D798F4E28}"/>
              </a:ext>
            </a:extLst>
          </p:cNvPr>
          <p:cNvGrpSpPr/>
          <p:nvPr/>
        </p:nvGrpSpPr>
        <p:grpSpPr>
          <a:xfrm>
            <a:off x="1583761" y="1727890"/>
            <a:ext cx="3690471" cy="6450220"/>
            <a:chOff x="1583762" y="322242"/>
            <a:chExt cx="3690471" cy="6450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C022CB-185E-0800-67B0-FDAF47E172A4}"/>
                </a:ext>
              </a:extLst>
            </p:cNvPr>
            <p:cNvSpPr/>
            <p:nvPr/>
          </p:nvSpPr>
          <p:spPr>
            <a:xfrm>
              <a:off x="1806180" y="322242"/>
              <a:ext cx="3245637" cy="260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ysClr val="windowText" lastClr="000000"/>
                  </a:solidFill>
                </a:rPr>
                <a:t>Frame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18D914-600B-C873-81C7-48CDF4C96BAE}"/>
                </a:ext>
              </a:extLst>
            </p:cNvPr>
            <p:cNvGrpSpPr/>
            <p:nvPr/>
          </p:nvGrpSpPr>
          <p:grpSpPr>
            <a:xfrm>
              <a:off x="1583762" y="2837529"/>
              <a:ext cx="3690471" cy="1735242"/>
              <a:chOff x="1583762" y="2776894"/>
              <a:chExt cx="3690471" cy="17352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5C0F2A-ED0E-A4D8-CA80-2BF2A6746377}"/>
                  </a:ext>
                </a:extLst>
              </p:cNvPr>
              <p:cNvSpPr/>
              <p:nvPr/>
            </p:nvSpPr>
            <p:spPr>
              <a:xfrm>
                <a:off x="1583762" y="2776894"/>
                <a:ext cx="3690471" cy="17352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BEA422-B88B-F248-FE67-99A2AC58E064}"/>
                  </a:ext>
                </a:extLst>
              </p:cNvPr>
              <p:cNvSpPr/>
              <p:nvPr/>
            </p:nvSpPr>
            <p:spPr>
              <a:xfrm>
                <a:off x="1778722" y="2854487"/>
                <a:ext cx="3245637" cy="2609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Warning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2ABA81-5C50-CC3C-96CC-E3BAB07A4E84}"/>
                  </a:ext>
                </a:extLst>
              </p:cNvPr>
              <p:cNvSpPr/>
              <p:nvPr/>
            </p:nvSpPr>
            <p:spPr>
              <a:xfrm>
                <a:off x="1778722" y="3291824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Lane Departure 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75DABE-FCB9-1070-73C6-8347C01A2DFA}"/>
                  </a:ext>
                </a:extLst>
              </p:cNvPr>
              <p:cNvSpPr/>
              <p:nvPr/>
            </p:nvSpPr>
            <p:spPr>
              <a:xfrm>
                <a:off x="1778722" y="3729162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Rapid accelerate &amp; break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736C0-A9FB-3D4E-02BF-760419AAF4CD}"/>
                  </a:ext>
                </a:extLst>
              </p:cNvPr>
              <p:cNvSpPr/>
              <p:nvPr/>
            </p:nvSpPr>
            <p:spPr>
              <a:xfrm>
                <a:off x="1778722" y="4166499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Collsion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2418E06-196E-1C8B-8756-FDA81E1A2436}"/>
                </a:ext>
              </a:extLst>
            </p:cNvPr>
            <p:cNvGrpSpPr/>
            <p:nvPr/>
          </p:nvGrpSpPr>
          <p:grpSpPr>
            <a:xfrm>
              <a:off x="1583762" y="4778010"/>
              <a:ext cx="3690471" cy="1994452"/>
              <a:chOff x="1583764" y="4158500"/>
              <a:chExt cx="3690471" cy="199445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658FE3F-04F1-4495-A061-DA19E4628E82}"/>
                  </a:ext>
                </a:extLst>
              </p:cNvPr>
              <p:cNvSpPr/>
              <p:nvPr/>
            </p:nvSpPr>
            <p:spPr>
              <a:xfrm>
                <a:off x="1583764" y="4158500"/>
                <a:ext cx="3690471" cy="19944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CF619-4D67-9CB0-B052-DD372BAB2B3E}"/>
                  </a:ext>
                </a:extLst>
              </p:cNvPr>
              <p:cNvSpPr/>
              <p:nvPr/>
            </p:nvSpPr>
            <p:spPr>
              <a:xfrm>
                <a:off x="1806182" y="4310835"/>
                <a:ext cx="3245637" cy="2609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Visualize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AD84AA7-A672-F8B1-5F90-16FB906DC551}"/>
                  </a:ext>
                </a:extLst>
              </p:cNvPr>
              <p:cNvSpPr/>
              <p:nvPr/>
            </p:nvSpPr>
            <p:spPr>
              <a:xfrm>
                <a:off x="1806180" y="4765130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Draw Lane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91B1D9A-FA27-B86B-5960-39EE84CF9C62}"/>
                  </a:ext>
                </a:extLst>
              </p:cNvPr>
              <p:cNvSpPr/>
              <p:nvPr/>
            </p:nvSpPr>
            <p:spPr>
              <a:xfrm>
                <a:off x="1806180" y="5231360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Draw Objects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CBBDE21-F80E-E259-25E8-1E5800BA3336}"/>
                  </a:ext>
                </a:extLst>
              </p:cNvPr>
              <p:cNvSpPr/>
              <p:nvPr/>
            </p:nvSpPr>
            <p:spPr>
              <a:xfrm>
                <a:off x="1806180" y="5697590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Print Velocity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B7848E-829E-B47C-6DD7-C7075A2C95D2}"/>
                </a:ext>
              </a:extLst>
            </p:cNvPr>
            <p:cNvGrpSpPr/>
            <p:nvPr/>
          </p:nvGrpSpPr>
          <p:grpSpPr>
            <a:xfrm>
              <a:off x="1583762" y="897048"/>
              <a:ext cx="3690471" cy="1735242"/>
              <a:chOff x="1583762" y="897048"/>
              <a:chExt cx="3690471" cy="173524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9C9D184-E835-CB5C-94B9-8478CF5DE0CC}"/>
                  </a:ext>
                </a:extLst>
              </p:cNvPr>
              <p:cNvSpPr/>
              <p:nvPr/>
            </p:nvSpPr>
            <p:spPr>
              <a:xfrm>
                <a:off x="1583762" y="897048"/>
                <a:ext cx="3690471" cy="17352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E364C2-E479-36F7-7450-AB28B9BF7B08}"/>
                  </a:ext>
                </a:extLst>
              </p:cNvPr>
              <p:cNvSpPr/>
              <p:nvPr/>
            </p:nvSpPr>
            <p:spPr>
              <a:xfrm>
                <a:off x="1806183" y="1829628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Lane Detection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B4AD866-EA13-F7E7-28D3-418F39DAF9E7}"/>
                  </a:ext>
                </a:extLst>
              </p:cNvPr>
              <p:cNvSpPr/>
              <p:nvPr/>
            </p:nvSpPr>
            <p:spPr>
              <a:xfrm>
                <a:off x="1806183" y="2266966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Velocity Prediction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EF97928-78AD-D2FD-F8F3-06830445741D}"/>
                  </a:ext>
                </a:extLst>
              </p:cNvPr>
              <p:cNvSpPr/>
              <p:nvPr/>
            </p:nvSpPr>
            <p:spPr>
              <a:xfrm>
                <a:off x="1806181" y="1395818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Objects Detection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1E4EBB0-B355-F890-BFB2-1F21A1B046CF}"/>
                  </a:ext>
                </a:extLst>
              </p:cNvPr>
              <p:cNvSpPr/>
              <p:nvPr/>
            </p:nvSpPr>
            <p:spPr>
              <a:xfrm>
                <a:off x="1778722" y="981776"/>
                <a:ext cx="3245637" cy="2609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Detect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468AF7-D757-4F0B-C5CB-A1433DECB0DD}"/>
                </a:ext>
              </a:extLst>
            </p:cNvPr>
            <p:cNvCxnSpPr>
              <a:stCxn id="5" idx="2"/>
              <a:endCxn id="29" idx="0"/>
            </p:cNvCxnSpPr>
            <p:nvPr/>
          </p:nvCxnSpPr>
          <p:spPr>
            <a:xfrm flipH="1">
              <a:off x="3428998" y="583233"/>
              <a:ext cx="1" cy="31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1949B70-2456-0A02-4AE7-4081775E13A7}"/>
                </a:ext>
              </a:extLst>
            </p:cNvPr>
            <p:cNvCxnSpPr>
              <a:stCxn id="29" idx="2"/>
              <a:endCxn id="12" idx="0"/>
            </p:cNvCxnSpPr>
            <p:nvPr/>
          </p:nvCxnSpPr>
          <p:spPr>
            <a:xfrm>
              <a:off x="3428998" y="2632290"/>
              <a:ext cx="0" cy="20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1BD6DDD-4FE4-B25E-453F-DD5B04C41992}"/>
                </a:ext>
              </a:extLst>
            </p:cNvPr>
            <p:cNvCxnSpPr>
              <a:stCxn id="12" idx="2"/>
              <a:endCxn id="22" idx="0"/>
            </p:cNvCxnSpPr>
            <p:nvPr/>
          </p:nvCxnSpPr>
          <p:spPr>
            <a:xfrm>
              <a:off x="3428998" y="4572771"/>
              <a:ext cx="0" cy="20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2399464-12FD-AB07-E179-D09793A98DBA}"/>
              </a:ext>
            </a:extLst>
          </p:cNvPr>
          <p:cNvSpPr txBox="1"/>
          <p:nvPr/>
        </p:nvSpPr>
        <p:spPr>
          <a:xfrm>
            <a:off x="2720053" y="551332"/>
            <a:ext cx="1417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200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8231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C43937-05D5-A6E5-CB42-1C82DCBD87C2}"/>
              </a:ext>
            </a:extLst>
          </p:cNvPr>
          <p:cNvSpPr txBox="1"/>
          <p:nvPr/>
        </p:nvSpPr>
        <p:spPr>
          <a:xfrm>
            <a:off x="427383" y="506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endParaRPr lang="en-K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A7116E-1B52-11F1-8395-0AD1F487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29097" cy="930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2D70D8-98D0-7E7E-76D2-F6A114ECA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0337"/>
            <a:ext cx="2029097" cy="905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79C632-099E-7199-DCA1-781BDDE11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1835395"/>
            <a:ext cx="2029097" cy="875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37156E-0483-AB56-A6F4-EB281393A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" y="2701290"/>
            <a:ext cx="2041797" cy="858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8606FD-C7B3-255A-E224-E5AD8F08E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700" y="3559322"/>
            <a:ext cx="2041797" cy="9083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08D7C4-5744-8B5E-3C06-3FEAD6E68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700" y="4450050"/>
            <a:ext cx="2041797" cy="886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9F2BC9-A3E7-2BA6-1855-E2414D3A8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36411"/>
            <a:ext cx="2029097" cy="8877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78D77D-9B40-592D-6157-80FA9FF858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456" y="6224141"/>
            <a:ext cx="2042554" cy="909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F569C0-B766-B79F-3F53-B39079EF9A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7129555"/>
            <a:ext cx="2041797" cy="8647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1A4994-68CB-10F5-7556-E812321958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980601"/>
            <a:ext cx="2041797" cy="9012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233BE4-B6C0-AFAE-0190-F53F45074F41}"/>
              </a:ext>
            </a:extLst>
          </p:cNvPr>
          <p:cNvSpPr txBox="1"/>
          <p:nvPr/>
        </p:nvSpPr>
        <p:spPr>
          <a:xfrm>
            <a:off x="2542903" y="38317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line 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47AC4-E1C5-9269-2778-609AA4057497}"/>
              </a:ext>
            </a:extLst>
          </p:cNvPr>
          <p:cNvSpPr txBox="1"/>
          <p:nvPr/>
        </p:nvSpPr>
        <p:spPr>
          <a:xfrm>
            <a:off x="2542902" y="119837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line 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C0326D-1F05-A9B0-6FC3-76C41E534CFB}"/>
              </a:ext>
            </a:extLst>
          </p:cNvPr>
          <p:cNvSpPr txBox="1"/>
          <p:nvPr/>
        </p:nvSpPr>
        <p:spPr>
          <a:xfrm>
            <a:off x="2526872" y="208837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line 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ED7BEF-DAEA-188B-9AA6-1DC2AF9027FC}"/>
              </a:ext>
            </a:extLst>
          </p:cNvPr>
          <p:cNvSpPr txBox="1"/>
          <p:nvPr/>
        </p:nvSpPr>
        <p:spPr>
          <a:xfrm>
            <a:off x="2526872" y="294564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line 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6E7029-88B3-7150-10D9-44F0023DC8DA}"/>
              </a:ext>
            </a:extLst>
          </p:cNvPr>
          <p:cNvSpPr txBox="1"/>
          <p:nvPr/>
        </p:nvSpPr>
        <p:spPr>
          <a:xfrm>
            <a:off x="2510843" y="382883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line 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079C0-F0A0-5D70-02DF-9C69E606E8BB}"/>
              </a:ext>
            </a:extLst>
          </p:cNvPr>
          <p:cNvSpPr txBox="1"/>
          <p:nvPr/>
        </p:nvSpPr>
        <p:spPr>
          <a:xfrm>
            <a:off x="2526872" y="476833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line 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295D6F-9BBC-ABFF-888E-1D81BFBEA4EB}"/>
              </a:ext>
            </a:extLst>
          </p:cNvPr>
          <p:cNvSpPr txBox="1"/>
          <p:nvPr/>
        </p:nvSpPr>
        <p:spPr>
          <a:xfrm>
            <a:off x="2542901" y="559561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line 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0D4692-F0A0-4742-B895-3F2622CA4E36}"/>
              </a:ext>
            </a:extLst>
          </p:cNvPr>
          <p:cNvSpPr txBox="1"/>
          <p:nvPr/>
        </p:nvSpPr>
        <p:spPr>
          <a:xfrm>
            <a:off x="2542901" y="649426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line 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27B9FD-900D-7786-F212-531B748AC9E3}"/>
              </a:ext>
            </a:extLst>
          </p:cNvPr>
          <p:cNvSpPr txBox="1"/>
          <p:nvPr/>
        </p:nvSpPr>
        <p:spPr>
          <a:xfrm>
            <a:off x="2542900" y="73772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line 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57477-D63F-A235-FD03-92B0DF68626E}"/>
              </a:ext>
            </a:extLst>
          </p:cNvPr>
          <p:cNvSpPr txBox="1"/>
          <p:nvPr/>
        </p:nvSpPr>
        <p:spPr>
          <a:xfrm>
            <a:off x="2542899" y="824841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line X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5F0F921-5DF2-63E2-7E5B-9DAF41701A37}"/>
              </a:ext>
            </a:extLst>
          </p:cNvPr>
          <p:cNvSpPr/>
          <p:nvPr/>
        </p:nvSpPr>
        <p:spPr>
          <a:xfrm>
            <a:off x="3474720" y="1393371"/>
            <a:ext cx="993259" cy="6235338"/>
          </a:xfrm>
          <a:custGeom>
            <a:avLst/>
            <a:gdLst>
              <a:gd name="connsiteX0" fmla="*/ 0 w 993259"/>
              <a:gd name="connsiteY0" fmla="*/ 0 h 6235338"/>
              <a:gd name="connsiteX1" fmla="*/ 992777 w 993259"/>
              <a:gd name="connsiteY1" fmla="*/ 3666309 h 6235338"/>
              <a:gd name="connsiteX2" fmla="*/ 139337 w 993259"/>
              <a:gd name="connsiteY2" fmla="*/ 6235338 h 623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259" h="6235338">
                <a:moveTo>
                  <a:pt x="0" y="0"/>
                </a:moveTo>
                <a:cubicBezTo>
                  <a:pt x="484777" y="1313543"/>
                  <a:pt x="969554" y="2627086"/>
                  <a:pt x="992777" y="3666309"/>
                </a:cubicBezTo>
                <a:cubicBezTo>
                  <a:pt x="1016000" y="4705532"/>
                  <a:pt x="193040" y="5849258"/>
                  <a:pt x="139337" y="62353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E789A9-F672-8AE5-0C4E-974EFD30D5AB}"/>
              </a:ext>
            </a:extLst>
          </p:cNvPr>
          <p:cNvSpPr txBox="1"/>
          <p:nvPr/>
        </p:nvSpPr>
        <p:spPr>
          <a:xfrm>
            <a:off x="4868091" y="4850674"/>
            <a:ext cx="9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2798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48</Words>
  <Application>Microsoft Macintosh PowerPoint</Application>
  <PresentationFormat>A4 Paper (210x297 mm)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김준호</dc:creator>
  <cp:lastModifiedBy>김준호</cp:lastModifiedBy>
  <cp:revision>2</cp:revision>
  <dcterms:created xsi:type="dcterms:W3CDTF">2022-05-31T00:19:29Z</dcterms:created>
  <dcterms:modified xsi:type="dcterms:W3CDTF">2022-06-19T11:00:20Z</dcterms:modified>
</cp:coreProperties>
</file>