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73" r:id="rId9"/>
    <p:sldId id="274" r:id="rId10"/>
    <p:sldId id="275" r:id="rId11"/>
  </p:sldIdLst>
  <p:sldSz cx="18288000" cy="10287000"/>
  <p:notesSz cx="6858000" cy="9144000"/>
  <p:embeddedFontLst>
    <p:embeddedFont>
      <p:font typeface="Anton" pitchFamily="2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微软雅黑" panose="020B0503020204020204" pitchFamily="34" charset="-122"/>
      <p:regular r:id="rId17"/>
      <p:bold r:id="rId18"/>
    </p:embeddedFont>
  </p:embeddedFontLst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0" userDrawn="1">
          <p15:clr>
            <a:srgbClr val="A4A3A4"/>
          </p15:clr>
        </p15:guide>
        <p15:guide id="2" pos="28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howGuides="1">
      <p:cViewPr varScale="1">
        <p:scale>
          <a:sx n="103" d="100"/>
          <a:sy n="103" d="100"/>
        </p:scale>
        <p:origin x="534" y="174"/>
      </p:cViewPr>
      <p:guideLst>
        <p:guide orient="horz" pos="2190"/>
        <p:guide pos="28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.png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image" Target="../media/image1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tags" Target="../tags/tag15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tags" Target="../tags/tag19.xml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10" Type="http://schemas.openxmlformats.org/officeDocument/2006/relationships/tags" Target="../tags/tag12.xml"/><Relationship Id="rId19" Type="http://schemas.openxmlformats.org/officeDocument/2006/relationships/image" Target="../media/image7.png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tags" Target="../tags/tag32.xml"/><Relationship Id="rId18" Type="http://schemas.openxmlformats.org/officeDocument/2006/relationships/image" Target="../media/image7.png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12" Type="http://schemas.openxmlformats.org/officeDocument/2006/relationships/tags" Target="../tags/tag31.xml"/><Relationship Id="rId17" Type="http://schemas.openxmlformats.org/officeDocument/2006/relationships/image" Target="../media/image8.png"/><Relationship Id="rId2" Type="http://schemas.openxmlformats.org/officeDocument/2006/relationships/tags" Target="../tags/tag21.xml"/><Relationship Id="rId16" Type="http://schemas.openxmlformats.org/officeDocument/2006/relationships/slideLayout" Target="../slideLayouts/slideLayout7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tags" Target="../tags/tag30.xml"/><Relationship Id="rId5" Type="http://schemas.openxmlformats.org/officeDocument/2006/relationships/tags" Target="../tags/tag24.xml"/><Relationship Id="rId15" Type="http://schemas.openxmlformats.org/officeDocument/2006/relationships/tags" Target="../tags/tag34.xml"/><Relationship Id="rId10" Type="http://schemas.openxmlformats.org/officeDocument/2006/relationships/tags" Target="../tags/tag29.xml"/><Relationship Id="rId4" Type="http://schemas.openxmlformats.org/officeDocument/2006/relationships/tags" Target="../tags/tag23.xml"/><Relationship Id="rId9" Type="http://schemas.openxmlformats.org/officeDocument/2006/relationships/tags" Target="../tags/tag28.xml"/><Relationship Id="rId14" Type="http://schemas.openxmlformats.org/officeDocument/2006/relationships/tags" Target="../tags/tag3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image" Target="../media/image7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tags" Target="../tags/tag50.xml"/><Relationship Id="rId18" Type="http://schemas.openxmlformats.org/officeDocument/2006/relationships/tags" Target="../tags/tag55.xml"/><Relationship Id="rId26" Type="http://schemas.openxmlformats.org/officeDocument/2006/relationships/tags" Target="../tags/tag63.xml"/><Relationship Id="rId39" Type="http://schemas.openxmlformats.org/officeDocument/2006/relationships/image" Target="../media/image11.png"/><Relationship Id="rId21" Type="http://schemas.openxmlformats.org/officeDocument/2006/relationships/tags" Target="../tags/tag58.xml"/><Relationship Id="rId34" Type="http://schemas.openxmlformats.org/officeDocument/2006/relationships/tags" Target="../tags/tag71.xml"/><Relationship Id="rId42" Type="http://schemas.openxmlformats.org/officeDocument/2006/relationships/image" Target="../media/image14.svg"/><Relationship Id="rId47" Type="http://schemas.openxmlformats.org/officeDocument/2006/relationships/image" Target="../media/image7.png"/><Relationship Id="rId7" Type="http://schemas.openxmlformats.org/officeDocument/2006/relationships/tags" Target="../tags/tag44.xml"/><Relationship Id="rId2" Type="http://schemas.openxmlformats.org/officeDocument/2006/relationships/tags" Target="../tags/tag39.xml"/><Relationship Id="rId16" Type="http://schemas.openxmlformats.org/officeDocument/2006/relationships/tags" Target="../tags/tag53.xml"/><Relationship Id="rId29" Type="http://schemas.openxmlformats.org/officeDocument/2006/relationships/tags" Target="../tags/tag66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tags" Target="../tags/tag48.xml"/><Relationship Id="rId24" Type="http://schemas.openxmlformats.org/officeDocument/2006/relationships/tags" Target="../tags/tag61.xml"/><Relationship Id="rId32" Type="http://schemas.openxmlformats.org/officeDocument/2006/relationships/tags" Target="../tags/tag69.xml"/><Relationship Id="rId37" Type="http://schemas.openxmlformats.org/officeDocument/2006/relationships/tags" Target="../tags/tag74.xml"/><Relationship Id="rId40" Type="http://schemas.openxmlformats.org/officeDocument/2006/relationships/image" Target="../media/image12.svg"/><Relationship Id="rId45" Type="http://schemas.openxmlformats.org/officeDocument/2006/relationships/image" Target="../media/image17.png"/><Relationship Id="rId5" Type="http://schemas.openxmlformats.org/officeDocument/2006/relationships/tags" Target="../tags/tag42.xml"/><Relationship Id="rId15" Type="http://schemas.openxmlformats.org/officeDocument/2006/relationships/tags" Target="../tags/tag52.xml"/><Relationship Id="rId23" Type="http://schemas.openxmlformats.org/officeDocument/2006/relationships/tags" Target="../tags/tag60.xml"/><Relationship Id="rId28" Type="http://schemas.openxmlformats.org/officeDocument/2006/relationships/tags" Target="../tags/tag65.xml"/><Relationship Id="rId36" Type="http://schemas.openxmlformats.org/officeDocument/2006/relationships/tags" Target="../tags/tag73.xml"/><Relationship Id="rId10" Type="http://schemas.openxmlformats.org/officeDocument/2006/relationships/tags" Target="../tags/tag47.xml"/><Relationship Id="rId19" Type="http://schemas.openxmlformats.org/officeDocument/2006/relationships/tags" Target="../tags/tag56.xml"/><Relationship Id="rId31" Type="http://schemas.openxmlformats.org/officeDocument/2006/relationships/tags" Target="../tags/tag68.xml"/><Relationship Id="rId44" Type="http://schemas.openxmlformats.org/officeDocument/2006/relationships/image" Target="../media/image16.svg"/><Relationship Id="rId4" Type="http://schemas.openxmlformats.org/officeDocument/2006/relationships/tags" Target="../tags/tag41.xml"/><Relationship Id="rId9" Type="http://schemas.openxmlformats.org/officeDocument/2006/relationships/tags" Target="../tags/tag46.xml"/><Relationship Id="rId14" Type="http://schemas.openxmlformats.org/officeDocument/2006/relationships/tags" Target="../tags/tag51.xml"/><Relationship Id="rId22" Type="http://schemas.openxmlformats.org/officeDocument/2006/relationships/tags" Target="../tags/tag59.xml"/><Relationship Id="rId27" Type="http://schemas.openxmlformats.org/officeDocument/2006/relationships/tags" Target="../tags/tag64.xml"/><Relationship Id="rId30" Type="http://schemas.openxmlformats.org/officeDocument/2006/relationships/tags" Target="../tags/tag67.xml"/><Relationship Id="rId35" Type="http://schemas.openxmlformats.org/officeDocument/2006/relationships/tags" Target="../tags/tag72.xml"/><Relationship Id="rId43" Type="http://schemas.openxmlformats.org/officeDocument/2006/relationships/image" Target="../media/image15.png"/><Relationship Id="rId8" Type="http://schemas.openxmlformats.org/officeDocument/2006/relationships/tags" Target="../tags/tag45.xml"/><Relationship Id="rId3" Type="http://schemas.openxmlformats.org/officeDocument/2006/relationships/tags" Target="../tags/tag40.xml"/><Relationship Id="rId12" Type="http://schemas.openxmlformats.org/officeDocument/2006/relationships/tags" Target="../tags/tag49.xml"/><Relationship Id="rId17" Type="http://schemas.openxmlformats.org/officeDocument/2006/relationships/tags" Target="../tags/tag54.xml"/><Relationship Id="rId25" Type="http://schemas.openxmlformats.org/officeDocument/2006/relationships/tags" Target="../tags/tag62.xml"/><Relationship Id="rId33" Type="http://schemas.openxmlformats.org/officeDocument/2006/relationships/tags" Target="../tags/tag70.xml"/><Relationship Id="rId38" Type="http://schemas.openxmlformats.org/officeDocument/2006/relationships/slideLayout" Target="../slideLayouts/slideLayout7.xml"/><Relationship Id="rId46" Type="http://schemas.openxmlformats.org/officeDocument/2006/relationships/image" Target="../media/image18.svg"/><Relationship Id="rId20" Type="http://schemas.openxmlformats.org/officeDocument/2006/relationships/tags" Target="../tags/tag57.xml"/><Relationship Id="rId4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7" Type="http://schemas.openxmlformats.org/officeDocument/2006/relationships/image" Target="../media/image7.png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3D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0097" y="-502704"/>
            <a:ext cx="17267805" cy="8304322"/>
            <a:chOff x="0" y="0"/>
            <a:chExt cx="4547899" cy="218714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47899" cy="2187147"/>
            </a:xfrm>
            <a:custGeom>
              <a:avLst/>
              <a:gdLst/>
              <a:ahLst/>
              <a:cxnLst/>
              <a:rect l="l" t="t" r="r" b="b"/>
              <a:pathLst>
                <a:path w="4547899" h="2187147">
                  <a:moveTo>
                    <a:pt x="0" y="0"/>
                  </a:moveTo>
                  <a:lnTo>
                    <a:pt x="4547899" y="0"/>
                  </a:lnTo>
                  <a:lnTo>
                    <a:pt x="4547899" y="2187147"/>
                  </a:lnTo>
                  <a:lnTo>
                    <a:pt x="0" y="218714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4547899" cy="22157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128177" y="1009650"/>
            <a:ext cx="18650055" cy="0"/>
          </a:xfrm>
          <a:prstGeom prst="line">
            <a:avLst/>
          </a:prstGeom>
          <a:ln w="38100" cap="flat">
            <a:solidFill>
              <a:srgbClr val="963D3D"/>
            </a:solidFill>
            <a:prstDash val="lgDash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 flipV="1">
            <a:off x="562948" y="8104117"/>
            <a:ext cx="17162105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7" name="Group 7"/>
          <p:cNvGrpSpPr/>
          <p:nvPr/>
        </p:nvGrpSpPr>
        <p:grpSpPr>
          <a:xfrm>
            <a:off x="4369684" y="8732767"/>
            <a:ext cx="677138" cy="677138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9635179" y="8732767"/>
            <a:ext cx="677138" cy="677138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4546571" y="8898644"/>
            <a:ext cx="323365" cy="345383"/>
          </a:xfrm>
          <a:custGeom>
            <a:avLst/>
            <a:gdLst/>
            <a:ahLst/>
            <a:cxnLst/>
            <a:rect l="l" t="t" r="r" b="b"/>
            <a:pathLst>
              <a:path w="323365" h="345383">
                <a:moveTo>
                  <a:pt x="0" y="0"/>
                </a:moveTo>
                <a:lnTo>
                  <a:pt x="323365" y="0"/>
                </a:lnTo>
                <a:lnTo>
                  <a:pt x="323365" y="345383"/>
                </a:lnTo>
                <a:lnTo>
                  <a:pt x="0" y="3453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4" name="Group 14"/>
          <p:cNvGrpSpPr/>
          <p:nvPr/>
        </p:nvGrpSpPr>
        <p:grpSpPr>
          <a:xfrm>
            <a:off x="5305360" y="-502704"/>
            <a:ext cx="7677280" cy="4516800"/>
            <a:chOff x="0" y="0"/>
            <a:chExt cx="10236373" cy="6022400"/>
          </a:xfrm>
        </p:grpSpPr>
        <p:grpSp>
          <p:nvGrpSpPr>
            <p:cNvPr id="15" name="Group 15"/>
            <p:cNvGrpSpPr/>
            <p:nvPr/>
          </p:nvGrpSpPr>
          <p:grpSpPr>
            <a:xfrm>
              <a:off x="0" y="0"/>
              <a:ext cx="10236373" cy="5686131"/>
              <a:chOff x="0" y="0"/>
              <a:chExt cx="2022000" cy="1123186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2022000" cy="1123186"/>
              </a:xfrm>
              <a:custGeom>
                <a:avLst/>
                <a:gdLst/>
                <a:ahLst/>
                <a:cxnLst/>
                <a:rect l="l" t="t" r="r" b="b"/>
                <a:pathLst>
                  <a:path w="2022000" h="1123186">
                    <a:moveTo>
                      <a:pt x="0" y="0"/>
                    </a:moveTo>
                    <a:lnTo>
                      <a:pt x="2022000" y="0"/>
                    </a:lnTo>
                    <a:lnTo>
                      <a:pt x="2022000" y="1123186"/>
                    </a:lnTo>
                    <a:lnTo>
                      <a:pt x="0" y="1123186"/>
                    </a:lnTo>
                    <a:close/>
                  </a:path>
                </a:pathLst>
              </a:custGeom>
              <a:solidFill>
                <a:srgbClr val="963D3D"/>
              </a:solidFill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0" y="-28575"/>
                <a:ext cx="2022000" cy="115176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18" name="Group 18"/>
            <p:cNvGrpSpPr/>
            <p:nvPr/>
          </p:nvGrpSpPr>
          <p:grpSpPr>
            <a:xfrm rot="-10800000">
              <a:off x="4617765" y="5146662"/>
              <a:ext cx="1000844" cy="875738"/>
              <a:chOff x="0" y="0"/>
              <a:chExt cx="812800" cy="7112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812800" cy="7112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112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963D3D"/>
              </a:solidFill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127000" y="301625"/>
                <a:ext cx="558800" cy="3587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</p:grpSp>
      <p:sp>
        <p:nvSpPr>
          <p:cNvPr id="21" name="Freeform 21"/>
          <p:cNvSpPr/>
          <p:nvPr/>
        </p:nvSpPr>
        <p:spPr>
          <a:xfrm>
            <a:off x="7822892" y="613094"/>
            <a:ext cx="2642215" cy="793112"/>
          </a:xfrm>
          <a:custGeom>
            <a:avLst/>
            <a:gdLst/>
            <a:ahLst/>
            <a:cxnLst/>
            <a:rect l="l" t="t" r="r" b="b"/>
            <a:pathLst>
              <a:path w="2642215" h="793112">
                <a:moveTo>
                  <a:pt x="0" y="0"/>
                </a:moveTo>
                <a:lnTo>
                  <a:pt x="2642216" y="0"/>
                </a:lnTo>
                <a:lnTo>
                  <a:pt x="2642216" y="793112"/>
                </a:lnTo>
                <a:lnTo>
                  <a:pt x="0" y="7931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9718118" y="8815706"/>
            <a:ext cx="511260" cy="511260"/>
          </a:xfrm>
          <a:custGeom>
            <a:avLst/>
            <a:gdLst/>
            <a:ahLst/>
            <a:cxnLst/>
            <a:rect l="l" t="t" r="r" b="b"/>
            <a:pathLst>
              <a:path w="511260" h="511260">
                <a:moveTo>
                  <a:pt x="0" y="0"/>
                </a:moveTo>
                <a:lnTo>
                  <a:pt x="511260" y="0"/>
                </a:lnTo>
                <a:lnTo>
                  <a:pt x="511260" y="511260"/>
                </a:lnTo>
                <a:lnTo>
                  <a:pt x="0" y="51126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3" name="TextBox 23"/>
          <p:cNvSpPr txBox="1"/>
          <p:nvPr/>
        </p:nvSpPr>
        <p:spPr>
          <a:xfrm>
            <a:off x="2093399" y="6158048"/>
            <a:ext cx="14101201" cy="4289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35"/>
              </a:lnSpc>
            </a:pPr>
            <a:r>
              <a:rPr lang="en-US" sz="2775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BEIJING UNIVERSITY OF POSTS AND TELECOMMUNICATIONS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270721" y="4338827"/>
            <a:ext cx="15746558" cy="1501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710"/>
              </a:lnSpc>
            </a:pPr>
            <a:r>
              <a:rPr lang="en-US" sz="9760" spc="-2">
                <a:solidFill>
                  <a:srgbClr val="963D3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北邮学术风PPT模板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5229287" y="8871329"/>
            <a:ext cx="3286027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2800" spc="-1">
                <a:solidFill>
                  <a:srgbClr val="FFFFFF"/>
                </a:solidFill>
                <a:latin typeface="思源黑体 1" panose="020B0500000000000000" charset="-122"/>
                <a:ea typeface="思源黑体 1" panose="020B0500000000000000" charset="-122"/>
              </a:rPr>
              <a:t>汇报人：XXX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0494888" y="8871329"/>
            <a:ext cx="3423428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2800" spc="-1">
                <a:solidFill>
                  <a:srgbClr val="FFFFFF"/>
                </a:solidFill>
                <a:latin typeface="思源黑体 1" panose="020B0500000000000000" charset="-122"/>
                <a:ea typeface="思源黑体 1" panose="020B0500000000000000" charset="-122"/>
              </a:rPr>
              <a:t>时间：XX月XX日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5085201" y="1601021"/>
            <a:ext cx="8117599" cy="1556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140"/>
              </a:lnSpc>
            </a:pPr>
            <a:r>
              <a:rPr lang="en-US" sz="10115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BUPT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3D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0097" y="-502704"/>
            <a:ext cx="17267805" cy="8304322"/>
            <a:chOff x="0" y="0"/>
            <a:chExt cx="4547899" cy="218714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47899" cy="2187147"/>
            </a:xfrm>
            <a:custGeom>
              <a:avLst/>
              <a:gdLst/>
              <a:ahLst/>
              <a:cxnLst/>
              <a:rect l="l" t="t" r="r" b="b"/>
              <a:pathLst>
                <a:path w="4547899" h="2187147">
                  <a:moveTo>
                    <a:pt x="0" y="0"/>
                  </a:moveTo>
                  <a:lnTo>
                    <a:pt x="4547899" y="0"/>
                  </a:lnTo>
                  <a:lnTo>
                    <a:pt x="4547899" y="2187147"/>
                  </a:lnTo>
                  <a:lnTo>
                    <a:pt x="0" y="218714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4547899" cy="22157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128177" y="1009650"/>
            <a:ext cx="18650055" cy="0"/>
          </a:xfrm>
          <a:prstGeom prst="line">
            <a:avLst/>
          </a:prstGeom>
          <a:ln w="38100" cap="flat">
            <a:solidFill>
              <a:srgbClr val="963D3D"/>
            </a:solidFill>
            <a:prstDash val="lgDash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 flipV="1">
            <a:off x="562948" y="8104117"/>
            <a:ext cx="17162105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7" name="Group 7"/>
          <p:cNvGrpSpPr/>
          <p:nvPr/>
        </p:nvGrpSpPr>
        <p:grpSpPr>
          <a:xfrm>
            <a:off x="4369684" y="8732767"/>
            <a:ext cx="677138" cy="677138"/>
            <a:chOff x="0" y="0"/>
            <a:chExt cx="902851" cy="902851"/>
          </a:xfrm>
        </p:grpSpPr>
        <p:grpSp>
          <p:nvGrpSpPr>
            <p:cNvPr id="8" name="Group 8"/>
            <p:cNvGrpSpPr/>
            <p:nvPr/>
          </p:nvGrpSpPr>
          <p:grpSpPr>
            <a:xfrm>
              <a:off x="0" y="0"/>
              <a:ext cx="902851" cy="902851"/>
              <a:chOff x="0" y="0"/>
              <a:chExt cx="812800" cy="8128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sp>
          <p:nvSpPr>
            <p:cNvPr id="11" name="Freeform 11"/>
            <p:cNvSpPr/>
            <p:nvPr/>
          </p:nvSpPr>
          <p:spPr>
            <a:xfrm>
              <a:off x="150354" y="215461"/>
              <a:ext cx="602142" cy="471929"/>
            </a:xfrm>
            <a:custGeom>
              <a:avLst/>
              <a:gdLst/>
              <a:ahLst/>
              <a:cxnLst/>
              <a:rect l="l" t="t" r="r" b="b"/>
              <a:pathLst>
                <a:path w="602142" h="471929">
                  <a:moveTo>
                    <a:pt x="0" y="0"/>
                  </a:moveTo>
                  <a:lnTo>
                    <a:pt x="602143" y="0"/>
                  </a:lnTo>
                  <a:lnTo>
                    <a:pt x="602143" y="471929"/>
                  </a:lnTo>
                  <a:lnTo>
                    <a:pt x="0" y="4719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2" name="Group 12"/>
          <p:cNvGrpSpPr/>
          <p:nvPr/>
        </p:nvGrpSpPr>
        <p:grpSpPr>
          <a:xfrm>
            <a:off x="9635179" y="8732767"/>
            <a:ext cx="677138" cy="677138"/>
            <a:chOff x="0" y="0"/>
            <a:chExt cx="902851" cy="902851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902851" cy="902851"/>
              <a:chOff x="0" y="0"/>
              <a:chExt cx="812800" cy="8128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sp>
          <p:nvSpPr>
            <p:cNvPr id="16" name="Freeform 16"/>
            <p:cNvSpPr/>
            <p:nvPr/>
          </p:nvSpPr>
          <p:spPr>
            <a:xfrm>
              <a:off x="235849" y="221170"/>
              <a:ext cx="431153" cy="460511"/>
            </a:xfrm>
            <a:custGeom>
              <a:avLst/>
              <a:gdLst/>
              <a:ahLst/>
              <a:cxnLst/>
              <a:rect l="l" t="t" r="r" b="b"/>
              <a:pathLst>
                <a:path w="431153" h="460511">
                  <a:moveTo>
                    <a:pt x="0" y="0"/>
                  </a:moveTo>
                  <a:lnTo>
                    <a:pt x="431153" y="0"/>
                  </a:lnTo>
                  <a:lnTo>
                    <a:pt x="431153" y="460511"/>
                  </a:lnTo>
                  <a:lnTo>
                    <a:pt x="0" y="4605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</p:sp>
      </p:grpSp>
      <p:grpSp>
        <p:nvGrpSpPr>
          <p:cNvPr id="17" name="Group 17"/>
          <p:cNvGrpSpPr/>
          <p:nvPr/>
        </p:nvGrpSpPr>
        <p:grpSpPr>
          <a:xfrm>
            <a:off x="5305360" y="-502704"/>
            <a:ext cx="7677280" cy="4516800"/>
            <a:chOff x="0" y="0"/>
            <a:chExt cx="10236373" cy="6022400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10236373" cy="5686131"/>
              <a:chOff x="0" y="0"/>
              <a:chExt cx="2022000" cy="1123186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2022000" cy="1123186"/>
              </a:xfrm>
              <a:custGeom>
                <a:avLst/>
                <a:gdLst/>
                <a:ahLst/>
                <a:cxnLst/>
                <a:rect l="l" t="t" r="r" b="b"/>
                <a:pathLst>
                  <a:path w="2022000" h="1123186">
                    <a:moveTo>
                      <a:pt x="0" y="0"/>
                    </a:moveTo>
                    <a:lnTo>
                      <a:pt x="2022000" y="0"/>
                    </a:lnTo>
                    <a:lnTo>
                      <a:pt x="2022000" y="1123186"/>
                    </a:lnTo>
                    <a:lnTo>
                      <a:pt x="0" y="1123186"/>
                    </a:lnTo>
                    <a:close/>
                  </a:path>
                </a:pathLst>
              </a:custGeom>
              <a:solidFill>
                <a:srgbClr val="963D3D"/>
              </a:solidFill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0" y="-28575"/>
                <a:ext cx="2022000" cy="115176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21" name="Group 21"/>
            <p:cNvGrpSpPr/>
            <p:nvPr/>
          </p:nvGrpSpPr>
          <p:grpSpPr>
            <a:xfrm rot="-10800000">
              <a:off x="4617765" y="5146662"/>
              <a:ext cx="1000844" cy="875738"/>
              <a:chOff x="0" y="0"/>
              <a:chExt cx="812800" cy="7112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812800" cy="7112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112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963D3D"/>
              </a:solidFill>
            </p:spPr>
          </p:sp>
          <p:sp>
            <p:nvSpPr>
              <p:cNvPr id="23" name="TextBox 23"/>
              <p:cNvSpPr txBox="1"/>
              <p:nvPr/>
            </p:nvSpPr>
            <p:spPr>
              <a:xfrm>
                <a:off x="127000" y="301625"/>
                <a:ext cx="558800" cy="3587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</p:grpSp>
      <p:sp>
        <p:nvSpPr>
          <p:cNvPr id="25" name="TextBox 25"/>
          <p:cNvSpPr txBox="1"/>
          <p:nvPr/>
        </p:nvSpPr>
        <p:spPr>
          <a:xfrm>
            <a:off x="2093399" y="6158048"/>
            <a:ext cx="14101201" cy="4288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35"/>
              </a:lnSpc>
            </a:pPr>
            <a:r>
              <a:rPr lang="en-US" sz="2775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THANK YOU VERY MUCH FOR WATCHING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270721" y="4338827"/>
            <a:ext cx="15746558" cy="1501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710"/>
              </a:lnSpc>
            </a:pPr>
            <a:r>
              <a:rPr lang="en-US" sz="9760" spc="-2">
                <a:solidFill>
                  <a:srgbClr val="963D3D"/>
                </a:solidFill>
                <a:latin typeface="微软雅黑" panose="020B0503020204020204" charset="-122"/>
                <a:ea typeface="微软雅黑" panose="020B0503020204020204" charset="-122"/>
              </a:rPr>
              <a:t>非常感谢您的观看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5229287" y="8871329"/>
            <a:ext cx="3286027" cy="430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2800" spc="-1">
                <a:solidFill>
                  <a:srgbClr val="FFFFFF"/>
                </a:solidFill>
                <a:ea typeface="思源黑体 1" panose="020B0500000000000000" charset="-122"/>
              </a:rPr>
              <a:t>汇报人：XXX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0494888" y="8871329"/>
            <a:ext cx="3423428" cy="430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2800" spc="-1">
                <a:solidFill>
                  <a:srgbClr val="FFFFFF"/>
                </a:solidFill>
                <a:ea typeface="思源黑体 1" panose="020B0500000000000000" charset="-122"/>
              </a:rPr>
              <a:t>时间：XX月XX日</a:t>
            </a:r>
          </a:p>
        </p:txBody>
      </p:sp>
      <p:sp>
        <p:nvSpPr>
          <p:cNvPr id="31" name="Freeform 21"/>
          <p:cNvSpPr/>
          <p:nvPr>
            <p:custDataLst>
              <p:tags r:id="rId1"/>
            </p:custDataLst>
          </p:nvPr>
        </p:nvSpPr>
        <p:spPr>
          <a:xfrm>
            <a:off x="7822892" y="613094"/>
            <a:ext cx="2642215" cy="793112"/>
          </a:xfrm>
          <a:custGeom>
            <a:avLst/>
            <a:gdLst/>
            <a:ahLst/>
            <a:cxnLst/>
            <a:rect l="l" t="t" r="r" b="b"/>
            <a:pathLst>
              <a:path w="2642215" h="793112">
                <a:moveTo>
                  <a:pt x="0" y="0"/>
                </a:moveTo>
                <a:lnTo>
                  <a:pt x="2642216" y="0"/>
                </a:lnTo>
                <a:lnTo>
                  <a:pt x="2642216" y="793112"/>
                </a:lnTo>
                <a:lnTo>
                  <a:pt x="0" y="79311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32" name="TextBox 27"/>
          <p:cNvSpPr txBox="1"/>
          <p:nvPr>
            <p:custDataLst>
              <p:tags r:id="rId2"/>
            </p:custDataLst>
          </p:nvPr>
        </p:nvSpPr>
        <p:spPr>
          <a:xfrm>
            <a:off x="5085201" y="1601021"/>
            <a:ext cx="8117599" cy="1556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140"/>
              </a:lnSpc>
            </a:pPr>
            <a:r>
              <a:rPr lang="en-US" sz="10115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BUPT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3D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0097" y="-502704"/>
            <a:ext cx="17267805" cy="9324584"/>
            <a:chOff x="0" y="0"/>
            <a:chExt cx="4547899" cy="245585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47899" cy="2455857"/>
            </a:xfrm>
            <a:custGeom>
              <a:avLst/>
              <a:gdLst/>
              <a:ahLst/>
              <a:cxnLst/>
              <a:rect l="l" t="t" r="r" b="b"/>
              <a:pathLst>
                <a:path w="4547899" h="2455857">
                  <a:moveTo>
                    <a:pt x="0" y="0"/>
                  </a:moveTo>
                  <a:lnTo>
                    <a:pt x="4547899" y="0"/>
                  </a:lnTo>
                  <a:lnTo>
                    <a:pt x="4547899" y="2455857"/>
                  </a:lnTo>
                  <a:lnTo>
                    <a:pt x="0" y="245585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4547899" cy="2484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128177" y="1009650"/>
            <a:ext cx="18650055" cy="0"/>
          </a:xfrm>
          <a:prstGeom prst="line">
            <a:avLst/>
          </a:prstGeom>
          <a:ln w="38100" cap="flat">
            <a:solidFill>
              <a:srgbClr val="963D3D"/>
            </a:solidFill>
            <a:prstDash val="lgDash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 flipV="1">
            <a:off x="562948" y="9277350"/>
            <a:ext cx="17162105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7" name="Group 7"/>
          <p:cNvGrpSpPr/>
          <p:nvPr/>
        </p:nvGrpSpPr>
        <p:grpSpPr>
          <a:xfrm>
            <a:off x="5305360" y="-1395433"/>
            <a:ext cx="7677280" cy="4516800"/>
            <a:chOff x="0" y="0"/>
            <a:chExt cx="10236373" cy="6022400"/>
          </a:xfrm>
        </p:grpSpPr>
        <p:grpSp>
          <p:nvGrpSpPr>
            <p:cNvPr id="8" name="Group 8"/>
            <p:cNvGrpSpPr/>
            <p:nvPr/>
          </p:nvGrpSpPr>
          <p:grpSpPr>
            <a:xfrm>
              <a:off x="0" y="0"/>
              <a:ext cx="10236373" cy="5686131"/>
              <a:chOff x="0" y="0"/>
              <a:chExt cx="2022000" cy="1123186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2022000" cy="1123186"/>
              </a:xfrm>
              <a:custGeom>
                <a:avLst/>
                <a:gdLst/>
                <a:ahLst/>
                <a:cxnLst/>
                <a:rect l="l" t="t" r="r" b="b"/>
                <a:pathLst>
                  <a:path w="2022000" h="1123186">
                    <a:moveTo>
                      <a:pt x="0" y="0"/>
                    </a:moveTo>
                    <a:lnTo>
                      <a:pt x="2022000" y="0"/>
                    </a:lnTo>
                    <a:lnTo>
                      <a:pt x="2022000" y="1123186"/>
                    </a:lnTo>
                    <a:lnTo>
                      <a:pt x="0" y="1123186"/>
                    </a:lnTo>
                    <a:close/>
                  </a:path>
                </a:pathLst>
              </a:custGeom>
              <a:solidFill>
                <a:srgbClr val="963D3D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28575"/>
                <a:ext cx="2022000" cy="115176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 rot="-10800000">
              <a:off x="4617765" y="5146662"/>
              <a:ext cx="1000844" cy="875738"/>
              <a:chOff x="0" y="0"/>
              <a:chExt cx="812800" cy="7112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812800" cy="7112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112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963D3D"/>
              </a:solidFill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127000" y="301625"/>
                <a:ext cx="558800" cy="3587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</p:grpSp>
      <p:sp>
        <p:nvSpPr>
          <p:cNvPr id="14" name="TextBox 14"/>
          <p:cNvSpPr txBox="1"/>
          <p:nvPr/>
        </p:nvSpPr>
        <p:spPr>
          <a:xfrm>
            <a:off x="7157239" y="653417"/>
            <a:ext cx="3973522" cy="15334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140"/>
              </a:lnSpc>
            </a:pPr>
            <a:r>
              <a:rPr lang="en-US" sz="10115" spc="1871">
                <a:solidFill>
                  <a:srgbClr val="FFFFFF"/>
                </a:solidFill>
                <a:ea typeface="思源宋体 1 Heavy" panose="02020900000000000000" charset="-122"/>
              </a:rPr>
              <a:t>目录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965700" y="4199255"/>
            <a:ext cx="3681095" cy="7372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750"/>
              </a:lnSpc>
              <a:spcBef>
                <a:spcPct val="0"/>
              </a:spcBef>
            </a:pPr>
            <a:r>
              <a:rPr lang="en-US" sz="4110" spc="788">
                <a:solidFill>
                  <a:srgbClr val="963D3D"/>
                </a:solidFill>
                <a:ea typeface="思源宋体 1 Heavy" panose="02020900000000000000" charset="-122"/>
              </a:rPr>
              <a:t>请输入标题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965700" y="6334125"/>
            <a:ext cx="3756025" cy="7372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750"/>
              </a:lnSpc>
              <a:spcBef>
                <a:spcPct val="0"/>
              </a:spcBef>
            </a:pPr>
            <a:r>
              <a:rPr lang="en-US" sz="4110" spc="788">
                <a:solidFill>
                  <a:srgbClr val="963D3D"/>
                </a:solidFill>
                <a:ea typeface="思源宋体 1 Heavy" panose="02020900000000000000" charset="-122"/>
              </a:rPr>
              <a:t>请输入标题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621770" y="4199255"/>
            <a:ext cx="3671570" cy="7372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750"/>
              </a:lnSpc>
              <a:spcBef>
                <a:spcPct val="0"/>
              </a:spcBef>
            </a:pPr>
            <a:r>
              <a:rPr lang="en-US" sz="4110" spc="788">
                <a:solidFill>
                  <a:srgbClr val="963D3D"/>
                </a:solidFill>
                <a:ea typeface="思源宋体 1 Heavy" panose="02020900000000000000" charset="-122"/>
              </a:rPr>
              <a:t>请输入标题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1621770" y="6334125"/>
            <a:ext cx="3602355" cy="7372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750"/>
              </a:lnSpc>
              <a:spcBef>
                <a:spcPct val="0"/>
              </a:spcBef>
            </a:pPr>
            <a:r>
              <a:rPr lang="en-US" sz="4110" spc="788">
                <a:solidFill>
                  <a:srgbClr val="963D3D"/>
                </a:solidFill>
                <a:ea typeface="思源宋体 1 Heavy" panose="02020900000000000000" charset="-122"/>
              </a:rPr>
              <a:t>请输入标题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4965616" y="4920227"/>
            <a:ext cx="4105800" cy="368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80"/>
              </a:lnSpc>
            </a:pPr>
            <a:r>
              <a:rPr lang="en-US" sz="2000" spc="208">
                <a:solidFill>
                  <a:srgbClr val="404040"/>
                </a:solidFill>
                <a:latin typeface="思源宋体 1" panose="02020400000000000000" charset="-122"/>
              </a:rPr>
              <a:t>请输入文本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4965616" y="7055119"/>
            <a:ext cx="4105800" cy="368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80"/>
              </a:lnSpc>
            </a:pPr>
            <a:r>
              <a:rPr lang="en-US" sz="2000" spc="208">
                <a:solidFill>
                  <a:srgbClr val="404040"/>
                </a:solidFill>
                <a:latin typeface="思源宋体 1" panose="02020400000000000000" charset="-122"/>
              </a:rPr>
              <a:t>请输入文本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1621843" y="4920227"/>
            <a:ext cx="4105800" cy="368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80"/>
              </a:lnSpc>
            </a:pPr>
            <a:r>
              <a:rPr lang="en-US" sz="2000" spc="208">
                <a:solidFill>
                  <a:srgbClr val="404040"/>
                </a:solidFill>
                <a:latin typeface="思源宋体 1" panose="02020400000000000000" charset="-122"/>
              </a:rPr>
              <a:t>请输入文本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1621843" y="7055119"/>
            <a:ext cx="4105800" cy="368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80"/>
              </a:lnSpc>
            </a:pPr>
            <a:r>
              <a:rPr lang="en-US" sz="2000" spc="208">
                <a:solidFill>
                  <a:srgbClr val="404040"/>
                </a:solidFill>
                <a:latin typeface="思源宋体 1" panose="02020400000000000000" charset="-122"/>
              </a:rPr>
              <a:t>请输入文本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3488805" y="4275220"/>
            <a:ext cx="1281176" cy="1000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800"/>
              </a:lnSpc>
              <a:spcBef>
                <a:spcPct val="0"/>
              </a:spcBef>
            </a:pPr>
            <a:r>
              <a:rPr lang="en-US" sz="6500" u="none" spc="-1">
                <a:solidFill>
                  <a:srgbClr val="963D3D"/>
                </a:solidFill>
                <a:latin typeface="Anton" panose="00000500000000000000"/>
              </a:rPr>
              <a:t>01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0083492" y="4275220"/>
            <a:ext cx="1281176" cy="1000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800"/>
              </a:lnSpc>
              <a:spcBef>
                <a:spcPct val="0"/>
              </a:spcBef>
            </a:pPr>
            <a:r>
              <a:rPr lang="en-US" sz="6500" spc="-1">
                <a:solidFill>
                  <a:srgbClr val="963D3D"/>
                </a:solidFill>
                <a:latin typeface="Anton" panose="00000500000000000000"/>
              </a:rPr>
              <a:t>02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3488805" y="6408528"/>
            <a:ext cx="1281176" cy="1000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800"/>
              </a:lnSpc>
              <a:spcBef>
                <a:spcPct val="0"/>
              </a:spcBef>
            </a:pPr>
            <a:r>
              <a:rPr lang="en-US" sz="6500" spc="-1">
                <a:solidFill>
                  <a:srgbClr val="963D3D"/>
                </a:solidFill>
                <a:latin typeface="Anton" panose="00000500000000000000"/>
              </a:rPr>
              <a:t>03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0083492" y="6408528"/>
            <a:ext cx="1281176" cy="1000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800"/>
              </a:lnSpc>
              <a:spcBef>
                <a:spcPct val="0"/>
              </a:spcBef>
            </a:pPr>
            <a:r>
              <a:rPr lang="en-US" sz="6500" spc="-1">
                <a:solidFill>
                  <a:srgbClr val="963D3D"/>
                </a:solidFill>
                <a:latin typeface="Anton" panose="00000500000000000000"/>
              </a:rPr>
              <a:t>04</a:t>
            </a:r>
          </a:p>
        </p:txBody>
      </p:sp>
      <p:sp>
        <p:nvSpPr>
          <p:cNvPr id="27" name="AutoShape 27"/>
          <p:cNvSpPr/>
          <p:nvPr/>
        </p:nvSpPr>
        <p:spPr>
          <a:xfrm>
            <a:off x="4779506" y="4354913"/>
            <a:ext cx="0" cy="829021"/>
          </a:xfrm>
          <a:prstGeom prst="line">
            <a:avLst/>
          </a:prstGeom>
          <a:ln w="19050" cap="flat">
            <a:solidFill>
              <a:srgbClr val="40404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>
            <a:off x="4779506" y="6464599"/>
            <a:ext cx="0" cy="829021"/>
          </a:xfrm>
          <a:prstGeom prst="line">
            <a:avLst/>
          </a:prstGeom>
          <a:ln w="19050" cap="flat">
            <a:solidFill>
              <a:srgbClr val="40404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9" name="AutoShape 29"/>
          <p:cNvSpPr/>
          <p:nvPr/>
        </p:nvSpPr>
        <p:spPr>
          <a:xfrm>
            <a:off x="11431343" y="4354913"/>
            <a:ext cx="0" cy="829021"/>
          </a:xfrm>
          <a:prstGeom prst="line">
            <a:avLst/>
          </a:prstGeom>
          <a:ln w="19050" cap="flat">
            <a:solidFill>
              <a:srgbClr val="40404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0" name="AutoShape 30"/>
          <p:cNvSpPr/>
          <p:nvPr/>
        </p:nvSpPr>
        <p:spPr>
          <a:xfrm>
            <a:off x="11431343" y="6464599"/>
            <a:ext cx="0" cy="829021"/>
          </a:xfrm>
          <a:prstGeom prst="line">
            <a:avLst/>
          </a:prstGeom>
          <a:ln w="19050" cap="flat">
            <a:solidFill>
              <a:srgbClr val="40404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744209A5-4696-4DBC-A443-67AA0AC132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107" y="8847066"/>
            <a:ext cx="13483784" cy="16668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3D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0097" y="-502704"/>
            <a:ext cx="17267805" cy="9260818"/>
            <a:chOff x="0" y="0"/>
            <a:chExt cx="4547899" cy="243906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47899" cy="2439063"/>
            </a:xfrm>
            <a:custGeom>
              <a:avLst/>
              <a:gdLst/>
              <a:ahLst/>
              <a:cxnLst/>
              <a:rect l="l" t="t" r="r" b="b"/>
              <a:pathLst>
                <a:path w="4547899" h="2439063">
                  <a:moveTo>
                    <a:pt x="0" y="0"/>
                  </a:moveTo>
                  <a:lnTo>
                    <a:pt x="4547899" y="0"/>
                  </a:lnTo>
                  <a:lnTo>
                    <a:pt x="4547899" y="2439063"/>
                  </a:lnTo>
                  <a:lnTo>
                    <a:pt x="0" y="243906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4547899" cy="24676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128177" y="1009650"/>
            <a:ext cx="18650055" cy="0"/>
          </a:xfrm>
          <a:prstGeom prst="line">
            <a:avLst/>
          </a:prstGeom>
          <a:ln w="38100" cap="flat">
            <a:solidFill>
              <a:srgbClr val="963D3D"/>
            </a:solidFill>
            <a:prstDash val="lgDash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 flipV="1">
            <a:off x="562948" y="9239250"/>
            <a:ext cx="17162105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7" name="Group 7"/>
          <p:cNvGrpSpPr/>
          <p:nvPr/>
        </p:nvGrpSpPr>
        <p:grpSpPr>
          <a:xfrm>
            <a:off x="5305360" y="0"/>
            <a:ext cx="7677280" cy="4516800"/>
            <a:chOff x="0" y="0"/>
            <a:chExt cx="10236373" cy="6022400"/>
          </a:xfrm>
        </p:grpSpPr>
        <p:grpSp>
          <p:nvGrpSpPr>
            <p:cNvPr id="8" name="Group 8"/>
            <p:cNvGrpSpPr/>
            <p:nvPr/>
          </p:nvGrpSpPr>
          <p:grpSpPr>
            <a:xfrm>
              <a:off x="0" y="0"/>
              <a:ext cx="10236373" cy="5686131"/>
              <a:chOff x="0" y="0"/>
              <a:chExt cx="2022000" cy="1123186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2022000" cy="1123186"/>
              </a:xfrm>
              <a:custGeom>
                <a:avLst/>
                <a:gdLst/>
                <a:ahLst/>
                <a:cxnLst/>
                <a:rect l="l" t="t" r="r" b="b"/>
                <a:pathLst>
                  <a:path w="2022000" h="1123186">
                    <a:moveTo>
                      <a:pt x="0" y="0"/>
                    </a:moveTo>
                    <a:lnTo>
                      <a:pt x="2022000" y="0"/>
                    </a:lnTo>
                    <a:lnTo>
                      <a:pt x="2022000" y="1123186"/>
                    </a:lnTo>
                    <a:lnTo>
                      <a:pt x="0" y="1123186"/>
                    </a:lnTo>
                    <a:close/>
                  </a:path>
                </a:pathLst>
              </a:custGeom>
              <a:solidFill>
                <a:srgbClr val="963D3D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28575"/>
                <a:ext cx="2022000" cy="115176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 rot="-10800000">
              <a:off x="4617765" y="5146662"/>
              <a:ext cx="1000844" cy="875738"/>
              <a:chOff x="0" y="0"/>
              <a:chExt cx="812800" cy="7112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812800" cy="7112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112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963D3D"/>
              </a:solidFill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127000" y="301625"/>
                <a:ext cx="558800" cy="3587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</p:grpSp>
      <p:sp>
        <p:nvSpPr>
          <p:cNvPr id="14" name="TextBox 14"/>
          <p:cNvSpPr txBox="1"/>
          <p:nvPr/>
        </p:nvSpPr>
        <p:spPr>
          <a:xfrm>
            <a:off x="7435395" y="794803"/>
            <a:ext cx="3417209" cy="1238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55"/>
              </a:lnSpc>
            </a:pPr>
            <a:r>
              <a:rPr lang="en-US" sz="8130" spc="1130">
                <a:solidFill>
                  <a:srgbClr val="FFFFFF"/>
                </a:solidFill>
                <a:latin typeface="Anton" panose="00000500000000000000"/>
              </a:rPr>
              <a:t>01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038005" y="6736013"/>
            <a:ext cx="12211990" cy="427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35"/>
              </a:lnSpc>
            </a:pPr>
            <a:r>
              <a:rPr lang="en-US" sz="2775" spc="480">
                <a:solidFill>
                  <a:srgbClr val="404040"/>
                </a:solidFill>
                <a:latin typeface="思源宋体 1 Medium" panose="02020500000000000000" charset="-122"/>
              </a:rPr>
              <a:t>请输入文本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476286" y="5051111"/>
            <a:ext cx="9335428" cy="1501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710"/>
              </a:lnSpc>
            </a:pPr>
            <a:r>
              <a:rPr lang="en-US" sz="9760" spc="-2">
                <a:solidFill>
                  <a:srgbClr val="963D3D"/>
                </a:solidFill>
                <a:ea typeface="思源宋体 1 Heavy" panose="02020900000000000000" charset="-122"/>
              </a:rPr>
              <a:t>请输入标题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226231" y="2258400"/>
            <a:ext cx="5835539" cy="11715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50"/>
              </a:lnSpc>
            </a:pPr>
            <a:r>
              <a:rPr lang="en-US" sz="7705" spc="1425">
                <a:solidFill>
                  <a:srgbClr val="FFFFFF"/>
                </a:solidFill>
                <a:ea typeface="思源宋体 1 Heavy" panose="02020900000000000000" charset="-122"/>
              </a:rPr>
              <a:t>第一部分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B2E19941-F0A5-4449-9176-E95CA79FA3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107" y="8847066"/>
            <a:ext cx="13483784" cy="16668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28177" y="9818439"/>
            <a:ext cx="18521877" cy="1042775"/>
            <a:chOff x="0" y="0"/>
            <a:chExt cx="4878190" cy="2746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78190" cy="274640"/>
            </a:xfrm>
            <a:custGeom>
              <a:avLst/>
              <a:gdLst/>
              <a:ahLst/>
              <a:cxnLst/>
              <a:rect l="l" t="t" r="r" b="b"/>
              <a:pathLst>
                <a:path w="4878190" h="274640">
                  <a:moveTo>
                    <a:pt x="0" y="0"/>
                  </a:moveTo>
                  <a:lnTo>
                    <a:pt x="4878190" y="0"/>
                  </a:lnTo>
                  <a:lnTo>
                    <a:pt x="4878190" y="274640"/>
                  </a:lnTo>
                  <a:lnTo>
                    <a:pt x="0" y="274640"/>
                  </a:lnTo>
                  <a:close/>
                </a:path>
              </a:pathLst>
            </a:custGeom>
            <a:solidFill>
              <a:srgbClr val="963D3D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4878190" cy="3032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-1025417"/>
            <a:ext cx="18521877" cy="2921978"/>
            <a:chOff x="0" y="0"/>
            <a:chExt cx="4878190" cy="76957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78190" cy="769574"/>
            </a:xfrm>
            <a:custGeom>
              <a:avLst/>
              <a:gdLst/>
              <a:ahLst/>
              <a:cxnLst/>
              <a:rect l="l" t="t" r="r" b="b"/>
              <a:pathLst>
                <a:path w="4878190" h="769574">
                  <a:moveTo>
                    <a:pt x="0" y="0"/>
                  </a:moveTo>
                  <a:lnTo>
                    <a:pt x="4878190" y="0"/>
                  </a:lnTo>
                  <a:lnTo>
                    <a:pt x="4878190" y="769574"/>
                  </a:lnTo>
                  <a:lnTo>
                    <a:pt x="0" y="769574"/>
                  </a:lnTo>
                  <a:close/>
                </a:path>
              </a:pathLst>
            </a:custGeom>
            <a:solidFill>
              <a:srgbClr val="963D3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28575"/>
              <a:ext cx="4878190" cy="7981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AutoShape 8"/>
          <p:cNvSpPr/>
          <p:nvPr/>
        </p:nvSpPr>
        <p:spPr>
          <a:xfrm>
            <a:off x="-128177" y="9563842"/>
            <a:ext cx="18650055" cy="0"/>
          </a:xfrm>
          <a:prstGeom prst="line">
            <a:avLst/>
          </a:prstGeom>
          <a:ln w="38100" cap="flat">
            <a:solidFill>
              <a:srgbClr val="963D3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TextBox 9"/>
          <p:cNvSpPr txBox="1"/>
          <p:nvPr/>
        </p:nvSpPr>
        <p:spPr>
          <a:xfrm>
            <a:off x="5915025" y="858520"/>
            <a:ext cx="3279140" cy="3073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400"/>
              </a:lnSpc>
            </a:pPr>
            <a:r>
              <a:rPr lang="en-US" sz="2000" spc="345">
                <a:solidFill>
                  <a:srgbClr val="FFFFFF"/>
                </a:solidFill>
                <a:latin typeface="思源宋体 1 Medium" panose="02020500000000000000" charset="-122"/>
              </a:rPr>
              <a:t>请输入文本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214880" y="521335"/>
            <a:ext cx="3700145" cy="8261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445"/>
              </a:lnSpc>
            </a:pPr>
            <a:r>
              <a:rPr lang="en-US" sz="5370" spc="-1">
                <a:solidFill>
                  <a:srgbClr val="FFFFFF"/>
                </a:solidFill>
                <a:ea typeface="思源宋体 1 Heavy" panose="02020900000000000000" charset="-122"/>
              </a:rPr>
              <a:t>请输入标题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2056537" y="2955840"/>
            <a:ext cx="14174925" cy="5464867"/>
            <a:chOff x="0" y="0"/>
            <a:chExt cx="3733314" cy="143930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733314" cy="1439307"/>
            </a:xfrm>
            <a:custGeom>
              <a:avLst/>
              <a:gdLst/>
              <a:ahLst/>
              <a:cxnLst/>
              <a:rect l="l" t="t" r="r" b="b"/>
              <a:pathLst>
                <a:path w="3733314" h="1439307">
                  <a:moveTo>
                    <a:pt x="10923" y="0"/>
                  </a:moveTo>
                  <a:lnTo>
                    <a:pt x="3722390" y="0"/>
                  </a:lnTo>
                  <a:cubicBezTo>
                    <a:pt x="3725287" y="0"/>
                    <a:pt x="3728066" y="1151"/>
                    <a:pt x="3730114" y="3199"/>
                  </a:cubicBezTo>
                  <a:cubicBezTo>
                    <a:pt x="3732163" y="5248"/>
                    <a:pt x="3733314" y="8026"/>
                    <a:pt x="3733314" y="10923"/>
                  </a:cubicBezTo>
                  <a:lnTo>
                    <a:pt x="3733314" y="1428383"/>
                  </a:lnTo>
                  <a:cubicBezTo>
                    <a:pt x="3733314" y="1434416"/>
                    <a:pt x="3728423" y="1439307"/>
                    <a:pt x="3722390" y="1439307"/>
                  </a:cubicBezTo>
                  <a:lnTo>
                    <a:pt x="10923" y="1439307"/>
                  </a:lnTo>
                  <a:cubicBezTo>
                    <a:pt x="8026" y="1439307"/>
                    <a:pt x="5248" y="1438156"/>
                    <a:pt x="3199" y="1436107"/>
                  </a:cubicBezTo>
                  <a:cubicBezTo>
                    <a:pt x="1151" y="1434059"/>
                    <a:pt x="0" y="1431280"/>
                    <a:pt x="0" y="1428383"/>
                  </a:cubicBezTo>
                  <a:lnTo>
                    <a:pt x="0" y="10923"/>
                  </a:lnTo>
                  <a:cubicBezTo>
                    <a:pt x="0" y="8026"/>
                    <a:pt x="1151" y="5248"/>
                    <a:pt x="3199" y="3199"/>
                  </a:cubicBezTo>
                  <a:cubicBezTo>
                    <a:pt x="5248" y="1151"/>
                    <a:pt x="8026" y="0"/>
                    <a:pt x="10923" y="0"/>
                  </a:cubicBezTo>
                  <a:close/>
                </a:path>
              </a:pathLst>
            </a:custGeom>
            <a:solidFill>
              <a:srgbClr val="0F1647">
                <a:alpha val="6667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3733314" cy="14774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2265269" y="3169930"/>
            <a:ext cx="13768154" cy="5036687"/>
            <a:chOff x="0" y="0"/>
            <a:chExt cx="3626180" cy="132653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3626180" cy="1326535"/>
            </a:xfrm>
            <a:custGeom>
              <a:avLst/>
              <a:gdLst/>
              <a:ahLst/>
              <a:cxnLst/>
              <a:rect l="l" t="t" r="r" b="b"/>
              <a:pathLst>
                <a:path w="3626180" h="1326535">
                  <a:moveTo>
                    <a:pt x="11246" y="0"/>
                  </a:moveTo>
                  <a:lnTo>
                    <a:pt x="3614934" y="0"/>
                  </a:lnTo>
                  <a:cubicBezTo>
                    <a:pt x="3621145" y="0"/>
                    <a:pt x="3626180" y="5035"/>
                    <a:pt x="3626180" y="11246"/>
                  </a:cubicBezTo>
                  <a:lnTo>
                    <a:pt x="3626180" y="1315289"/>
                  </a:lnTo>
                  <a:cubicBezTo>
                    <a:pt x="3626180" y="1321500"/>
                    <a:pt x="3621145" y="1326535"/>
                    <a:pt x="3614934" y="1326535"/>
                  </a:cubicBezTo>
                  <a:lnTo>
                    <a:pt x="11246" y="1326535"/>
                  </a:lnTo>
                  <a:cubicBezTo>
                    <a:pt x="5035" y="1326535"/>
                    <a:pt x="0" y="1321500"/>
                    <a:pt x="0" y="1315289"/>
                  </a:cubicBezTo>
                  <a:lnTo>
                    <a:pt x="0" y="11246"/>
                  </a:lnTo>
                  <a:cubicBezTo>
                    <a:pt x="0" y="5035"/>
                    <a:pt x="5035" y="0"/>
                    <a:pt x="1124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963D3D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3626180" cy="13646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3395435" y="5504166"/>
            <a:ext cx="11507822" cy="1538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000"/>
              </a:lnSpc>
              <a:spcBef>
                <a:spcPct val="0"/>
              </a:spcBef>
            </a:pPr>
            <a:r>
              <a:rPr lang="en-US" sz="2000" u="none" strike="noStrike">
                <a:solidFill>
                  <a:srgbClr val="404040"/>
                </a:solidFill>
                <a:ea typeface="思源宋体 2" panose="02020400000000000000" charset="-122"/>
              </a:rPr>
              <a:t>单击此处输入您的正文，文字是您思想的提炼，为了最终演示发布良好效果，请尽量言简意赅的阐述观点；根据需要可酌情增减文字，以便观者可以准确理解您所传达的信息。</a:t>
            </a:r>
          </a:p>
          <a:p>
            <a:pPr marL="0" lvl="0" indent="0" algn="just">
              <a:lnSpc>
                <a:spcPts val="3000"/>
              </a:lnSpc>
              <a:spcBef>
                <a:spcPct val="0"/>
              </a:spcBef>
            </a:pPr>
            <a:r>
              <a:rPr lang="en-US" sz="2000" u="none" strike="noStrike">
                <a:solidFill>
                  <a:srgbClr val="404040"/>
                </a:solidFill>
                <a:ea typeface="思源宋体 2" panose="02020400000000000000" charset="-122"/>
              </a:rPr>
              <a:t>单击此处输入您的正文，文字是您思想的提炼，为了最终演示发布良好效果，请尽量言简意赅的阐述观点；根据需要可酌情增减文字，以便观者可以准确理解您所传达的信息。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3395435" y="3916704"/>
            <a:ext cx="4572278" cy="885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6905"/>
              </a:lnSpc>
              <a:spcBef>
                <a:spcPct val="0"/>
              </a:spcBef>
            </a:pPr>
            <a:r>
              <a:rPr lang="en-US" sz="4930" spc="493">
                <a:solidFill>
                  <a:srgbClr val="963D3D"/>
                </a:solidFill>
                <a:ea typeface="思源宋体-粗体 Bold" panose="02020700000000000000" charset="-122"/>
              </a:rPr>
              <a:t>添加小标题</a:t>
            </a:r>
          </a:p>
        </p:txBody>
      </p:sp>
      <p:sp>
        <p:nvSpPr>
          <p:cNvPr id="19" name="AutoShape 19"/>
          <p:cNvSpPr/>
          <p:nvPr/>
        </p:nvSpPr>
        <p:spPr>
          <a:xfrm>
            <a:off x="3395435" y="5140368"/>
            <a:ext cx="11507822" cy="0"/>
          </a:xfrm>
          <a:prstGeom prst="line">
            <a:avLst/>
          </a:prstGeom>
          <a:ln w="9525" cap="flat">
            <a:solidFill>
              <a:srgbClr val="963D3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AutoShape 20"/>
          <p:cNvSpPr/>
          <p:nvPr/>
        </p:nvSpPr>
        <p:spPr>
          <a:xfrm>
            <a:off x="3390089" y="7455080"/>
            <a:ext cx="11507822" cy="0"/>
          </a:xfrm>
          <a:prstGeom prst="line">
            <a:avLst/>
          </a:prstGeom>
          <a:ln w="9525" cap="flat">
            <a:solidFill>
              <a:srgbClr val="963D3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AutoShape 21"/>
          <p:cNvSpPr/>
          <p:nvPr/>
        </p:nvSpPr>
        <p:spPr>
          <a:xfrm>
            <a:off x="9260939" y="1009650"/>
            <a:ext cx="9260939" cy="0"/>
          </a:xfrm>
          <a:prstGeom prst="line">
            <a:avLst/>
          </a:prstGeom>
          <a:ln w="19050" cap="flat">
            <a:solidFill>
              <a:srgbClr val="FFFFFF"/>
            </a:solidFill>
            <a:prstDash val="lgDash"/>
            <a:headEnd type="none" w="sm" len="sm"/>
            <a:tailEnd type="none" w="sm" len="sm"/>
          </a:ln>
        </p:spPr>
      </p:sp>
      <p:sp>
        <p:nvSpPr>
          <p:cNvPr id="30" name="Freeform 18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731520" y="419100"/>
            <a:ext cx="1000760" cy="1000760"/>
          </a:xfrm>
          <a:custGeom>
            <a:avLst/>
            <a:gdLst/>
            <a:ahLst/>
            <a:cxnLst/>
            <a:rect l="l" t="t" r="r" b="b"/>
            <a:pathLst>
              <a:path w="940273" h="940273">
                <a:moveTo>
                  <a:pt x="0" y="0"/>
                </a:moveTo>
                <a:lnTo>
                  <a:pt x="940273" y="0"/>
                </a:lnTo>
                <a:lnTo>
                  <a:pt x="940273" y="940273"/>
                </a:lnTo>
                <a:lnTo>
                  <a:pt x="0" y="94027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28177" y="9818439"/>
            <a:ext cx="18521877" cy="1042775"/>
            <a:chOff x="0" y="0"/>
            <a:chExt cx="4878190" cy="2746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78190" cy="274640"/>
            </a:xfrm>
            <a:custGeom>
              <a:avLst/>
              <a:gdLst/>
              <a:ahLst/>
              <a:cxnLst/>
              <a:rect l="l" t="t" r="r" b="b"/>
              <a:pathLst>
                <a:path w="4878190" h="274640">
                  <a:moveTo>
                    <a:pt x="0" y="0"/>
                  </a:moveTo>
                  <a:lnTo>
                    <a:pt x="4878190" y="0"/>
                  </a:lnTo>
                  <a:lnTo>
                    <a:pt x="4878190" y="274640"/>
                  </a:lnTo>
                  <a:lnTo>
                    <a:pt x="0" y="274640"/>
                  </a:lnTo>
                  <a:close/>
                </a:path>
              </a:pathLst>
            </a:custGeom>
            <a:solidFill>
              <a:srgbClr val="963D3D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4878190" cy="3032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-1025417"/>
            <a:ext cx="18521877" cy="2921978"/>
            <a:chOff x="0" y="0"/>
            <a:chExt cx="4878190" cy="76957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78190" cy="769574"/>
            </a:xfrm>
            <a:custGeom>
              <a:avLst/>
              <a:gdLst/>
              <a:ahLst/>
              <a:cxnLst/>
              <a:rect l="l" t="t" r="r" b="b"/>
              <a:pathLst>
                <a:path w="4878190" h="769574">
                  <a:moveTo>
                    <a:pt x="0" y="0"/>
                  </a:moveTo>
                  <a:lnTo>
                    <a:pt x="4878190" y="0"/>
                  </a:lnTo>
                  <a:lnTo>
                    <a:pt x="4878190" y="769574"/>
                  </a:lnTo>
                  <a:lnTo>
                    <a:pt x="0" y="769574"/>
                  </a:lnTo>
                  <a:close/>
                </a:path>
              </a:pathLst>
            </a:custGeom>
            <a:solidFill>
              <a:srgbClr val="963D3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28575"/>
              <a:ext cx="4878190" cy="7981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AutoShape 8"/>
          <p:cNvSpPr/>
          <p:nvPr/>
        </p:nvSpPr>
        <p:spPr>
          <a:xfrm>
            <a:off x="-128177" y="9563842"/>
            <a:ext cx="18650055" cy="0"/>
          </a:xfrm>
          <a:prstGeom prst="line">
            <a:avLst/>
          </a:prstGeom>
          <a:ln w="38100" cap="flat">
            <a:solidFill>
              <a:srgbClr val="963D3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>
            <a:off x="9260939" y="1009650"/>
            <a:ext cx="9260939" cy="0"/>
          </a:xfrm>
          <a:prstGeom prst="line">
            <a:avLst/>
          </a:prstGeom>
          <a:ln w="19050" cap="flat">
            <a:solidFill>
              <a:srgbClr val="FFFFFF"/>
            </a:solidFill>
            <a:prstDash val="lgDash"/>
            <a:headEnd type="none" w="sm" len="sm"/>
            <a:tailEnd type="none" w="sm" len="sm"/>
          </a:ln>
        </p:spPr>
      </p:sp>
      <p:grpSp>
        <p:nvGrpSpPr>
          <p:cNvPr id="12" name="Group 12"/>
          <p:cNvGrpSpPr/>
          <p:nvPr>
            <p:custDataLst>
              <p:tags r:id="rId1"/>
            </p:custDataLst>
          </p:nvPr>
        </p:nvGrpSpPr>
        <p:grpSpPr>
          <a:xfrm>
            <a:off x="1307221" y="3000379"/>
            <a:ext cx="2645269" cy="2359886"/>
            <a:chOff x="0" y="0"/>
            <a:chExt cx="690122" cy="615669"/>
          </a:xfrm>
        </p:grpSpPr>
        <p:sp>
          <p:nvSpPr>
            <p:cNvPr id="13" name="Freeform 13"/>
            <p:cNvSpPr/>
            <p:nvPr>
              <p:custDataLst>
                <p:tags r:id="rId17"/>
              </p:custDataLst>
            </p:nvPr>
          </p:nvSpPr>
          <p:spPr>
            <a:xfrm>
              <a:off x="0" y="0"/>
              <a:ext cx="690122" cy="615669"/>
            </a:xfrm>
            <a:custGeom>
              <a:avLst/>
              <a:gdLst/>
              <a:ahLst/>
              <a:cxnLst/>
              <a:rect l="l" t="t" r="r" b="b"/>
              <a:pathLst>
                <a:path w="690122" h="615669">
                  <a:moveTo>
                    <a:pt x="55607" y="0"/>
                  </a:moveTo>
                  <a:lnTo>
                    <a:pt x="634515" y="0"/>
                  </a:lnTo>
                  <a:cubicBezTo>
                    <a:pt x="649263" y="0"/>
                    <a:pt x="663407" y="5859"/>
                    <a:pt x="673835" y="16287"/>
                  </a:cubicBezTo>
                  <a:cubicBezTo>
                    <a:pt x="684264" y="26715"/>
                    <a:pt x="690122" y="40859"/>
                    <a:pt x="690122" y="55607"/>
                  </a:cubicBezTo>
                  <a:lnTo>
                    <a:pt x="690122" y="560061"/>
                  </a:lnTo>
                  <a:cubicBezTo>
                    <a:pt x="690122" y="574809"/>
                    <a:pt x="684264" y="588953"/>
                    <a:pt x="673835" y="599382"/>
                  </a:cubicBezTo>
                  <a:cubicBezTo>
                    <a:pt x="663407" y="609810"/>
                    <a:pt x="649263" y="615669"/>
                    <a:pt x="634515" y="615669"/>
                  </a:cubicBezTo>
                  <a:lnTo>
                    <a:pt x="55607" y="615669"/>
                  </a:lnTo>
                  <a:cubicBezTo>
                    <a:pt x="40859" y="615669"/>
                    <a:pt x="26715" y="609810"/>
                    <a:pt x="16287" y="599382"/>
                  </a:cubicBezTo>
                  <a:cubicBezTo>
                    <a:pt x="5859" y="588953"/>
                    <a:pt x="0" y="574809"/>
                    <a:pt x="0" y="560061"/>
                  </a:cubicBezTo>
                  <a:lnTo>
                    <a:pt x="0" y="55607"/>
                  </a:lnTo>
                  <a:cubicBezTo>
                    <a:pt x="0" y="40859"/>
                    <a:pt x="5859" y="26715"/>
                    <a:pt x="16287" y="16287"/>
                  </a:cubicBezTo>
                  <a:cubicBezTo>
                    <a:pt x="26715" y="5859"/>
                    <a:pt x="40859" y="0"/>
                    <a:pt x="55607" y="0"/>
                  </a:cubicBezTo>
                  <a:close/>
                </a:path>
              </a:pathLst>
            </a:custGeom>
            <a:solidFill>
              <a:srgbClr val="C8CCD0">
                <a:alpha val="40000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9525"/>
              <a:ext cx="690122" cy="625194"/>
            </a:xfrm>
            <a:prstGeom prst="rect">
              <a:avLst/>
            </a:prstGeom>
          </p:spPr>
          <p:txBody>
            <a:bodyPr lIns="51284" tIns="51284" rIns="51284" bIns="51284" rtlCol="0" anchor="ctr"/>
            <a:lstStyle/>
            <a:p>
              <a:pPr marL="0" lvl="0" indent="0" algn="ctr">
                <a:lnSpc>
                  <a:spcPts val="229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TextBox 15"/>
          <p:cNvSpPr txBox="1"/>
          <p:nvPr>
            <p:custDataLst>
              <p:tags r:id="rId2"/>
            </p:custDataLst>
          </p:nvPr>
        </p:nvSpPr>
        <p:spPr>
          <a:xfrm>
            <a:off x="1861649" y="3661344"/>
            <a:ext cx="1536414" cy="869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85"/>
              </a:lnSpc>
              <a:spcBef>
                <a:spcPct val="0"/>
              </a:spcBef>
            </a:pPr>
            <a:r>
              <a:rPr lang="zh-CN" altLang="en-US" sz="4845">
                <a:solidFill>
                  <a:srgbClr val="943232"/>
                </a:solidFill>
                <a:ea typeface="思源宋体-粗体 Bold" panose="02020700000000000000" charset="-122"/>
              </a:rPr>
              <a:t>标题</a:t>
            </a:r>
          </a:p>
        </p:txBody>
      </p:sp>
      <p:grpSp>
        <p:nvGrpSpPr>
          <p:cNvPr id="16" name="Group 16"/>
          <p:cNvGrpSpPr/>
          <p:nvPr>
            <p:custDataLst>
              <p:tags r:id="rId3"/>
            </p:custDataLst>
          </p:nvPr>
        </p:nvGrpSpPr>
        <p:grpSpPr>
          <a:xfrm>
            <a:off x="1261772" y="5923249"/>
            <a:ext cx="12557498" cy="2359886"/>
            <a:chOff x="0" y="0"/>
            <a:chExt cx="3276116" cy="615669"/>
          </a:xfrm>
        </p:grpSpPr>
        <p:sp>
          <p:nvSpPr>
            <p:cNvPr id="17" name="Freeform 17"/>
            <p:cNvSpPr/>
            <p:nvPr>
              <p:custDataLst>
                <p:tags r:id="rId16"/>
              </p:custDataLst>
            </p:nvPr>
          </p:nvSpPr>
          <p:spPr>
            <a:xfrm>
              <a:off x="0" y="0"/>
              <a:ext cx="3276116" cy="615669"/>
            </a:xfrm>
            <a:custGeom>
              <a:avLst/>
              <a:gdLst/>
              <a:ahLst/>
              <a:cxnLst/>
              <a:rect l="l" t="t" r="r" b="b"/>
              <a:pathLst>
                <a:path w="3276116" h="615669">
                  <a:moveTo>
                    <a:pt x="0" y="0"/>
                  </a:moveTo>
                  <a:lnTo>
                    <a:pt x="3276116" y="0"/>
                  </a:lnTo>
                  <a:lnTo>
                    <a:pt x="3276116" y="615669"/>
                  </a:lnTo>
                  <a:lnTo>
                    <a:pt x="0" y="615669"/>
                  </a:lnTo>
                  <a:close/>
                </a:path>
              </a:pathLst>
            </a:custGeom>
            <a:solidFill>
              <a:srgbClr val="963D3D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76116" cy="653769"/>
            </a:xfrm>
            <a:prstGeom prst="rect">
              <a:avLst/>
            </a:prstGeom>
          </p:spPr>
          <p:txBody>
            <a:bodyPr lIns="51284" tIns="51284" rIns="51284" bIns="51284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>
            <p:custDataLst>
              <p:tags r:id="rId4"/>
            </p:custDataLst>
          </p:nvPr>
        </p:nvSpPr>
        <p:spPr>
          <a:xfrm>
            <a:off x="1721899" y="6384098"/>
            <a:ext cx="2558244" cy="502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20"/>
              </a:lnSpc>
              <a:spcBef>
                <a:spcPct val="0"/>
              </a:spcBef>
            </a:pPr>
            <a:r>
              <a:rPr lang="en-US" sz="2800" u="none" strike="noStrike" spc="279">
                <a:solidFill>
                  <a:srgbClr val="FFFFFF"/>
                </a:solidFill>
                <a:ea typeface="思源宋体-粗体 Bold" panose="02020700000000000000" charset="-122"/>
              </a:rPr>
              <a:t>添加小标题</a:t>
            </a:r>
          </a:p>
        </p:txBody>
      </p:sp>
      <p:sp>
        <p:nvSpPr>
          <p:cNvPr id="20" name="TextBox 20"/>
          <p:cNvSpPr txBox="1"/>
          <p:nvPr>
            <p:custDataLst>
              <p:tags r:id="rId5"/>
            </p:custDataLst>
          </p:nvPr>
        </p:nvSpPr>
        <p:spPr>
          <a:xfrm>
            <a:off x="1721899" y="6931224"/>
            <a:ext cx="11807065" cy="768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000"/>
              </a:lnSpc>
              <a:spcBef>
                <a:spcPct val="0"/>
              </a:spcBef>
            </a:pPr>
            <a:r>
              <a:rPr lang="en-US" sz="2000" u="none" strike="noStrike">
                <a:solidFill>
                  <a:srgbClr val="FFFFFF"/>
                </a:solidFill>
                <a:ea typeface="思源宋体 2" panose="02020400000000000000" charset="-122"/>
              </a:rPr>
              <a:t>单击此处输入您的正文，文字是您思想的提炼，为了最终演示发布良好效果，请尽量言简意赅的阐述观点；根据需要可酌情增减文字，以便观者可以准确理解您所传达的信息。</a:t>
            </a:r>
          </a:p>
        </p:txBody>
      </p:sp>
      <p:grpSp>
        <p:nvGrpSpPr>
          <p:cNvPr id="21" name="Group 21"/>
          <p:cNvGrpSpPr/>
          <p:nvPr>
            <p:custDataLst>
              <p:tags r:id="rId6"/>
            </p:custDataLst>
          </p:nvPr>
        </p:nvGrpSpPr>
        <p:grpSpPr>
          <a:xfrm>
            <a:off x="14324833" y="5923249"/>
            <a:ext cx="2645269" cy="2359886"/>
            <a:chOff x="0" y="0"/>
            <a:chExt cx="690122" cy="615669"/>
          </a:xfrm>
        </p:grpSpPr>
        <p:sp>
          <p:nvSpPr>
            <p:cNvPr id="22" name="Freeform 22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690122" cy="615669"/>
            </a:xfrm>
            <a:custGeom>
              <a:avLst/>
              <a:gdLst/>
              <a:ahLst/>
              <a:cxnLst/>
              <a:rect l="l" t="t" r="r" b="b"/>
              <a:pathLst>
                <a:path w="690122" h="615669">
                  <a:moveTo>
                    <a:pt x="55607" y="0"/>
                  </a:moveTo>
                  <a:lnTo>
                    <a:pt x="634515" y="0"/>
                  </a:lnTo>
                  <a:cubicBezTo>
                    <a:pt x="649263" y="0"/>
                    <a:pt x="663407" y="5859"/>
                    <a:pt x="673835" y="16287"/>
                  </a:cubicBezTo>
                  <a:cubicBezTo>
                    <a:pt x="684264" y="26715"/>
                    <a:pt x="690122" y="40859"/>
                    <a:pt x="690122" y="55607"/>
                  </a:cubicBezTo>
                  <a:lnTo>
                    <a:pt x="690122" y="560061"/>
                  </a:lnTo>
                  <a:cubicBezTo>
                    <a:pt x="690122" y="574809"/>
                    <a:pt x="684264" y="588953"/>
                    <a:pt x="673835" y="599382"/>
                  </a:cubicBezTo>
                  <a:cubicBezTo>
                    <a:pt x="663407" y="609810"/>
                    <a:pt x="649263" y="615669"/>
                    <a:pt x="634515" y="615669"/>
                  </a:cubicBezTo>
                  <a:lnTo>
                    <a:pt x="55607" y="615669"/>
                  </a:lnTo>
                  <a:cubicBezTo>
                    <a:pt x="40859" y="615669"/>
                    <a:pt x="26715" y="609810"/>
                    <a:pt x="16287" y="599382"/>
                  </a:cubicBezTo>
                  <a:cubicBezTo>
                    <a:pt x="5859" y="588953"/>
                    <a:pt x="0" y="574809"/>
                    <a:pt x="0" y="560061"/>
                  </a:cubicBezTo>
                  <a:lnTo>
                    <a:pt x="0" y="55607"/>
                  </a:lnTo>
                  <a:cubicBezTo>
                    <a:pt x="0" y="40859"/>
                    <a:pt x="5859" y="26715"/>
                    <a:pt x="16287" y="16287"/>
                  </a:cubicBezTo>
                  <a:cubicBezTo>
                    <a:pt x="26715" y="5859"/>
                    <a:pt x="40859" y="0"/>
                    <a:pt x="55607" y="0"/>
                  </a:cubicBezTo>
                  <a:close/>
                </a:path>
              </a:pathLst>
            </a:custGeom>
            <a:solidFill>
              <a:srgbClr val="C8CCD0">
                <a:alpha val="40000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id="23" name="TextBox 23"/>
            <p:cNvSpPr txBox="1"/>
            <p:nvPr/>
          </p:nvSpPr>
          <p:spPr>
            <a:xfrm>
              <a:off x="0" y="-9525"/>
              <a:ext cx="690122" cy="625194"/>
            </a:xfrm>
            <a:prstGeom prst="rect">
              <a:avLst/>
            </a:prstGeom>
          </p:spPr>
          <p:txBody>
            <a:bodyPr lIns="51284" tIns="51284" rIns="51284" bIns="51284" rtlCol="0" anchor="ctr"/>
            <a:lstStyle/>
            <a:p>
              <a:pPr marL="0" lvl="0" indent="0" algn="ctr">
                <a:lnSpc>
                  <a:spcPts val="229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4" name="TextBox 24"/>
          <p:cNvSpPr txBox="1"/>
          <p:nvPr>
            <p:custDataLst>
              <p:tags r:id="rId7"/>
            </p:custDataLst>
          </p:nvPr>
        </p:nvSpPr>
        <p:spPr>
          <a:xfrm>
            <a:off x="14879260" y="6584214"/>
            <a:ext cx="1536414" cy="869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85"/>
              </a:lnSpc>
              <a:spcBef>
                <a:spcPct val="0"/>
              </a:spcBef>
            </a:pPr>
            <a:r>
              <a:rPr lang="zh-CN" altLang="en-US" sz="4845">
                <a:solidFill>
                  <a:srgbClr val="943232"/>
                </a:solidFill>
                <a:ea typeface="思源宋体-粗体 Bold" panose="02020700000000000000" charset="-122"/>
              </a:rPr>
              <a:t>标题</a:t>
            </a:r>
          </a:p>
        </p:txBody>
      </p:sp>
      <p:grpSp>
        <p:nvGrpSpPr>
          <p:cNvPr id="25" name="Group 25"/>
          <p:cNvGrpSpPr/>
          <p:nvPr>
            <p:custDataLst>
              <p:tags r:id="rId8"/>
            </p:custDataLst>
          </p:nvPr>
        </p:nvGrpSpPr>
        <p:grpSpPr>
          <a:xfrm>
            <a:off x="4412605" y="3000379"/>
            <a:ext cx="12557498" cy="2359886"/>
            <a:chOff x="0" y="0"/>
            <a:chExt cx="3276116" cy="615669"/>
          </a:xfrm>
        </p:grpSpPr>
        <p:sp>
          <p:nvSpPr>
            <p:cNvPr id="26" name="Freeform 26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3276116" cy="615669"/>
            </a:xfrm>
            <a:custGeom>
              <a:avLst/>
              <a:gdLst/>
              <a:ahLst/>
              <a:cxnLst/>
              <a:rect l="l" t="t" r="r" b="b"/>
              <a:pathLst>
                <a:path w="3276116" h="615669">
                  <a:moveTo>
                    <a:pt x="0" y="0"/>
                  </a:moveTo>
                  <a:lnTo>
                    <a:pt x="3276116" y="0"/>
                  </a:lnTo>
                  <a:lnTo>
                    <a:pt x="3276116" y="615669"/>
                  </a:lnTo>
                  <a:lnTo>
                    <a:pt x="0" y="615669"/>
                  </a:lnTo>
                  <a:close/>
                </a:path>
              </a:pathLst>
            </a:custGeom>
            <a:solidFill>
              <a:srgbClr val="963D3D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3276116" cy="653769"/>
            </a:xfrm>
            <a:prstGeom prst="rect">
              <a:avLst/>
            </a:prstGeom>
          </p:spPr>
          <p:txBody>
            <a:bodyPr lIns="51284" tIns="51284" rIns="51284" bIns="51284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28" name="TextBox 28"/>
          <p:cNvSpPr txBox="1"/>
          <p:nvPr>
            <p:custDataLst>
              <p:tags r:id="rId9"/>
            </p:custDataLst>
          </p:nvPr>
        </p:nvSpPr>
        <p:spPr>
          <a:xfrm>
            <a:off x="4872731" y="3461227"/>
            <a:ext cx="2558244" cy="502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20"/>
              </a:lnSpc>
              <a:spcBef>
                <a:spcPct val="0"/>
              </a:spcBef>
            </a:pPr>
            <a:r>
              <a:rPr lang="en-US" sz="2800" u="none" strike="noStrike" spc="279">
                <a:solidFill>
                  <a:srgbClr val="FFFFFF"/>
                </a:solidFill>
                <a:ea typeface="思源宋体-粗体 Bold" panose="02020700000000000000" charset="-122"/>
              </a:rPr>
              <a:t>添加小标题</a:t>
            </a:r>
          </a:p>
        </p:txBody>
      </p:sp>
      <p:sp>
        <p:nvSpPr>
          <p:cNvPr id="29" name="TextBox 29"/>
          <p:cNvSpPr txBox="1"/>
          <p:nvPr>
            <p:custDataLst>
              <p:tags r:id="rId10"/>
            </p:custDataLst>
          </p:nvPr>
        </p:nvSpPr>
        <p:spPr>
          <a:xfrm>
            <a:off x="4872731" y="4008354"/>
            <a:ext cx="11778449" cy="768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000"/>
              </a:lnSpc>
              <a:spcBef>
                <a:spcPct val="0"/>
              </a:spcBef>
            </a:pPr>
            <a:r>
              <a:rPr lang="en-US" sz="2000" u="none" strike="noStrike">
                <a:solidFill>
                  <a:srgbClr val="FFFFFF"/>
                </a:solidFill>
                <a:ea typeface="思源宋体 2" panose="02020400000000000000" charset="-122"/>
              </a:rPr>
              <a:t>单击此处输入您的正文，文字是您思想的提炼，为了最终演示发布良好效果，请尽量言简意赅的阐述观点；根据需要可酌情增减文字，以便观者可以准确理解您所传达的信息。</a:t>
            </a:r>
          </a:p>
        </p:txBody>
      </p:sp>
      <p:sp>
        <p:nvSpPr>
          <p:cNvPr id="30" name="TextBox 9"/>
          <p:cNvSpPr txBox="1"/>
          <p:nvPr>
            <p:custDataLst>
              <p:tags r:id="rId11"/>
            </p:custDataLst>
          </p:nvPr>
        </p:nvSpPr>
        <p:spPr>
          <a:xfrm>
            <a:off x="5915025" y="858520"/>
            <a:ext cx="3279140" cy="3073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400"/>
              </a:lnSpc>
            </a:pPr>
            <a:r>
              <a:rPr lang="en-US" sz="2000" spc="345">
                <a:solidFill>
                  <a:srgbClr val="FFFFFF"/>
                </a:solidFill>
                <a:latin typeface="思源宋体 1 Medium" panose="02020500000000000000" charset="-122"/>
              </a:rPr>
              <a:t>请输入文本</a:t>
            </a:r>
          </a:p>
        </p:txBody>
      </p:sp>
      <p:sp>
        <p:nvSpPr>
          <p:cNvPr id="31" name="TextBox 10"/>
          <p:cNvSpPr txBox="1"/>
          <p:nvPr>
            <p:custDataLst>
              <p:tags r:id="rId12"/>
            </p:custDataLst>
          </p:nvPr>
        </p:nvSpPr>
        <p:spPr>
          <a:xfrm>
            <a:off x="2214880" y="521335"/>
            <a:ext cx="3700145" cy="8261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445"/>
              </a:lnSpc>
            </a:pPr>
            <a:r>
              <a:rPr lang="en-US" sz="5370" spc="-1">
                <a:solidFill>
                  <a:srgbClr val="FFFFFF"/>
                </a:solidFill>
                <a:ea typeface="思源宋体 1 Heavy" panose="02020900000000000000" charset="-122"/>
              </a:rPr>
              <a:t>请输入标题</a:t>
            </a:r>
          </a:p>
        </p:txBody>
      </p:sp>
      <p:sp>
        <p:nvSpPr>
          <p:cNvPr id="32" name="Freeform 18"/>
          <p:cNvSpPr>
            <a:spLocks noChangeAspect="1"/>
          </p:cNvSpPr>
          <p:nvPr>
            <p:custDataLst>
              <p:tags r:id="rId13"/>
            </p:custDataLst>
          </p:nvPr>
        </p:nvSpPr>
        <p:spPr>
          <a:xfrm>
            <a:off x="731520" y="419100"/>
            <a:ext cx="1000760" cy="1000760"/>
          </a:xfrm>
          <a:custGeom>
            <a:avLst/>
            <a:gdLst/>
            <a:ahLst/>
            <a:cxnLst/>
            <a:rect l="l" t="t" r="r" b="b"/>
            <a:pathLst>
              <a:path w="940273" h="940273">
                <a:moveTo>
                  <a:pt x="0" y="0"/>
                </a:moveTo>
                <a:lnTo>
                  <a:pt x="940273" y="0"/>
                </a:lnTo>
                <a:lnTo>
                  <a:pt x="940273" y="940273"/>
                </a:lnTo>
                <a:lnTo>
                  <a:pt x="0" y="940273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28177" y="9818439"/>
            <a:ext cx="18521877" cy="1042775"/>
            <a:chOff x="0" y="0"/>
            <a:chExt cx="4878190" cy="2746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78190" cy="274640"/>
            </a:xfrm>
            <a:custGeom>
              <a:avLst/>
              <a:gdLst/>
              <a:ahLst/>
              <a:cxnLst/>
              <a:rect l="l" t="t" r="r" b="b"/>
              <a:pathLst>
                <a:path w="4878190" h="274640">
                  <a:moveTo>
                    <a:pt x="0" y="0"/>
                  </a:moveTo>
                  <a:lnTo>
                    <a:pt x="4878190" y="0"/>
                  </a:lnTo>
                  <a:lnTo>
                    <a:pt x="4878190" y="274640"/>
                  </a:lnTo>
                  <a:lnTo>
                    <a:pt x="0" y="274640"/>
                  </a:lnTo>
                  <a:close/>
                </a:path>
              </a:pathLst>
            </a:custGeom>
            <a:solidFill>
              <a:srgbClr val="963D3D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4878190" cy="3032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-1025417"/>
            <a:ext cx="18521877" cy="2921978"/>
            <a:chOff x="0" y="0"/>
            <a:chExt cx="4878190" cy="76957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78190" cy="769574"/>
            </a:xfrm>
            <a:custGeom>
              <a:avLst/>
              <a:gdLst/>
              <a:ahLst/>
              <a:cxnLst/>
              <a:rect l="l" t="t" r="r" b="b"/>
              <a:pathLst>
                <a:path w="4878190" h="769574">
                  <a:moveTo>
                    <a:pt x="0" y="0"/>
                  </a:moveTo>
                  <a:lnTo>
                    <a:pt x="4878190" y="0"/>
                  </a:lnTo>
                  <a:lnTo>
                    <a:pt x="4878190" y="769574"/>
                  </a:lnTo>
                  <a:lnTo>
                    <a:pt x="0" y="769574"/>
                  </a:lnTo>
                  <a:close/>
                </a:path>
              </a:pathLst>
            </a:custGeom>
            <a:solidFill>
              <a:srgbClr val="963D3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28575"/>
              <a:ext cx="4878190" cy="7981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AutoShape 8"/>
          <p:cNvSpPr/>
          <p:nvPr/>
        </p:nvSpPr>
        <p:spPr>
          <a:xfrm>
            <a:off x="-128177" y="9563842"/>
            <a:ext cx="18650055" cy="0"/>
          </a:xfrm>
          <a:prstGeom prst="line">
            <a:avLst/>
          </a:prstGeom>
          <a:ln w="38100" cap="flat">
            <a:solidFill>
              <a:srgbClr val="963D3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>
            <a:off x="9260939" y="1009650"/>
            <a:ext cx="9260939" cy="0"/>
          </a:xfrm>
          <a:prstGeom prst="line">
            <a:avLst/>
          </a:prstGeom>
          <a:ln w="19050" cap="flat">
            <a:solidFill>
              <a:srgbClr val="FFFFFF"/>
            </a:solidFill>
            <a:prstDash val="lgDash"/>
            <a:headEnd type="none" w="sm" len="sm"/>
            <a:tailEnd type="none" w="sm" len="sm"/>
          </a:ln>
        </p:spPr>
      </p:sp>
      <p:grpSp>
        <p:nvGrpSpPr>
          <p:cNvPr id="12" name="Group 12"/>
          <p:cNvGrpSpPr/>
          <p:nvPr>
            <p:custDataLst>
              <p:tags r:id="rId1"/>
            </p:custDataLst>
          </p:nvPr>
        </p:nvGrpSpPr>
        <p:grpSpPr>
          <a:xfrm>
            <a:off x="1307221" y="5143500"/>
            <a:ext cx="4806818" cy="3705388"/>
            <a:chOff x="0" y="0"/>
            <a:chExt cx="6409090" cy="4940517"/>
          </a:xfrm>
        </p:grpSpPr>
        <p:pic>
          <p:nvPicPr>
            <p:cNvPr id="13" name="Picture 13"/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58" r="6758"/>
            <a:stretch/>
          </p:blipFill>
          <p:spPr>
            <a:xfrm>
              <a:off x="0" y="0"/>
              <a:ext cx="6409090" cy="494051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>
            <p:custDataLst>
              <p:tags r:id="rId2"/>
            </p:custDataLst>
          </p:nvPr>
        </p:nvGrpSpPr>
        <p:grpSpPr>
          <a:xfrm>
            <a:off x="6740591" y="5143500"/>
            <a:ext cx="4806818" cy="3705388"/>
            <a:chOff x="0" y="0"/>
            <a:chExt cx="6409090" cy="4940517"/>
          </a:xfrm>
        </p:grpSpPr>
        <p:pic>
          <p:nvPicPr>
            <p:cNvPr id="15" name="Picture 15"/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58" r="6758"/>
            <a:stretch/>
          </p:blipFill>
          <p:spPr>
            <a:xfrm>
              <a:off x="0" y="0"/>
              <a:ext cx="6409090" cy="4940517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>
            <p:custDataLst>
              <p:tags r:id="rId3"/>
            </p:custDataLst>
          </p:nvPr>
        </p:nvGrpSpPr>
        <p:grpSpPr>
          <a:xfrm>
            <a:off x="12173961" y="5143500"/>
            <a:ext cx="4806818" cy="3705388"/>
            <a:chOff x="0" y="0"/>
            <a:chExt cx="6409090" cy="4940517"/>
          </a:xfrm>
        </p:grpSpPr>
        <p:pic>
          <p:nvPicPr>
            <p:cNvPr id="17" name="Picture 17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58" r="6758"/>
            <a:stretch/>
          </p:blipFill>
          <p:spPr>
            <a:xfrm>
              <a:off x="0" y="0"/>
              <a:ext cx="6409090" cy="4940517"/>
            </a:xfrm>
            <a:prstGeom prst="rect">
              <a:avLst/>
            </a:prstGeom>
          </p:spPr>
        </p:pic>
      </p:grpSp>
      <p:sp>
        <p:nvSpPr>
          <p:cNvPr id="18" name="TextBox 18"/>
          <p:cNvSpPr txBox="1"/>
          <p:nvPr>
            <p:custDataLst>
              <p:tags r:id="rId4"/>
            </p:custDataLst>
          </p:nvPr>
        </p:nvSpPr>
        <p:spPr>
          <a:xfrm>
            <a:off x="1288171" y="3234362"/>
            <a:ext cx="4806818" cy="1153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000"/>
              </a:lnSpc>
              <a:spcBef>
                <a:spcPct val="0"/>
              </a:spcBef>
            </a:pPr>
            <a:r>
              <a:rPr lang="en-US" sz="2000" u="none" strike="noStrike">
                <a:solidFill>
                  <a:srgbClr val="404040"/>
                </a:solidFill>
                <a:ea typeface="思源宋体 2" panose="02020400000000000000" charset="-122"/>
              </a:rPr>
              <a:t>请输入您的文本，文字是您思想的提炼</a:t>
            </a:r>
          </a:p>
          <a:p>
            <a:pPr marL="0" lvl="0" indent="0" algn="just">
              <a:lnSpc>
                <a:spcPts val="3000"/>
              </a:lnSpc>
              <a:spcBef>
                <a:spcPct val="0"/>
              </a:spcBef>
            </a:pPr>
            <a:r>
              <a:rPr lang="en-US" sz="2000" u="none" strike="noStrike">
                <a:solidFill>
                  <a:srgbClr val="404040"/>
                </a:solidFill>
                <a:ea typeface="思源宋体 2" panose="02020400000000000000" charset="-122"/>
              </a:rPr>
              <a:t>请输入您的文本，文字是您思想的提炼</a:t>
            </a:r>
          </a:p>
          <a:p>
            <a:pPr marL="0" lvl="0" indent="0" algn="just">
              <a:lnSpc>
                <a:spcPts val="3000"/>
              </a:lnSpc>
              <a:spcBef>
                <a:spcPct val="0"/>
              </a:spcBef>
            </a:pPr>
            <a:r>
              <a:rPr lang="en-US" sz="2000" u="none" strike="noStrike">
                <a:solidFill>
                  <a:srgbClr val="404040"/>
                </a:solidFill>
                <a:ea typeface="思源宋体 2" panose="02020400000000000000" charset="-122"/>
              </a:rPr>
              <a:t>请输入您的文本，文字是您思想的提炼</a:t>
            </a:r>
          </a:p>
        </p:txBody>
      </p:sp>
      <p:sp>
        <p:nvSpPr>
          <p:cNvPr id="19" name="TextBox 19"/>
          <p:cNvSpPr txBox="1"/>
          <p:nvPr>
            <p:custDataLst>
              <p:tags r:id="rId5"/>
            </p:custDataLst>
          </p:nvPr>
        </p:nvSpPr>
        <p:spPr>
          <a:xfrm>
            <a:off x="6740591" y="3234362"/>
            <a:ext cx="4806818" cy="1153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000"/>
              </a:lnSpc>
              <a:spcBef>
                <a:spcPct val="0"/>
              </a:spcBef>
            </a:pPr>
            <a:r>
              <a:rPr lang="en-US" sz="2000">
                <a:solidFill>
                  <a:srgbClr val="404040"/>
                </a:solidFill>
                <a:ea typeface="思源宋体 2" panose="02020400000000000000" charset="-122"/>
                <a:sym typeface="+mn-ea"/>
              </a:rPr>
              <a:t>请输入您的文本，文字是您思想的提炼</a:t>
            </a:r>
            <a:endParaRPr lang="en-US" sz="2000" u="none" strike="noStrike">
              <a:solidFill>
                <a:srgbClr val="404040"/>
              </a:solidFill>
              <a:ea typeface="思源宋体 2" panose="02020400000000000000" charset="-122"/>
            </a:endParaRPr>
          </a:p>
          <a:p>
            <a:pPr marL="0" lvl="0" indent="0" algn="just">
              <a:lnSpc>
                <a:spcPts val="3000"/>
              </a:lnSpc>
              <a:spcBef>
                <a:spcPct val="0"/>
              </a:spcBef>
            </a:pPr>
            <a:r>
              <a:rPr lang="en-US" sz="2000">
                <a:solidFill>
                  <a:srgbClr val="404040"/>
                </a:solidFill>
                <a:ea typeface="思源宋体 2" panose="02020400000000000000" charset="-122"/>
                <a:sym typeface="+mn-ea"/>
              </a:rPr>
              <a:t>请输入您的文本，文字是您思想的提炼</a:t>
            </a:r>
            <a:endParaRPr lang="en-US" sz="2000" u="none" strike="noStrike">
              <a:solidFill>
                <a:srgbClr val="404040"/>
              </a:solidFill>
              <a:ea typeface="思源宋体 2" panose="02020400000000000000" charset="-122"/>
            </a:endParaRPr>
          </a:p>
          <a:p>
            <a:pPr marL="0" lvl="0" indent="0" algn="just">
              <a:lnSpc>
                <a:spcPts val="3000"/>
              </a:lnSpc>
              <a:spcBef>
                <a:spcPct val="0"/>
              </a:spcBef>
            </a:pPr>
            <a:r>
              <a:rPr lang="en-US" sz="2000">
                <a:solidFill>
                  <a:srgbClr val="404040"/>
                </a:solidFill>
                <a:ea typeface="思源宋体 2" panose="02020400000000000000" charset="-122"/>
                <a:sym typeface="+mn-ea"/>
              </a:rPr>
              <a:t>请输入您的文本，文字是您思想的提炼</a:t>
            </a:r>
            <a:endParaRPr lang="en-US" sz="2000" u="none" strike="noStrike">
              <a:solidFill>
                <a:srgbClr val="404040"/>
              </a:solidFill>
              <a:ea typeface="思源宋体 2" panose="02020400000000000000" charset="-122"/>
            </a:endParaRPr>
          </a:p>
        </p:txBody>
      </p:sp>
      <p:sp>
        <p:nvSpPr>
          <p:cNvPr id="20" name="TextBox 20"/>
          <p:cNvSpPr txBox="1"/>
          <p:nvPr>
            <p:custDataLst>
              <p:tags r:id="rId6"/>
            </p:custDataLst>
          </p:nvPr>
        </p:nvSpPr>
        <p:spPr>
          <a:xfrm>
            <a:off x="12173961" y="3234362"/>
            <a:ext cx="4806818" cy="1153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000"/>
              </a:lnSpc>
              <a:spcBef>
                <a:spcPct val="0"/>
              </a:spcBef>
            </a:pPr>
            <a:r>
              <a:rPr lang="en-US" sz="2000">
                <a:solidFill>
                  <a:srgbClr val="404040"/>
                </a:solidFill>
                <a:ea typeface="思源宋体 2" panose="02020400000000000000" charset="-122"/>
                <a:sym typeface="+mn-ea"/>
              </a:rPr>
              <a:t>请输入您的文本，文字是您思想的提炼</a:t>
            </a:r>
            <a:endParaRPr lang="en-US" sz="2000" u="none" strike="noStrike">
              <a:solidFill>
                <a:srgbClr val="404040"/>
              </a:solidFill>
              <a:ea typeface="思源宋体 2" panose="02020400000000000000" charset="-122"/>
            </a:endParaRPr>
          </a:p>
          <a:p>
            <a:pPr marL="0" lvl="0" indent="0" algn="just">
              <a:lnSpc>
                <a:spcPts val="3000"/>
              </a:lnSpc>
              <a:spcBef>
                <a:spcPct val="0"/>
              </a:spcBef>
            </a:pPr>
            <a:r>
              <a:rPr lang="en-US" sz="2000">
                <a:solidFill>
                  <a:srgbClr val="404040"/>
                </a:solidFill>
                <a:ea typeface="思源宋体 2" panose="02020400000000000000" charset="-122"/>
                <a:sym typeface="+mn-ea"/>
              </a:rPr>
              <a:t>请输入您的文本，文字是您思想的提炼</a:t>
            </a:r>
            <a:endParaRPr lang="en-US" sz="2000" u="none" strike="noStrike">
              <a:solidFill>
                <a:srgbClr val="404040"/>
              </a:solidFill>
              <a:ea typeface="思源宋体 2" panose="02020400000000000000" charset="-122"/>
            </a:endParaRPr>
          </a:p>
          <a:p>
            <a:pPr marL="0" lvl="0" indent="0" algn="just">
              <a:lnSpc>
                <a:spcPts val="3000"/>
              </a:lnSpc>
              <a:spcBef>
                <a:spcPct val="0"/>
              </a:spcBef>
            </a:pPr>
            <a:r>
              <a:rPr lang="en-US" sz="2000">
                <a:solidFill>
                  <a:srgbClr val="404040"/>
                </a:solidFill>
                <a:ea typeface="思源宋体 2" panose="02020400000000000000" charset="-122"/>
                <a:sym typeface="+mn-ea"/>
              </a:rPr>
              <a:t>请输入您的文本，文字是您思想的提炼</a:t>
            </a:r>
            <a:endParaRPr lang="en-US" sz="2000" u="none" strike="noStrike">
              <a:solidFill>
                <a:srgbClr val="404040"/>
              </a:solidFill>
              <a:ea typeface="思源宋体 2" panose="02020400000000000000" charset="-122"/>
            </a:endParaRPr>
          </a:p>
        </p:txBody>
      </p:sp>
      <p:sp>
        <p:nvSpPr>
          <p:cNvPr id="21" name="TextBox 21"/>
          <p:cNvSpPr txBox="1"/>
          <p:nvPr>
            <p:custDataLst>
              <p:tags r:id="rId7"/>
            </p:custDataLst>
          </p:nvPr>
        </p:nvSpPr>
        <p:spPr>
          <a:xfrm>
            <a:off x="1288171" y="2577385"/>
            <a:ext cx="2596146" cy="502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920"/>
              </a:lnSpc>
              <a:spcBef>
                <a:spcPct val="0"/>
              </a:spcBef>
            </a:pPr>
            <a:r>
              <a:rPr lang="en-US" sz="2800" spc="279">
                <a:solidFill>
                  <a:srgbClr val="963D3D"/>
                </a:solidFill>
                <a:ea typeface="思源宋体-粗体 Bold" panose="02020700000000000000" charset="-122"/>
              </a:rPr>
              <a:t>添加小标题</a:t>
            </a:r>
          </a:p>
        </p:txBody>
      </p:sp>
      <p:sp>
        <p:nvSpPr>
          <p:cNvPr id="22" name="TextBox 22"/>
          <p:cNvSpPr txBox="1"/>
          <p:nvPr>
            <p:custDataLst>
              <p:tags r:id="rId8"/>
            </p:custDataLst>
          </p:nvPr>
        </p:nvSpPr>
        <p:spPr>
          <a:xfrm>
            <a:off x="6740591" y="2577385"/>
            <a:ext cx="2596146" cy="502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920"/>
              </a:lnSpc>
              <a:spcBef>
                <a:spcPct val="0"/>
              </a:spcBef>
            </a:pPr>
            <a:r>
              <a:rPr lang="en-US" sz="2800" spc="279">
                <a:solidFill>
                  <a:srgbClr val="963D3D"/>
                </a:solidFill>
                <a:ea typeface="思源宋体-粗体 Bold" panose="02020700000000000000" charset="-122"/>
              </a:rPr>
              <a:t>添加小标题</a:t>
            </a:r>
          </a:p>
        </p:txBody>
      </p:sp>
      <p:sp>
        <p:nvSpPr>
          <p:cNvPr id="23" name="TextBox 23"/>
          <p:cNvSpPr txBox="1"/>
          <p:nvPr>
            <p:custDataLst>
              <p:tags r:id="rId9"/>
            </p:custDataLst>
          </p:nvPr>
        </p:nvSpPr>
        <p:spPr>
          <a:xfrm>
            <a:off x="12173961" y="2577385"/>
            <a:ext cx="2596146" cy="502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920"/>
              </a:lnSpc>
              <a:spcBef>
                <a:spcPct val="0"/>
              </a:spcBef>
            </a:pPr>
            <a:r>
              <a:rPr lang="en-US" sz="2800" spc="279">
                <a:solidFill>
                  <a:srgbClr val="963D3D"/>
                </a:solidFill>
                <a:ea typeface="思源宋体-粗体 Bold" panose="02020700000000000000" charset="-122"/>
              </a:rPr>
              <a:t>添加小标题</a:t>
            </a:r>
          </a:p>
        </p:txBody>
      </p:sp>
      <p:sp>
        <p:nvSpPr>
          <p:cNvPr id="24" name="TextBox 9"/>
          <p:cNvSpPr txBox="1"/>
          <p:nvPr>
            <p:custDataLst>
              <p:tags r:id="rId10"/>
            </p:custDataLst>
          </p:nvPr>
        </p:nvSpPr>
        <p:spPr>
          <a:xfrm>
            <a:off x="5915025" y="858520"/>
            <a:ext cx="3279140" cy="3073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400"/>
              </a:lnSpc>
            </a:pPr>
            <a:r>
              <a:rPr lang="en-US" sz="2000" spc="345">
                <a:solidFill>
                  <a:srgbClr val="FFFFFF"/>
                </a:solidFill>
                <a:latin typeface="思源宋体 1 Medium" panose="02020500000000000000" charset="-122"/>
              </a:rPr>
              <a:t>请输入文本</a:t>
            </a:r>
          </a:p>
        </p:txBody>
      </p:sp>
      <p:sp>
        <p:nvSpPr>
          <p:cNvPr id="25" name="TextBox 10"/>
          <p:cNvSpPr txBox="1"/>
          <p:nvPr>
            <p:custDataLst>
              <p:tags r:id="rId11"/>
            </p:custDataLst>
          </p:nvPr>
        </p:nvSpPr>
        <p:spPr>
          <a:xfrm>
            <a:off x="2214880" y="521335"/>
            <a:ext cx="3700145" cy="8261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445"/>
              </a:lnSpc>
            </a:pPr>
            <a:r>
              <a:rPr lang="en-US" sz="5370" spc="-1">
                <a:solidFill>
                  <a:srgbClr val="FFFFFF"/>
                </a:solidFill>
                <a:ea typeface="思源宋体 1 Heavy" panose="02020900000000000000" charset="-122"/>
              </a:rPr>
              <a:t>请输入标题</a:t>
            </a:r>
          </a:p>
        </p:txBody>
      </p:sp>
      <p:sp>
        <p:nvSpPr>
          <p:cNvPr id="30" name="Freeform 18"/>
          <p:cNvSpPr>
            <a:spLocks noChangeAspect="1"/>
          </p:cNvSpPr>
          <p:nvPr>
            <p:custDataLst>
              <p:tags r:id="rId12"/>
            </p:custDataLst>
          </p:nvPr>
        </p:nvSpPr>
        <p:spPr>
          <a:xfrm>
            <a:off x="731520" y="419100"/>
            <a:ext cx="1000760" cy="1000760"/>
          </a:xfrm>
          <a:custGeom>
            <a:avLst/>
            <a:gdLst/>
            <a:ahLst/>
            <a:cxnLst/>
            <a:rect l="l" t="t" r="r" b="b"/>
            <a:pathLst>
              <a:path w="940273" h="940273">
                <a:moveTo>
                  <a:pt x="0" y="0"/>
                </a:moveTo>
                <a:lnTo>
                  <a:pt x="940273" y="0"/>
                </a:lnTo>
                <a:lnTo>
                  <a:pt x="940273" y="940273"/>
                </a:lnTo>
                <a:lnTo>
                  <a:pt x="0" y="940273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28177" y="9818439"/>
            <a:ext cx="18521877" cy="1042775"/>
            <a:chOff x="0" y="0"/>
            <a:chExt cx="4878190" cy="2746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78190" cy="274640"/>
            </a:xfrm>
            <a:custGeom>
              <a:avLst/>
              <a:gdLst/>
              <a:ahLst/>
              <a:cxnLst/>
              <a:rect l="l" t="t" r="r" b="b"/>
              <a:pathLst>
                <a:path w="4878190" h="274640">
                  <a:moveTo>
                    <a:pt x="0" y="0"/>
                  </a:moveTo>
                  <a:lnTo>
                    <a:pt x="4878190" y="0"/>
                  </a:lnTo>
                  <a:lnTo>
                    <a:pt x="4878190" y="274640"/>
                  </a:lnTo>
                  <a:lnTo>
                    <a:pt x="0" y="274640"/>
                  </a:lnTo>
                  <a:close/>
                </a:path>
              </a:pathLst>
            </a:custGeom>
            <a:solidFill>
              <a:srgbClr val="963D3D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4878190" cy="3032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-1025417"/>
            <a:ext cx="18521877" cy="2921978"/>
            <a:chOff x="0" y="0"/>
            <a:chExt cx="4878190" cy="76957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78190" cy="769574"/>
            </a:xfrm>
            <a:custGeom>
              <a:avLst/>
              <a:gdLst/>
              <a:ahLst/>
              <a:cxnLst/>
              <a:rect l="l" t="t" r="r" b="b"/>
              <a:pathLst>
                <a:path w="4878190" h="769574">
                  <a:moveTo>
                    <a:pt x="0" y="0"/>
                  </a:moveTo>
                  <a:lnTo>
                    <a:pt x="4878190" y="0"/>
                  </a:lnTo>
                  <a:lnTo>
                    <a:pt x="4878190" y="769574"/>
                  </a:lnTo>
                  <a:lnTo>
                    <a:pt x="0" y="769574"/>
                  </a:lnTo>
                  <a:close/>
                </a:path>
              </a:pathLst>
            </a:custGeom>
            <a:solidFill>
              <a:srgbClr val="963D3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28575"/>
              <a:ext cx="4878190" cy="7981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AutoShape 8"/>
          <p:cNvSpPr/>
          <p:nvPr/>
        </p:nvSpPr>
        <p:spPr>
          <a:xfrm>
            <a:off x="-128177" y="9563842"/>
            <a:ext cx="18650055" cy="0"/>
          </a:xfrm>
          <a:prstGeom prst="line">
            <a:avLst/>
          </a:prstGeom>
          <a:ln w="38100" cap="flat">
            <a:solidFill>
              <a:srgbClr val="963D3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>
            <a:off x="9260939" y="1009650"/>
            <a:ext cx="9260939" cy="0"/>
          </a:xfrm>
          <a:prstGeom prst="line">
            <a:avLst/>
          </a:prstGeom>
          <a:ln w="19050" cap="flat">
            <a:solidFill>
              <a:srgbClr val="FFFFFF"/>
            </a:solidFill>
            <a:prstDash val="lgDash"/>
            <a:headEnd type="none" w="sm" len="sm"/>
            <a:tailEnd type="none" w="sm" len="sm"/>
          </a:ln>
        </p:spPr>
      </p:sp>
      <p:sp>
        <p:nvSpPr>
          <p:cNvPr id="12" name="Freeform 12"/>
          <p:cNvSpPr/>
          <p:nvPr/>
        </p:nvSpPr>
        <p:spPr>
          <a:xfrm>
            <a:off x="8003436" y="4299020"/>
            <a:ext cx="2331610" cy="2688439"/>
          </a:xfrm>
          <a:custGeom>
            <a:avLst/>
            <a:gdLst/>
            <a:ahLst/>
            <a:cxnLst/>
            <a:rect l="l" t="t" r="r" b="b"/>
            <a:pathLst>
              <a:path w="2331610" h="2688439">
                <a:moveTo>
                  <a:pt x="0" y="0"/>
                </a:moveTo>
                <a:lnTo>
                  <a:pt x="2331610" y="0"/>
                </a:lnTo>
                <a:lnTo>
                  <a:pt x="2331610" y="2688439"/>
                </a:lnTo>
                <a:lnTo>
                  <a:pt x="0" y="268843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>
            <a:off x="9562502" y="6664003"/>
            <a:ext cx="1166018" cy="1344466"/>
          </a:xfrm>
          <a:custGeom>
            <a:avLst/>
            <a:gdLst/>
            <a:ahLst/>
            <a:cxnLst/>
            <a:rect l="l" t="t" r="r" b="b"/>
            <a:pathLst>
              <a:path w="1166018" h="1344466">
                <a:moveTo>
                  <a:pt x="0" y="0"/>
                </a:moveTo>
                <a:lnTo>
                  <a:pt x="1166018" y="0"/>
                </a:lnTo>
                <a:lnTo>
                  <a:pt x="1166018" y="1344465"/>
                </a:lnTo>
                <a:lnTo>
                  <a:pt x="0" y="13444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/>
          <p:cNvSpPr/>
          <p:nvPr/>
        </p:nvSpPr>
        <p:spPr>
          <a:xfrm>
            <a:off x="10545962" y="4971007"/>
            <a:ext cx="1166018" cy="1344466"/>
          </a:xfrm>
          <a:custGeom>
            <a:avLst/>
            <a:gdLst/>
            <a:ahLst/>
            <a:cxnLst/>
            <a:rect l="l" t="t" r="r" b="b"/>
            <a:pathLst>
              <a:path w="1166018" h="1344466">
                <a:moveTo>
                  <a:pt x="0" y="0"/>
                </a:moveTo>
                <a:lnTo>
                  <a:pt x="1166018" y="0"/>
                </a:lnTo>
                <a:lnTo>
                  <a:pt x="1166018" y="1344466"/>
                </a:lnTo>
                <a:lnTo>
                  <a:pt x="0" y="13444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/>
          <p:cNvSpPr/>
          <p:nvPr/>
        </p:nvSpPr>
        <p:spPr>
          <a:xfrm>
            <a:off x="9538739" y="3254248"/>
            <a:ext cx="1166018" cy="1344466"/>
          </a:xfrm>
          <a:custGeom>
            <a:avLst/>
            <a:gdLst/>
            <a:ahLst/>
            <a:cxnLst/>
            <a:rect l="l" t="t" r="r" b="b"/>
            <a:pathLst>
              <a:path w="1166018" h="1344466">
                <a:moveTo>
                  <a:pt x="0" y="0"/>
                </a:moveTo>
                <a:lnTo>
                  <a:pt x="1166018" y="0"/>
                </a:lnTo>
                <a:lnTo>
                  <a:pt x="1166018" y="1344465"/>
                </a:lnTo>
                <a:lnTo>
                  <a:pt x="0" y="13444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Freeform 16"/>
          <p:cNvSpPr/>
          <p:nvPr/>
        </p:nvSpPr>
        <p:spPr>
          <a:xfrm>
            <a:off x="7576812" y="3309696"/>
            <a:ext cx="1166018" cy="1344466"/>
          </a:xfrm>
          <a:custGeom>
            <a:avLst/>
            <a:gdLst/>
            <a:ahLst/>
            <a:cxnLst/>
            <a:rect l="l" t="t" r="r" b="b"/>
            <a:pathLst>
              <a:path w="1166018" h="1344466">
                <a:moveTo>
                  <a:pt x="0" y="0"/>
                </a:moveTo>
                <a:lnTo>
                  <a:pt x="1166018" y="0"/>
                </a:lnTo>
                <a:lnTo>
                  <a:pt x="1166018" y="1344465"/>
                </a:lnTo>
                <a:lnTo>
                  <a:pt x="0" y="13444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7576812" y="6672617"/>
            <a:ext cx="1166018" cy="1344466"/>
          </a:xfrm>
          <a:custGeom>
            <a:avLst/>
            <a:gdLst/>
            <a:ahLst/>
            <a:cxnLst/>
            <a:rect l="l" t="t" r="r" b="b"/>
            <a:pathLst>
              <a:path w="1166018" h="1344466">
                <a:moveTo>
                  <a:pt x="0" y="0"/>
                </a:moveTo>
                <a:lnTo>
                  <a:pt x="1166018" y="0"/>
                </a:lnTo>
                <a:lnTo>
                  <a:pt x="1166018" y="1344466"/>
                </a:lnTo>
                <a:lnTo>
                  <a:pt x="0" y="13444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8" name="Freeform 18"/>
          <p:cNvSpPr/>
          <p:nvPr/>
        </p:nvSpPr>
        <p:spPr>
          <a:xfrm>
            <a:off x="6614120" y="4971007"/>
            <a:ext cx="1166018" cy="1344466"/>
          </a:xfrm>
          <a:custGeom>
            <a:avLst/>
            <a:gdLst/>
            <a:ahLst/>
            <a:cxnLst/>
            <a:rect l="l" t="t" r="r" b="b"/>
            <a:pathLst>
              <a:path w="1166018" h="1344466">
                <a:moveTo>
                  <a:pt x="0" y="0"/>
                </a:moveTo>
                <a:lnTo>
                  <a:pt x="1166018" y="0"/>
                </a:lnTo>
                <a:lnTo>
                  <a:pt x="1166018" y="1344466"/>
                </a:lnTo>
                <a:lnTo>
                  <a:pt x="0" y="13444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9" name="TextBox 19"/>
          <p:cNvSpPr txBox="1"/>
          <p:nvPr/>
        </p:nvSpPr>
        <p:spPr>
          <a:xfrm>
            <a:off x="10982040" y="3562675"/>
            <a:ext cx="5866080" cy="768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000"/>
              </a:lnSpc>
              <a:spcBef>
                <a:spcPct val="0"/>
              </a:spcBef>
            </a:pPr>
            <a:r>
              <a:rPr lang="en-US" sz="2000" u="none" strike="noStrike">
                <a:solidFill>
                  <a:srgbClr val="404040"/>
                </a:solidFill>
                <a:ea typeface="思源宋体 2" panose="02020400000000000000" charset="-122"/>
              </a:rPr>
              <a:t>请输入您的文本，文字是您思想的提炼</a:t>
            </a:r>
          </a:p>
          <a:p>
            <a:pPr marL="0" lvl="0" indent="0" algn="just">
              <a:lnSpc>
                <a:spcPts val="3000"/>
              </a:lnSpc>
              <a:spcBef>
                <a:spcPct val="0"/>
              </a:spcBef>
            </a:pPr>
            <a:r>
              <a:rPr lang="en-US" sz="2000" u="none" strike="noStrike">
                <a:solidFill>
                  <a:srgbClr val="404040"/>
                </a:solidFill>
                <a:ea typeface="思源宋体 2" panose="02020400000000000000" charset="-122"/>
              </a:rPr>
              <a:t>请输入您的文本，文字是您思想的提炼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307221" y="3562675"/>
            <a:ext cx="5993366" cy="768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000"/>
              </a:lnSpc>
              <a:spcBef>
                <a:spcPct val="0"/>
              </a:spcBef>
            </a:pPr>
            <a:r>
              <a:rPr lang="en-US" sz="2000" u="none" strike="noStrike">
                <a:solidFill>
                  <a:srgbClr val="404040"/>
                </a:solidFill>
                <a:ea typeface="思源宋体 2" panose="02020400000000000000" charset="-122"/>
              </a:rPr>
              <a:t>请输入您的文本，文字是您思想的提炼</a:t>
            </a:r>
          </a:p>
          <a:p>
            <a:pPr marL="0" lvl="0" indent="0" algn="r">
              <a:lnSpc>
                <a:spcPts val="3000"/>
              </a:lnSpc>
              <a:spcBef>
                <a:spcPct val="0"/>
              </a:spcBef>
            </a:pPr>
            <a:r>
              <a:rPr lang="en-US" sz="2000" u="none" strike="noStrike">
                <a:solidFill>
                  <a:srgbClr val="404040"/>
                </a:solidFill>
                <a:ea typeface="思源宋体 2" panose="02020400000000000000" charset="-122"/>
              </a:rPr>
              <a:t>请输入您的文本，文字是您思想的提炼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0982040" y="6972430"/>
            <a:ext cx="5998739" cy="768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000"/>
              </a:lnSpc>
              <a:spcBef>
                <a:spcPct val="0"/>
              </a:spcBef>
            </a:pPr>
            <a:r>
              <a:rPr lang="en-US" sz="2000" u="none" strike="noStrike">
                <a:solidFill>
                  <a:srgbClr val="404040"/>
                </a:solidFill>
                <a:ea typeface="思源宋体 2" panose="02020400000000000000" charset="-122"/>
              </a:rPr>
              <a:t>请输入您的文本，文字是您思想的提炼</a:t>
            </a:r>
          </a:p>
          <a:p>
            <a:pPr marL="0" lvl="0" indent="0" algn="just">
              <a:lnSpc>
                <a:spcPts val="3000"/>
              </a:lnSpc>
              <a:spcBef>
                <a:spcPct val="0"/>
              </a:spcBef>
            </a:pPr>
            <a:r>
              <a:rPr lang="en-US" sz="2000" u="none" strike="noStrike">
                <a:solidFill>
                  <a:srgbClr val="404040"/>
                </a:solidFill>
                <a:ea typeface="思源宋体 2" panose="02020400000000000000" charset="-122"/>
              </a:rPr>
              <a:t>请输入您的文本，文字是您思想的提炼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467347" y="6972430"/>
            <a:ext cx="5852290" cy="768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000"/>
              </a:lnSpc>
              <a:spcBef>
                <a:spcPct val="0"/>
              </a:spcBef>
            </a:pPr>
            <a:r>
              <a:rPr lang="en-US" sz="2000" u="none" strike="noStrike">
                <a:solidFill>
                  <a:srgbClr val="404040"/>
                </a:solidFill>
                <a:ea typeface="思源宋体 2" panose="02020400000000000000" charset="-122"/>
              </a:rPr>
              <a:t>请输入您的文本，文字是您思想的提炼</a:t>
            </a:r>
          </a:p>
          <a:p>
            <a:pPr marL="0" lvl="0" indent="0" algn="r">
              <a:lnSpc>
                <a:spcPts val="3000"/>
              </a:lnSpc>
              <a:spcBef>
                <a:spcPct val="0"/>
              </a:spcBef>
            </a:pPr>
            <a:r>
              <a:rPr lang="en-US" sz="2000" u="none" strike="noStrike">
                <a:solidFill>
                  <a:srgbClr val="404040"/>
                </a:solidFill>
                <a:ea typeface="思源宋体 2" panose="02020400000000000000" charset="-122"/>
              </a:rPr>
              <a:t>请输入您的文本，文字是您思想的提炼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1969155" y="5279434"/>
            <a:ext cx="5011624" cy="768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000"/>
              </a:lnSpc>
              <a:spcBef>
                <a:spcPct val="0"/>
              </a:spcBef>
            </a:pPr>
            <a:r>
              <a:rPr lang="en-US" sz="2000" u="none" strike="noStrike">
                <a:solidFill>
                  <a:srgbClr val="404040"/>
                </a:solidFill>
                <a:ea typeface="思源宋体 2" panose="02020400000000000000" charset="-122"/>
              </a:rPr>
              <a:t>请输入您的文本，文字是您思想的提炼</a:t>
            </a:r>
          </a:p>
          <a:p>
            <a:pPr marL="0" lvl="0" indent="0" algn="just">
              <a:lnSpc>
                <a:spcPts val="3000"/>
              </a:lnSpc>
              <a:spcBef>
                <a:spcPct val="0"/>
              </a:spcBef>
            </a:pPr>
            <a:r>
              <a:rPr lang="en-US" sz="2000" u="none" strike="noStrike">
                <a:solidFill>
                  <a:srgbClr val="404040"/>
                </a:solidFill>
                <a:ea typeface="思源宋体 2" panose="02020400000000000000" charset="-122"/>
              </a:rPr>
              <a:t>请输入您的文本，文字是您思想的提炼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211190" y="5279434"/>
            <a:ext cx="5107655" cy="768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000"/>
              </a:lnSpc>
              <a:spcBef>
                <a:spcPct val="0"/>
              </a:spcBef>
            </a:pPr>
            <a:r>
              <a:rPr lang="en-US" sz="2000" u="none" strike="noStrike">
                <a:solidFill>
                  <a:srgbClr val="404040"/>
                </a:solidFill>
                <a:ea typeface="思源宋体 2" panose="02020400000000000000" charset="-122"/>
              </a:rPr>
              <a:t>请输入您的文本，文字是您思想的提炼</a:t>
            </a:r>
          </a:p>
          <a:p>
            <a:pPr marL="0" lvl="0" indent="0" algn="r">
              <a:lnSpc>
                <a:spcPts val="3000"/>
              </a:lnSpc>
              <a:spcBef>
                <a:spcPct val="0"/>
              </a:spcBef>
            </a:pPr>
            <a:r>
              <a:rPr lang="en-US" sz="2000" u="none" strike="noStrike">
                <a:solidFill>
                  <a:srgbClr val="404040"/>
                </a:solidFill>
                <a:ea typeface="思源宋体 2" panose="02020400000000000000" charset="-122"/>
              </a:rPr>
              <a:t>请输入您的文本，文字是您思想的提炼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8481397" y="5186089"/>
            <a:ext cx="1375687" cy="829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785"/>
              </a:lnSpc>
              <a:spcBef>
                <a:spcPct val="0"/>
              </a:spcBef>
            </a:pPr>
            <a:r>
              <a:rPr lang="en-US" sz="4845" u="none" strike="noStrike">
                <a:solidFill>
                  <a:srgbClr val="404040"/>
                </a:solidFill>
                <a:ea typeface="思源宋体-粗体 Bold" panose="02020700000000000000" charset="-122"/>
              </a:rPr>
              <a:t>内容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7707351" y="3572200"/>
            <a:ext cx="904941" cy="613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040"/>
              </a:lnSpc>
              <a:spcBef>
                <a:spcPct val="0"/>
              </a:spcBef>
            </a:pPr>
            <a:r>
              <a:rPr lang="en-US" sz="3600" u="none" strike="noStrike">
                <a:solidFill>
                  <a:srgbClr val="404040"/>
                </a:solidFill>
                <a:latin typeface="思源宋体-粗体 Bold" panose="02020700000000000000" charset="-122"/>
              </a:rPr>
              <a:t>A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7707351" y="6962905"/>
            <a:ext cx="904941" cy="613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040"/>
              </a:lnSpc>
              <a:spcBef>
                <a:spcPct val="0"/>
              </a:spcBef>
            </a:pPr>
            <a:r>
              <a:rPr lang="en-US" sz="3600" u="none" strike="noStrike">
                <a:solidFill>
                  <a:srgbClr val="404040"/>
                </a:solidFill>
                <a:latin typeface="思源宋体-粗体 Bold" panose="02020700000000000000" charset="-122"/>
              </a:rPr>
              <a:t>E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6744659" y="5269909"/>
            <a:ext cx="904941" cy="613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040"/>
              </a:lnSpc>
              <a:spcBef>
                <a:spcPct val="0"/>
              </a:spcBef>
            </a:pPr>
            <a:r>
              <a:rPr lang="en-US" sz="3600" u="none" strike="noStrike">
                <a:solidFill>
                  <a:srgbClr val="404040"/>
                </a:solidFill>
                <a:latin typeface="思源宋体-粗体 Bold" panose="02020700000000000000" charset="-122"/>
              </a:rPr>
              <a:t>F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0676500" y="5269909"/>
            <a:ext cx="904941" cy="613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040"/>
              </a:lnSpc>
              <a:spcBef>
                <a:spcPct val="0"/>
              </a:spcBef>
            </a:pPr>
            <a:r>
              <a:rPr lang="en-US" sz="3600" u="none" strike="noStrike">
                <a:solidFill>
                  <a:srgbClr val="404040"/>
                </a:solidFill>
                <a:latin typeface="思源宋体-粗体 Bold" panose="02020700000000000000" charset="-122"/>
              </a:rPr>
              <a:t>C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9669277" y="3572200"/>
            <a:ext cx="904941" cy="613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040"/>
              </a:lnSpc>
              <a:spcBef>
                <a:spcPct val="0"/>
              </a:spcBef>
            </a:pPr>
            <a:r>
              <a:rPr lang="en-US" sz="3600" u="none" strike="noStrike">
                <a:solidFill>
                  <a:srgbClr val="404040"/>
                </a:solidFill>
                <a:latin typeface="思源宋体-粗体 Bold" panose="02020700000000000000" charset="-122"/>
              </a:rPr>
              <a:t>B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9693041" y="6962905"/>
            <a:ext cx="904941" cy="613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040"/>
              </a:lnSpc>
              <a:spcBef>
                <a:spcPct val="0"/>
              </a:spcBef>
            </a:pPr>
            <a:r>
              <a:rPr lang="en-US" sz="3600" u="none" strike="noStrike">
                <a:solidFill>
                  <a:srgbClr val="404040"/>
                </a:solidFill>
                <a:latin typeface="思源宋体-粗体 Bold" panose="02020700000000000000" charset="-122"/>
              </a:rPr>
              <a:t>D</a:t>
            </a:r>
          </a:p>
        </p:txBody>
      </p:sp>
      <p:sp>
        <p:nvSpPr>
          <p:cNvPr id="32" name="TextBox 9"/>
          <p:cNvSpPr txBox="1"/>
          <p:nvPr>
            <p:custDataLst>
              <p:tags r:id="rId1"/>
            </p:custDataLst>
          </p:nvPr>
        </p:nvSpPr>
        <p:spPr>
          <a:xfrm>
            <a:off x="5915025" y="858520"/>
            <a:ext cx="3279140" cy="3073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400"/>
              </a:lnSpc>
            </a:pPr>
            <a:r>
              <a:rPr lang="en-US" sz="2000" spc="345">
                <a:solidFill>
                  <a:srgbClr val="FFFFFF"/>
                </a:solidFill>
                <a:latin typeface="思源宋体 1 Medium" panose="02020500000000000000" charset="-122"/>
              </a:rPr>
              <a:t>请输入文本</a:t>
            </a:r>
          </a:p>
        </p:txBody>
      </p:sp>
      <p:sp>
        <p:nvSpPr>
          <p:cNvPr id="33" name="TextBox 10"/>
          <p:cNvSpPr txBox="1"/>
          <p:nvPr>
            <p:custDataLst>
              <p:tags r:id="rId2"/>
            </p:custDataLst>
          </p:nvPr>
        </p:nvSpPr>
        <p:spPr>
          <a:xfrm>
            <a:off x="2214880" y="521335"/>
            <a:ext cx="3700145" cy="8261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445"/>
              </a:lnSpc>
            </a:pPr>
            <a:r>
              <a:rPr lang="en-US" sz="5370" spc="-1">
                <a:solidFill>
                  <a:srgbClr val="FFFFFF"/>
                </a:solidFill>
                <a:ea typeface="思源宋体 1 Heavy" panose="02020900000000000000" charset="-122"/>
              </a:rPr>
              <a:t>请输入标题</a:t>
            </a:r>
          </a:p>
        </p:txBody>
      </p:sp>
      <p:sp>
        <p:nvSpPr>
          <p:cNvPr id="34" name="Freeform 18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731520" y="419100"/>
            <a:ext cx="1000760" cy="1000760"/>
          </a:xfrm>
          <a:custGeom>
            <a:avLst/>
            <a:gdLst/>
            <a:ahLst/>
            <a:cxnLst/>
            <a:rect l="l" t="t" r="r" b="b"/>
            <a:pathLst>
              <a:path w="940273" h="940273">
                <a:moveTo>
                  <a:pt x="0" y="0"/>
                </a:moveTo>
                <a:lnTo>
                  <a:pt x="940273" y="0"/>
                </a:lnTo>
                <a:lnTo>
                  <a:pt x="940273" y="940273"/>
                </a:lnTo>
                <a:lnTo>
                  <a:pt x="0" y="94027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28177" y="9818439"/>
            <a:ext cx="18521877" cy="1042775"/>
            <a:chOff x="0" y="0"/>
            <a:chExt cx="4878190" cy="2746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78190" cy="274640"/>
            </a:xfrm>
            <a:custGeom>
              <a:avLst/>
              <a:gdLst/>
              <a:ahLst/>
              <a:cxnLst/>
              <a:rect l="l" t="t" r="r" b="b"/>
              <a:pathLst>
                <a:path w="4878190" h="274640">
                  <a:moveTo>
                    <a:pt x="0" y="0"/>
                  </a:moveTo>
                  <a:lnTo>
                    <a:pt x="4878190" y="0"/>
                  </a:lnTo>
                  <a:lnTo>
                    <a:pt x="4878190" y="274640"/>
                  </a:lnTo>
                  <a:lnTo>
                    <a:pt x="0" y="274640"/>
                  </a:lnTo>
                  <a:close/>
                </a:path>
              </a:pathLst>
            </a:custGeom>
            <a:solidFill>
              <a:srgbClr val="963D3D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4878190" cy="3032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-1025417"/>
            <a:ext cx="18521877" cy="2921978"/>
            <a:chOff x="0" y="0"/>
            <a:chExt cx="4878190" cy="76957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78190" cy="769574"/>
            </a:xfrm>
            <a:custGeom>
              <a:avLst/>
              <a:gdLst/>
              <a:ahLst/>
              <a:cxnLst/>
              <a:rect l="l" t="t" r="r" b="b"/>
              <a:pathLst>
                <a:path w="4878190" h="769574">
                  <a:moveTo>
                    <a:pt x="0" y="0"/>
                  </a:moveTo>
                  <a:lnTo>
                    <a:pt x="4878190" y="0"/>
                  </a:lnTo>
                  <a:lnTo>
                    <a:pt x="4878190" y="769574"/>
                  </a:lnTo>
                  <a:lnTo>
                    <a:pt x="0" y="769574"/>
                  </a:lnTo>
                  <a:close/>
                </a:path>
              </a:pathLst>
            </a:custGeom>
            <a:solidFill>
              <a:srgbClr val="963D3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28575"/>
              <a:ext cx="4878190" cy="7981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AutoShape 8"/>
          <p:cNvSpPr/>
          <p:nvPr/>
        </p:nvSpPr>
        <p:spPr>
          <a:xfrm>
            <a:off x="-128177" y="9563842"/>
            <a:ext cx="18650055" cy="0"/>
          </a:xfrm>
          <a:prstGeom prst="line">
            <a:avLst/>
          </a:prstGeom>
          <a:ln w="38100" cap="flat">
            <a:solidFill>
              <a:srgbClr val="963D3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>
            <a:off x="9260939" y="1009650"/>
            <a:ext cx="9260939" cy="0"/>
          </a:xfrm>
          <a:prstGeom prst="line">
            <a:avLst/>
          </a:prstGeom>
          <a:ln w="19050" cap="flat">
            <a:solidFill>
              <a:srgbClr val="FFFFFF"/>
            </a:solidFill>
            <a:prstDash val="lgDash"/>
            <a:headEnd type="none" w="sm" len="sm"/>
            <a:tailEnd type="none" w="sm" len="sm"/>
          </a:ln>
        </p:spPr>
      </p:sp>
      <p:grpSp>
        <p:nvGrpSpPr>
          <p:cNvPr id="12" name="Group 12"/>
          <p:cNvGrpSpPr/>
          <p:nvPr>
            <p:custDataLst>
              <p:tags r:id="rId1"/>
            </p:custDataLst>
          </p:nvPr>
        </p:nvGrpSpPr>
        <p:grpSpPr>
          <a:xfrm>
            <a:off x="1438323" y="4449315"/>
            <a:ext cx="3311086" cy="4234815"/>
            <a:chOff x="0" y="0"/>
            <a:chExt cx="872056" cy="1115342"/>
          </a:xfrm>
        </p:grpSpPr>
        <p:sp>
          <p:nvSpPr>
            <p:cNvPr id="13" name="Freeform 13"/>
            <p:cNvSpPr/>
            <p:nvPr>
              <p:custDataLst>
                <p:tags r:id="rId37"/>
              </p:custDataLst>
            </p:nvPr>
          </p:nvSpPr>
          <p:spPr>
            <a:xfrm>
              <a:off x="0" y="0"/>
              <a:ext cx="872056" cy="1115342"/>
            </a:xfrm>
            <a:custGeom>
              <a:avLst/>
              <a:gdLst/>
              <a:ahLst/>
              <a:cxnLst/>
              <a:rect l="l" t="t" r="r" b="b"/>
              <a:pathLst>
                <a:path w="872056" h="1115342">
                  <a:moveTo>
                    <a:pt x="46764" y="0"/>
                  </a:moveTo>
                  <a:lnTo>
                    <a:pt x="825292" y="0"/>
                  </a:lnTo>
                  <a:cubicBezTo>
                    <a:pt x="851119" y="0"/>
                    <a:pt x="872056" y="20937"/>
                    <a:pt x="872056" y="46764"/>
                  </a:cubicBezTo>
                  <a:lnTo>
                    <a:pt x="872056" y="1068579"/>
                  </a:lnTo>
                  <a:cubicBezTo>
                    <a:pt x="872056" y="1080981"/>
                    <a:pt x="867129" y="1092876"/>
                    <a:pt x="858359" y="1101646"/>
                  </a:cubicBezTo>
                  <a:cubicBezTo>
                    <a:pt x="849589" y="1110415"/>
                    <a:pt x="837695" y="1115342"/>
                    <a:pt x="825292" y="1115342"/>
                  </a:cubicBezTo>
                  <a:lnTo>
                    <a:pt x="46764" y="1115342"/>
                  </a:lnTo>
                  <a:cubicBezTo>
                    <a:pt x="20937" y="1115342"/>
                    <a:pt x="0" y="1094405"/>
                    <a:pt x="0" y="1068579"/>
                  </a:cubicBezTo>
                  <a:lnTo>
                    <a:pt x="0" y="46764"/>
                  </a:lnTo>
                  <a:cubicBezTo>
                    <a:pt x="0" y="20937"/>
                    <a:pt x="20937" y="0"/>
                    <a:pt x="46764" y="0"/>
                  </a:cubicBezTo>
                  <a:close/>
                </a:path>
              </a:pathLst>
            </a:custGeom>
            <a:solidFill>
              <a:srgbClr val="FFFFFF">
                <a:alpha val="17647"/>
              </a:srgbClr>
            </a:solidFill>
            <a:ln w="19050" cap="sq">
              <a:solidFill>
                <a:srgbClr val="963D3D">
                  <a:alpha val="17647"/>
                </a:srgbClr>
              </a:solidFill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872056" cy="11534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>
            <p:custDataLst>
              <p:tags r:id="rId2"/>
            </p:custDataLst>
          </p:nvPr>
        </p:nvGrpSpPr>
        <p:grpSpPr>
          <a:xfrm>
            <a:off x="5468617" y="4449315"/>
            <a:ext cx="3311086" cy="4234815"/>
            <a:chOff x="0" y="0"/>
            <a:chExt cx="872056" cy="1115342"/>
          </a:xfrm>
        </p:grpSpPr>
        <p:sp>
          <p:nvSpPr>
            <p:cNvPr id="16" name="Freeform 16"/>
            <p:cNvSpPr/>
            <p:nvPr>
              <p:custDataLst>
                <p:tags r:id="rId36"/>
              </p:custDataLst>
            </p:nvPr>
          </p:nvSpPr>
          <p:spPr>
            <a:xfrm>
              <a:off x="0" y="0"/>
              <a:ext cx="872056" cy="1115342"/>
            </a:xfrm>
            <a:custGeom>
              <a:avLst/>
              <a:gdLst/>
              <a:ahLst/>
              <a:cxnLst/>
              <a:rect l="l" t="t" r="r" b="b"/>
              <a:pathLst>
                <a:path w="872056" h="1115342">
                  <a:moveTo>
                    <a:pt x="46764" y="0"/>
                  </a:moveTo>
                  <a:lnTo>
                    <a:pt x="825292" y="0"/>
                  </a:lnTo>
                  <a:cubicBezTo>
                    <a:pt x="851119" y="0"/>
                    <a:pt x="872056" y="20937"/>
                    <a:pt x="872056" y="46764"/>
                  </a:cubicBezTo>
                  <a:lnTo>
                    <a:pt x="872056" y="1068579"/>
                  </a:lnTo>
                  <a:cubicBezTo>
                    <a:pt x="872056" y="1080981"/>
                    <a:pt x="867129" y="1092876"/>
                    <a:pt x="858359" y="1101646"/>
                  </a:cubicBezTo>
                  <a:cubicBezTo>
                    <a:pt x="849589" y="1110415"/>
                    <a:pt x="837695" y="1115342"/>
                    <a:pt x="825292" y="1115342"/>
                  </a:cubicBezTo>
                  <a:lnTo>
                    <a:pt x="46764" y="1115342"/>
                  </a:lnTo>
                  <a:cubicBezTo>
                    <a:pt x="20937" y="1115342"/>
                    <a:pt x="0" y="1094405"/>
                    <a:pt x="0" y="1068579"/>
                  </a:cubicBezTo>
                  <a:lnTo>
                    <a:pt x="0" y="46764"/>
                  </a:lnTo>
                  <a:cubicBezTo>
                    <a:pt x="0" y="20937"/>
                    <a:pt x="20937" y="0"/>
                    <a:pt x="46764" y="0"/>
                  </a:cubicBezTo>
                  <a:close/>
                </a:path>
              </a:pathLst>
            </a:custGeom>
            <a:solidFill>
              <a:srgbClr val="FFFFFF">
                <a:alpha val="17647"/>
              </a:srgbClr>
            </a:solidFill>
            <a:ln w="19050" cap="sq">
              <a:solidFill>
                <a:srgbClr val="963D3D">
                  <a:alpha val="17647"/>
                </a:srgbClr>
              </a:solidFill>
              <a:prstDash val="solid"/>
              <a:miter/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872056" cy="11534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>
            <p:custDataLst>
              <p:tags r:id="rId3"/>
            </p:custDataLst>
          </p:nvPr>
        </p:nvGrpSpPr>
        <p:grpSpPr>
          <a:xfrm>
            <a:off x="9503604" y="4449315"/>
            <a:ext cx="3311086" cy="4234815"/>
            <a:chOff x="0" y="0"/>
            <a:chExt cx="872056" cy="1115342"/>
          </a:xfrm>
        </p:grpSpPr>
        <p:sp>
          <p:nvSpPr>
            <p:cNvPr id="19" name="Freeform 19"/>
            <p:cNvSpPr/>
            <p:nvPr>
              <p:custDataLst>
                <p:tags r:id="rId35"/>
              </p:custDataLst>
            </p:nvPr>
          </p:nvSpPr>
          <p:spPr>
            <a:xfrm>
              <a:off x="0" y="0"/>
              <a:ext cx="872056" cy="1115342"/>
            </a:xfrm>
            <a:custGeom>
              <a:avLst/>
              <a:gdLst/>
              <a:ahLst/>
              <a:cxnLst/>
              <a:rect l="l" t="t" r="r" b="b"/>
              <a:pathLst>
                <a:path w="872056" h="1115342">
                  <a:moveTo>
                    <a:pt x="46764" y="0"/>
                  </a:moveTo>
                  <a:lnTo>
                    <a:pt x="825292" y="0"/>
                  </a:lnTo>
                  <a:cubicBezTo>
                    <a:pt x="851119" y="0"/>
                    <a:pt x="872056" y="20937"/>
                    <a:pt x="872056" y="46764"/>
                  </a:cubicBezTo>
                  <a:lnTo>
                    <a:pt x="872056" y="1068579"/>
                  </a:lnTo>
                  <a:cubicBezTo>
                    <a:pt x="872056" y="1080981"/>
                    <a:pt x="867129" y="1092876"/>
                    <a:pt x="858359" y="1101646"/>
                  </a:cubicBezTo>
                  <a:cubicBezTo>
                    <a:pt x="849589" y="1110415"/>
                    <a:pt x="837695" y="1115342"/>
                    <a:pt x="825292" y="1115342"/>
                  </a:cubicBezTo>
                  <a:lnTo>
                    <a:pt x="46764" y="1115342"/>
                  </a:lnTo>
                  <a:cubicBezTo>
                    <a:pt x="20937" y="1115342"/>
                    <a:pt x="0" y="1094405"/>
                    <a:pt x="0" y="1068579"/>
                  </a:cubicBezTo>
                  <a:lnTo>
                    <a:pt x="0" y="46764"/>
                  </a:lnTo>
                  <a:cubicBezTo>
                    <a:pt x="0" y="20937"/>
                    <a:pt x="20937" y="0"/>
                    <a:pt x="46764" y="0"/>
                  </a:cubicBezTo>
                  <a:close/>
                </a:path>
              </a:pathLst>
            </a:custGeom>
            <a:solidFill>
              <a:srgbClr val="FFFFFF">
                <a:alpha val="17647"/>
              </a:srgbClr>
            </a:solidFill>
            <a:ln w="19050" cap="sq">
              <a:solidFill>
                <a:srgbClr val="963D3D">
                  <a:alpha val="17647"/>
                </a:srgbClr>
              </a:solidFill>
              <a:prstDash val="solid"/>
              <a:miter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872056" cy="11534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>
            <p:custDataLst>
              <p:tags r:id="rId4"/>
            </p:custDataLst>
          </p:nvPr>
        </p:nvGrpSpPr>
        <p:grpSpPr>
          <a:xfrm>
            <a:off x="13538590" y="4449315"/>
            <a:ext cx="3311086" cy="4234815"/>
            <a:chOff x="0" y="0"/>
            <a:chExt cx="872056" cy="1115342"/>
          </a:xfrm>
        </p:grpSpPr>
        <p:sp>
          <p:nvSpPr>
            <p:cNvPr id="22" name="Freeform 22"/>
            <p:cNvSpPr/>
            <p:nvPr>
              <p:custDataLst>
                <p:tags r:id="rId34"/>
              </p:custDataLst>
            </p:nvPr>
          </p:nvSpPr>
          <p:spPr>
            <a:xfrm>
              <a:off x="0" y="0"/>
              <a:ext cx="872056" cy="1115342"/>
            </a:xfrm>
            <a:custGeom>
              <a:avLst/>
              <a:gdLst/>
              <a:ahLst/>
              <a:cxnLst/>
              <a:rect l="l" t="t" r="r" b="b"/>
              <a:pathLst>
                <a:path w="872056" h="1115342">
                  <a:moveTo>
                    <a:pt x="46764" y="0"/>
                  </a:moveTo>
                  <a:lnTo>
                    <a:pt x="825292" y="0"/>
                  </a:lnTo>
                  <a:cubicBezTo>
                    <a:pt x="851119" y="0"/>
                    <a:pt x="872056" y="20937"/>
                    <a:pt x="872056" y="46764"/>
                  </a:cubicBezTo>
                  <a:lnTo>
                    <a:pt x="872056" y="1068579"/>
                  </a:lnTo>
                  <a:cubicBezTo>
                    <a:pt x="872056" y="1080981"/>
                    <a:pt x="867129" y="1092876"/>
                    <a:pt x="858359" y="1101646"/>
                  </a:cubicBezTo>
                  <a:cubicBezTo>
                    <a:pt x="849589" y="1110415"/>
                    <a:pt x="837695" y="1115342"/>
                    <a:pt x="825292" y="1115342"/>
                  </a:cubicBezTo>
                  <a:lnTo>
                    <a:pt x="46764" y="1115342"/>
                  </a:lnTo>
                  <a:cubicBezTo>
                    <a:pt x="20937" y="1115342"/>
                    <a:pt x="0" y="1094405"/>
                    <a:pt x="0" y="1068579"/>
                  </a:cubicBezTo>
                  <a:lnTo>
                    <a:pt x="0" y="46764"/>
                  </a:lnTo>
                  <a:cubicBezTo>
                    <a:pt x="0" y="20937"/>
                    <a:pt x="20937" y="0"/>
                    <a:pt x="46764" y="0"/>
                  </a:cubicBezTo>
                  <a:close/>
                </a:path>
              </a:pathLst>
            </a:custGeom>
            <a:solidFill>
              <a:srgbClr val="FFFFFF">
                <a:alpha val="17647"/>
              </a:srgbClr>
            </a:solidFill>
            <a:ln w="19050" cap="sq">
              <a:solidFill>
                <a:srgbClr val="963D3D">
                  <a:alpha val="17647"/>
                </a:srgbClr>
              </a:solidFill>
              <a:prstDash val="solid"/>
              <a:miter/>
            </a:ln>
          </p:spPr>
        </p:sp>
        <p:sp>
          <p:nvSpPr>
            <p:cNvPr id="23" name="TextBox 23"/>
            <p:cNvSpPr txBox="1"/>
            <p:nvPr/>
          </p:nvSpPr>
          <p:spPr>
            <a:xfrm>
              <a:off x="0" y="-38100"/>
              <a:ext cx="872056" cy="11534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>
            <p:custDataLst>
              <p:tags r:id="rId5"/>
            </p:custDataLst>
          </p:nvPr>
        </p:nvGrpSpPr>
        <p:grpSpPr>
          <a:xfrm rot="5400000">
            <a:off x="9024475" y="-4612362"/>
            <a:ext cx="239049" cy="18288000"/>
            <a:chOff x="0" y="0"/>
            <a:chExt cx="62959" cy="4816593"/>
          </a:xfrm>
        </p:grpSpPr>
        <p:sp>
          <p:nvSpPr>
            <p:cNvPr id="25" name="Freeform 25"/>
            <p:cNvSpPr/>
            <p:nvPr>
              <p:custDataLst>
                <p:tags r:id="rId33"/>
              </p:custDataLst>
            </p:nvPr>
          </p:nvSpPr>
          <p:spPr>
            <a:xfrm>
              <a:off x="0" y="0"/>
              <a:ext cx="62959" cy="4816592"/>
            </a:xfrm>
            <a:custGeom>
              <a:avLst/>
              <a:gdLst/>
              <a:ahLst/>
              <a:cxnLst/>
              <a:rect l="l" t="t" r="r" b="b"/>
              <a:pathLst>
                <a:path w="62959" h="4816592">
                  <a:moveTo>
                    <a:pt x="0" y="0"/>
                  </a:moveTo>
                  <a:lnTo>
                    <a:pt x="62959" y="0"/>
                  </a:lnTo>
                  <a:lnTo>
                    <a:pt x="62959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963D3D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62959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>
            <p:custDataLst>
              <p:tags r:id="rId6"/>
            </p:custDataLst>
          </p:nvPr>
        </p:nvGrpSpPr>
        <p:grpSpPr>
          <a:xfrm>
            <a:off x="1447491" y="2955293"/>
            <a:ext cx="1270315" cy="1270315"/>
            <a:chOff x="0" y="0"/>
            <a:chExt cx="812800" cy="812800"/>
          </a:xfrm>
        </p:grpSpPr>
        <p:sp>
          <p:nvSpPr>
            <p:cNvPr id="28" name="Freeform 28"/>
            <p:cNvSpPr/>
            <p:nvPr>
              <p:custDataLst>
                <p:tags r:id="rId32"/>
              </p:custDataLst>
            </p:nvPr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963D3D"/>
            </a:solidFill>
            <a:ln w="38100" cap="rnd">
              <a:solidFill>
                <a:srgbClr val="C8CCD0"/>
              </a:solidFill>
              <a:prstDash val="solid"/>
              <a:round/>
            </a:ln>
          </p:spPr>
        </p:sp>
        <p:sp>
          <p:nvSpPr>
            <p:cNvPr id="29" name="TextBox 2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0" name="Group 30"/>
          <p:cNvGrpSpPr/>
          <p:nvPr>
            <p:custDataLst>
              <p:tags r:id="rId7"/>
            </p:custDataLst>
          </p:nvPr>
        </p:nvGrpSpPr>
        <p:grpSpPr>
          <a:xfrm>
            <a:off x="5477785" y="2955293"/>
            <a:ext cx="1270315" cy="1270315"/>
            <a:chOff x="0" y="0"/>
            <a:chExt cx="812800" cy="812800"/>
          </a:xfrm>
        </p:grpSpPr>
        <p:sp>
          <p:nvSpPr>
            <p:cNvPr id="31" name="Freeform 31"/>
            <p:cNvSpPr/>
            <p:nvPr>
              <p:custDataLst>
                <p:tags r:id="rId31"/>
              </p:custDataLst>
            </p:nvPr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963D3D"/>
            </a:solidFill>
            <a:ln w="38100" cap="rnd">
              <a:solidFill>
                <a:srgbClr val="C8CCD0"/>
              </a:solidFill>
              <a:prstDash val="solid"/>
              <a:round/>
            </a:ln>
          </p:spPr>
        </p:sp>
        <p:sp>
          <p:nvSpPr>
            <p:cNvPr id="32" name="TextBox 3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3" name="Group 33"/>
          <p:cNvGrpSpPr/>
          <p:nvPr>
            <p:custDataLst>
              <p:tags r:id="rId8"/>
            </p:custDataLst>
          </p:nvPr>
        </p:nvGrpSpPr>
        <p:grpSpPr>
          <a:xfrm>
            <a:off x="9579446" y="2955293"/>
            <a:ext cx="1270315" cy="1270315"/>
            <a:chOff x="0" y="0"/>
            <a:chExt cx="812800" cy="812800"/>
          </a:xfrm>
        </p:grpSpPr>
        <p:sp>
          <p:nvSpPr>
            <p:cNvPr id="34" name="Freeform 34"/>
            <p:cNvSpPr/>
            <p:nvPr>
              <p:custDataLst>
                <p:tags r:id="rId30"/>
              </p:custDataLst>
            </p:nvPr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963D3D"/>
            </a:solidFill>
            <a:ln w="38100" cap="rnd">
              <a:solidFill>
                <a:srgbClr val="C8CCD0"/>
              </a:solidFill>
              <a:prstDash val="solid"/>
              <a:round/>
            </a:ln>
          </p:spPr>
        </p:sp>
        <p:sp>
          <p:nvSpPr>
            <p:cNvPr id="35" name="TextBox 3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6" name="Group 36"/>
          <p:cNvGrpSpPr/>
          <p:nvPr>
            <p:custDataLst>
              <p:tags r:id="rId9"/>
            </p:custDataLst>
          </p:nvPr>
        </p:nvGrpSpPr>
        <p:grpSpPr>
          <a:xfrm>
            <a:off x="13551822" y="2955293"/>
            <a:ext cx="1270315" cy="1270315"/>
            <a:chOff x="0" y="0"/>
            <a:chExt cx="812800" cy="812800"/>
          </a:xfrm>
        </p:grpSpPr>
        <p:sp>
          <p:nvSpPr>
            <p:cNvPr id="37" name="Freeform 37"/>
            <p:cNvSpPr/>
            <p:nvPr>
              <p:custDataLst>
                <p:tags r:id="rId29"/>
              </p:custDataLst>
            </p:nvPr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963D3D"/>
            </a:solidFill>
            <a:ln w="38100" cap="rnd">
              <a:solidFill>
                <a:srgbClr val="C8CCD0"/>
              </a:solidFill>
              <a:prstDash val="solid"/>
              <a:round/>
            </a:ln>
          </p:spPr>
        </p:sp>
        <p:sp>
          <p:nvSpPr>
            <p:cNvPr id="38" name="TextBox 3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9" name="Freeform 39"/>
          <p:cNvSpPr/>
          <p:nvPr>
            <p:custDataLst>
              <p:tags r:id="rId10"/>
            </p:custDataLst>
          </p:nvPr>
        </p:nvSpPr>
        <p:spPr>
          <a:xfrm>
            <a:off x="1867544" y="3385027"/>
            <a:ext cx="430207" cy="410848"/>
          </a:xfrm>
          <a:custGeom>
            <a:avLst/>
            <a:gdLst/>
            <a:ahLst/>
            <a:cxnLst/>
            <a:rect l="l" t="t" r="r" b="b"/>
            <a:pathLst>
              <a:path w="430207" h="410848">
                <a:moveTo>
                  <a:pt x="0" y="0"/>
                </a:moveTo>
                <a:lnTo>
                  <a:pt x="430208" y="0"/>
                </a:lnTo>
                <a:lnTo>
                  <a:pt x="430208" y="410848"/>
                </a:lnTo>
                <a:lnTo>
                  <a:pt x="0" y="410848"/>
                </a:lnTo>
                <a:lnTo>
                  <a:pt x="0" y="0"/>
                </a:lnTo>
                <a:close/>
              </a:path>
            </a:pathLst>
          </a:custGeom>
          <a:blipFill>
            <a:blip r:embed="rId39">
              <a:extLs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a:blipFill>
        </p:spPr>
      </p:sp>
      <p:sp>
        <p:nvSpPr>
          <p:cNvPr id="40" name="Freeform 40"/>
          <p:cNvSpPr/>
          <p:nvPr>
            <p:custDataLst>
              <p:tags r:id="rId11"/>
            </p:custDataLst>
          </p:nvPr>
        </p:nvSpPr>
        <p:spPr>
          <a:xfrm>
            <a:off x="5886189" y="3331305"/>
            <a:ext cx="453505" cy="518292"/>
          </a:xfrm>
          <a:custGeom>
            <a:avLst/>
            <a:gdLst/>
            <a:ahLst/>
            <a:cxnLst/>
            <a:rect l="l" t="t" r="r" b="b"/>
            <a:pathLst>
              <a:path w="453505" h="518292">
                <a:moveTo>
                  <a:pt x="0" y="0"/>
                </a:moveTo>
                <a:lnTo>
                  <a:pt x="453506" y="0"/>
                </a:lnTo>
                <a:lnTo>
                  <a:pt x="453506" y="518292"/>
                </a:lnTo>
                <a:lnTo>
                  <a:pt x="0" y="518292"/>
                </a:lnTo>
                <a:lnTo>
                  <a:pt x="0" y="0"/>
                </a:lnTo>
                <a:close/>
              </a:path>
            </a:pathLst>
          </a:custGeom>
          <a:blipFill>
            <a:blip r:embed="rId41">
              <a:extLs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1" name="Freeform 41"/>
          <p:cNvSpPr/>
          <p:nvPr>
            <p:custDataLst>
              <p:tags r:id="rId12"/>
            </p:custDataLst>
          </p:nvPr>
        </p:nvSpPr>
        <p:spPr>
          <a:xfrm>
            <a:off x="9954066" y="3367040"/>
            <a:ext cx="521075" cy="446821"/>
          </a:xfrm>
          <a:custGeom>
            <a:avLst/>
            <a:gdLst/>
            <a:ahLst/>
            <a:cxnLst/>
            <a:rect l="l" t="t" r="r" b="b"/>
            <a:pathLst>
              <a:path w="521075" h="446821">
                <a:moveTo>
                  <a:pt x="0" y="0"/>
                </a:moveTo>
                <a:lnTo>
                  <a:pt x="521075" y="0"/>
                </a:lnTo>
                <a:lnTo>
                  <a:pt x="521075" y="446821"/>
                </a:lnTo>
                <a:lnTo>
                  <a:pt x="0" y="446821"/>
                </a:lnTo>
                <a:lnTo>
                  <a:pt x="0" y="0"/>
                </a:lnTo>
                <a:close/>
              </a:path>
            </a:pathLst>
          </a:custGeom>
          <a:blipFill>
            <a:blip r:embed="rId43">
              <a:extLst>
                <a:ext uri="{96DAC541-7B7A-43D3-8B79-37D633B846F1}">
                  <asvg:svgBlip xmlns:asvg="http://schemas.microsoft.com/office/drawing/2016/SVG/main" r:embed="rId4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2" name="Freeform 42"/>
          <p:cNvSpPr/>
          <p:nvPr>
            <p:custDataLst>
              <p:tags r:id="rId13"/>
            </p:custDataLst>
          </p:nvPr>
        </p:nvSpPr>
        <p:spPr>
          <a:xfrm>
            <a:off x="13935710" y="3339182"/>
            <a:ext cx="502538" cy="502538"/>
          </a:xfrm>
          <a:custGeom>
            <a:avLst/>
            <a:gdLst/>
            <a:ahLst/>
            <a:cxnLst/>
            <a:rect l="l" t="t" r="r" b="b"/>
            <a:pathLst>
              <a:path w="502538" h="502538">
                <a:moveTo>
                  <a:pt x="0" y="0"/>
                </a:moveTo>
                <a:lnTo>
                  <a:pt x="502539" y="0"/>
                </a:lnTo>
                <a:lnTo>
                  <a:pt x="502539" y="502538"/>
                </a:lnTo>
                <a:lnTo>
                  <a:pt x="0" y="502538"/>
                </a:lnTo>
                <a:lnTo>
                  <a:pt x="0" y="0"/>
                </a:lnTo>
                <a:close/>
              </a:path>
            </a:pathLst>
          </a:custGeom>
          <a:blipFill>
            <a:blip r:embed="rId45">
              <a:extLst>
                <a:ext uri="{96DAC541-7B7A-43D3-8B79-37D633B846F1}">
                  <asvg:svgBlip xmlns:asvg="http://schemas.microsoft.com/office/drawing/2016/SVG/main" r:embed="rId4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3" name="TextBox 43"/>
          <p:cNvSpPr txBox="1"/>
          <p:nvPr>
            <p:custDataLst>
              <p:tags r:id="rId14"/>
            </p:custDataLst>
          </p:nvPr>
        </p:nvSpPr>
        <p:spPr>
          <a:xfrm>
            <a:off x="1788326" y="5885966"/>
            <a:ext cx="2603966" cy="1538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000"/>
              </a:lnSpc>
              <a:spcBef>
                <a:spcPct val="0"/>
              </a:spcBef>
            </a:pPr>
            <a:r>
              <a:rPr lang="en-US" sz="2000" u="none" strike="noStrike">
                <a:solidFill>
                  <a:srgbClr val="404040"/>
                </a:solidFill>
                <a:ea typeface="思源宋体 2" panose="02020400000000000000" charset="-122"/>
              </a:rPr>
              <a:t>请输入您的文本，文字是您思想的提炼</a:t>
            </a:r>
          </a:p>
          <a:p>
            <a:pPr marL="0" lvl="0" indent="0" algn="l">
              <a:lnSpc>
                <a:spcPts val="3000"/>
              </a:lnSpc>
              <a:spcBef>
                <a:spcPct val="0"/>
              </a:spcBef>
            </a:pPr>
            <a:r>
              <a:rPr lang="en-US" sz="2000" u="none" strike="noStrike">
                <a:solidFill>
                  <a:srgbClr val="404040"/>
                </a:solidFill>
                <a:ea typeface="思源宋体 2" panose="02020400000000000000" charset="-122"/>
              </a:rPr>
              <a:t>请输入您的文本，文字是您思想的提炼</a:t>
            </a:r>
          </a:p>
        </p:txBody>
      </p:sp>
      <p:sp>
        <p:nvSpPr>
          <p:cNvPr id="44" name="TextBox 44"/>
          <p:cNvSpPr txBox="1"/>
          <p:nvPr>
            <p:custDataLst>
              <p:tags r:id="rId15"/>
            </p:custDataLst>
          </p:nvPr>
        </p:nvSpPr>
        <p:spPr>
          <a:xfrm>
            <a:off x="5818620" y="5885966"/>
            <a:ext cx="2608659" cy="1538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000"/>
              </a:lnSpc>
              <a:spcBef>
                <a:spcPct val="0"/>
              </a:spcBef>
            </a:pPr>
            <a:r>
              <a:rPr lang="en-US" sz="2000" u="none" strike="noStrike">
                <a:solidFill>
                  <a:srgbClr val="404040"/>
                </a:solidFill>
                <a:ea typeface="思源宋体 2" panose="02020400000000000000" charset="-122"/>
              </a:rPr>
              <a:t>请输入您的文本，文字是您思想的提炼</a:t>
            </a:r>
          </a:p>
          <a:p>
            <a:pPr marL="0" lvl="0" indent="0" algn="l">
              <a:lnSpc>
                <a:spcPts val="3000"/>
              </a:lnSpc>
              <a:spcBef>
                <a:spcPct val="0"/>
              </a:spcBef>
            </a:pPr>
            <a:r>
              <a:rPr lang="en-US" sz="2000" u="none" strike="noStrike">
                <a:solidFill>
                  <a:srgbClr val="404040"/>
                </a:solidFill>
                <a:ea typeface="思源宋体 2" panose="02020400000000000000" charset="-122"/>
              </a:rPr>
              <a:t>请输入您的文本，文字是您思想的提炼</a:t>
            </a:r>
          </a:p>
        </p:txBody>
      </p:sp>
      <p:sp>
        <p:nvSpPr>
          <p:cNvPr id="45" name="TextBox 45"/>
          <p:cNvSpPr txBox="1"/>
          <p:nvPr>
            <p:custDataLst>
              <p:tags r:id="rId16"/>
            </p:custDataLst>
          </p:nvPr>
        </p:nvSpPr>
        <p:spPr>
          <a:xfrm>
            <a:off x="9853607" y="5885966"/>
            <a:ext cx="2611081" cy="1538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000"/>
              </a:lnSpc>
              <a:spcBef>
                <a:spcPct val="0"/>
              </a:spcBef>
            </a:pPr>
            <a:r>
              <a:rPr lang="en-US" sz="2000" u="none" strike="noStrike">
                <a:solidFill>
                  <a:srgbClr val="404040"/>
                </a:solidFill>
                <a:ea typeface="思源宋体 2" panose="02020400000000000000" charset="-122"/>
              </a:rPr>
              <a:t>请输入您的文本，文字是您思想的提炼</a:t>
            </a:r>
          </a:p>
          <a:p>
            <a:pPr marL="0" lvl="0" indent="0" algn="l">
              <a:lnSpc>
                <a:spcPts val="3000"/>
              </a:lnSpc>
              <a:spcBef>
                <a:spcPct val="0"/>
              </a:spcBef>
            </a:pPr>
            <a:r>
              <a:rPr lang="en-US" sz="2000" u="none" strike="noStrike">
                <a:solidFill>
                  <a:srgbClr val="404040"/>
                </a:solidFill>
                <a:ea typeface="思源宋体 2" panose="02020400000000000000" charset="-122"/>
              </a:rPr>
              <a:t>请输入您的文本，文字是您思想的提炼</a:t>
            </a:r>
          </a:p>
        </p:txBody>
      </p:sp>
      <p:sp>
        <p:nvSpPr>
          <p:cNvPr id="46" name="TextBox 46"/>
          <p:cNvSpPr txBox="1"/>
          <p:nvPr>
            <p:custDataLst>
              <p:tags r:id="rId17"/>
            </p:custDataLst>
          </p:nvPr>
        </p:nvSpPr>
        <p:spPr>
          <a:xfrm>
            <a:off x="13888593" y="5885966"/>
            <a:ext cx="2624870" cy="1538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000"/>
              </a:lnSpc>
              <a:spcBef>
                <a:spcPct val="0"/>
              </a:spcBef>
            </a:pPr>
            <a:r>
              <a:rPr lang="en-US" sz="2000" u="none" strike="noStrike">
                <a:solidFill>
                  <a:srgbClr val="404040"/>
                </a:solidFill>
                <a:ea typeface="思源宋体 2" panose="02020400000000000000" charset="-122"/>
              </a:rPr>
              <a:t>请输入您的文本，文字是您思想的提炼</a:t>
            </a:r>
          </a:p>
          <a:p>
            <a:pPr marL="0" lvl="0" indent="0" algn="l">
              <a:lnSpc>
                <a:spcPts val="3000"/>
              </a:lnSpc>
              <a:spcBef>
                <a:spcPct val="0"/>
              </a:spcBef>
            </a:pPr>
            <a:r>
              <a:rPr lang="en-US" sz="2000" u="none" strike="noStrike">
                <a:solidFill>
                  <a:srgbClr val="404040"/>
                </a:solidFill>
                <a:ea typeface="思源宋体 2" panose="02020400000000000000" charset="-122"/>
              </a:rPr>
              <a:t>请输入您的文本，文字是您思想的提炼</a:t>
            </a:r>
          </a:p>
        </p:txBody>
      </p:sp>
      <p:sp>
        <p:nvSpPr>
          <p:cNvPr id="47" name="TextBox 47"/>
          <p:cNvSpPr txBox="1"/>
          <p:nvPr>
            <p:custDataLst>
              <p:tags r:id="rId18"/>
            </p:custDataLst>
          </p:nvPr>
        </p:nvSpPr>
        <p:spPr>
          <a:xfrm>
            <a:off x="2925245" y="3123775"/>
            <a:ext cx="1074299" cy="9238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00"/>
              </a:lnSpc>
            </a:pPr>
            <a:r>
              <a:rPr lang="en-US" sz="6000">
                <a:solidFill>
                  <a:srgbClr val="404040"/>
                </a:solidFill>
                <a:latin typeface="Anton" panose="00000500000000000000"/>
              </a:rPr>
              <a:t>01</a:t>
            </a:r>
          </a:p>
        </p:txBody>
      </p:sp>
      <p:sp>
        <p:nvSpPr>
          <p:cNvPr id="48" name="TextBox 48"/>
          <p:cNvSpPr txBox="1"/>
          <p:nvPr>
            <p:custDataLst>
              <p:tags r:id="rId19"/>
            </p:custDataLst>
          </p:nvPr>
        </p:nvSpPr>
        <p:spPr>
          <a:xfrm>
            <a:off x="6955539" y="3123775"/>
            <a:ext cx="1074299" cy="9238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00"/>
              </a:lnSpc>
            </a:pPr>
            <a:r>
              <a:rPr lang="en-US" sz="6000">
                <a:solidFill>
                  <a:srgbClr val="404040"/>
                </a:solidFill>
                <a:latin typeface="Anton" panose="00000500000000000000"/>
              </a:rPr>
              <a:t>02</a:t>
            </a:r>
          </a:p>
        </p:txBody>
      </p:sp>
      <p:sp>
        <p:nvSpPr>
          <p:cNvPr id="49" name="TextBox 49"/>
          <p:cNvSpPr txBox="1"/>
          <p:nvPr>
            <p:custDataLst>
              <p:tags r:id="rId20"/>
            </p:custDataLst>
          </p:nvPr>
        </p:nvSpPr>
        <p:spPr>
          <a:xfrm>
            <a:off x="11057200" y="3123775"/>
            <a:ext cx="1074299" cy="9238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00"/>
              </a:lnSpc>
            </a:pPr>
            <a:r>
              <a:rPr lang="en-US" sz="6000">
                <a:solidFill>
                  <a:srgbClr val="404040"/>
                </a:solidFill>
                <a:latin typeface="Anton" panose="00000500000000000000"/>
              </a:rPr>
              <a:t>03</a:t>
            </a:r>
          </a:p>
        </p:txBody>
      </p:sp>
      <p:sp>
        <p:nvSpPr>
          <p:cNvPr id="50" name="TextBox 50"/>
          <p:cNvSpPr txBox="1"/>
          <p:nvPr>
            <p:custDataLst>
              <p:tags r:id="rId21"/>
            </p:custDataLst>
          </p:nvPr>
        </p:nvSpPr>
        <p:spPr>
          <a:xfrm>
            <a:off x="15029576" y="3123775"/>
            <a:ext cx="1074299" cy="9238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00"/>
              </a:lnSpc>
            </a:pPr>
            <a:r>
              <a:rPr lang="en-US" sz="6000">
                <a:solidFill>
                  <a:srgbClr val="404040"/>
                </a:solidFill>
                <a:latin typeface="Anton" panose="00000500000000000000"/>
              </a:rPr>
              <a:t>04</a:t>
            </a:r>
          </a:p>
        </p:txBody>
      </p:sp>
      <p:sp>
        <p:nvSpPr>
          <p:cNvPr id="51" name="TextBox 51"/>
          <p:cNvSpPr txBox="1"/>
          <p:nvPr>
            <p:custDataLst>
              <p:tags r:id="rId22"/>
            </p:custDataLst>
          </p:nvPr>
        </p:nvSpPr>
        <p:spPr>
          <a:xfrm>
            <a:off x="1788326" y="5313904"/>
            <a:ext cx="2290964" cy="502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920"/>
              </a:lnSpc>
              <a:spcBef>
                <a:spcPct val="0"/>
              </a:spcBef>
            </a:pPr>
            <a:r>
              <a:rPr lang="en-US" sz="2800" u="none" strike="noStrike" spc="279">
                <a:solidFill>
                  <a:srgbClr val="404040"/>
                </a:solidFill>
                <a:ea typeface="思源宋体-粗体 Bold" panose="02020700000000000000" charset="-122"/>
              </a:rPr>
              <a:t>添加小标题</a:t>
            </a:r>
          </a:p>
        </p:txBody>
      </p:sp>
      <p:sp>
        <p:nvSpPr>
          <p:cNvPr id="52" name="TextBox 52"/>
          <p:cNvSpPr txBox="1"/>
          <p:nvPr>
            <p:custDataLst>
              <p:tags r:id="rId23"/>
            </p:custDataLst>
          </p:nvPr>
        </p:nvSpPr>
        <p:spPr>
          <a:xfrm>
            <a:off x="5818620" y="5313904"/>
            <a:ext cx="2254398" cy="502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20"/>
              </a:lnSpc>
              <a:spcBef>
                <a:spcPct val="0"/>
              </a:spcBef>
            </a:pPr>
            <a:r>
              <a:rPr lang="en-US" sz="2800" u="none" strike="noStrike" spc="279">
                <a:solidFill>
                  <a:srgbClr val="404040"/>
                </a:solidFill>
                <a:ea typeface="思源宋体-粗体 Bold" panose="02020700000000000000" charset="-122"/>
              </a:rPr>
              <a:t>添加小标题</a:t>
            </a:r>
          </a:p>
        </p:txBody>
      </p:sp>
      <p:sp>
        <p:nvSpPr>
          <p:cNvPr id="53" name="TextBox 53"/>
          <p:cNvSpPr txBox="1"/>
          <p:nvPr>
            <p:custDataLst>
              <p:tags r:id="rId24"/>
            </p:custDataLst>
          </p:nvPr>
        </p:nvSpPr>
        <p:spPr>
          <a:xfrm>
            <a:off x="9853607" y="5313904"/>
            <a:ext cx="2425037" cy="502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20"/>
              </a:lnSpc>
              <a:spcBef>
                <a:spcPct val="0"/>
              </a:spcBef>
            </a:pPr>
            <a:r>
              <a:rPr lang="en-US" sz="2800" u="none" strike="noStrike" spc="279">
                <a:solidFill>
                  <a:srgbClr val="404040"/>
                </a:solidFill>
                <a:ea typeface="思源宋体-粗体 Bold" panose="02020700000000000000" charset="-122"/>
              </a:rPr>
              <a:t>添加小标题</a:t>
            </a:r>
          </a:p>
        </p:txBody>
      </p:sp>
      <p:sp>
        <p:nvSpPr>
          <p:cNvPr id="54" name="TextBox 54"/>
          <p:cNvSpPr txBox="1"/>
          <p:nvPr>
            <p:custDataLst>
              <p:tags r:id="rId25"/>
            </p:custDataLst>
          </p:nvPr>
        </p:nvSpPr>
        <p:spPr>
          <a:xfrm>
            <a:off x="13888593" y="5313904"/>
            <a:ext cx="2437225" cy="502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20"/>
              </a:lnSpc>
              <a:spcBef>
                <a:spcPct val="0"/>
              </a:spcBef>
            </a:pPr>
            <a:r>
              <a:rPr lang="en-US" sz="2800" u="none" strike="noStrike" spc="279">
                <a:solidFill>
                  <a:srgbClr val="404040"/>
                </a:solidFill>
                <a:ea typeface="思源宋体-粗体 Bold" panose="02020700000000000000" charset="-122"/>
              </a:rPr>
              <a:t>添加小标题</a:t>
            </a:r>
          </a:p>
        </p:txBody>
      </p:sp>
      <p:sp>
        <p:nvSpPr>
          <p:cNvPr id="55" name="TextBox 9"/>
          <p:cNvSpPr txBox="1"/>
          <p:nvPr>
            <p:custDataLst>
              <p:tags r:id="rId26"/>
            </p:custDataLst>
          </p:nvPr>
        </p:nvSpPr>
        <p:spPr>
          <a:xfrm>
            <a:off x="5915025" y="858520"/>
            <a:ext cx="3279140" cy="3073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400"/>
              </a:lnSpc>
            </a:pPr>
            <a:r>
              <a:rPr lang="en-US" sz="2000" spc="345">
                <a:solidFill>
                  <a:srgbClr val="FFFFFF"/>
                </a:solidFill>
                <a:latin typeface="思源宋体 1 Medium" panose="02020500000000000000" charset="-122"/>
              </a:rPr>
              <a:t>请输入文本</a:t>
            </a:r>
          </a:p>
        </p:txBody>
      </p:sp>
      <p:sp>
        <p:nvSpPr>
          <p:cNvPr id="56" name="TextBox 10"/>
          <p:cNvSpPr txBox="1"/>
          <p:nvPr>
            <p:custDataLst>
              <p:tags r:id="rId27"/>
            </p:custDataLst>
          </p:nvPr>
        </p:nvSpPr>
        <p:spPr>
          <a:xfrm>
            <a:off x="2214880" y="521335"/>
            <a:ext cx="3700145" cy="8261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445"/>
              </a:lnSpc>
            </a:pPr>
            <a:r>
              <a:rPr lang="en-US" sz="5370" spc="-1">
                <a:solidFill>
                  <a:srgbClr val="FFFFFF"/>
                </a:solidFill>
                <a:ea typeface="思源宋体 1 Heavy" panose="02020900000000000000" charset="-122"/>
              </a:rPr>
              <a:t>请输入标题</a:t>
            </a:r>
          </a:p>
        </p:txBody>
      </p:sp>
      <p:sp>
        <p:nvSpPr>
          <p:cNvPr id="57" name="Freeform 18"/>
          <p:cNvSpPr>
            <a:spLocks noChangeAspect="1"/>
          </p:cNvSpPr>
          <p:nvPr>
            <p:custDataLst>
              <p:tags r:id="rId28"/>
            </p:custDataLst>
          </p:nvPr>
        </p:nvSpPr>
        <p:spPr>
          <a:xfrm>
            <a:off x="731520" y="419100"/>
            <a:ext cx="1000760" cy="1000760"/>
          </a:xfrm>
          <a:custGeom>
            <a:avLst/>
            <a:gdLst/>
            <a:ahLst/>
            <a:cxnLst/>
            <a:rect l="l" t="t" r="r" b="b"/>
            <a:pathLst>
              <a:path w="940273" h="940273">
                <a:moveTo>
                  <a:pt x="0" y="0"/>
                </a:moveTo>
                <a:lnTo>
                  <a:pt x="940273" y="0"/>
                </a:lnTo>
                <a:lnTo>
                  <a:pt x="940273" y="940273"/>
                </a:lnTo>
                <a:lnTo>
                  <a:pt x="0" y="940273"/>
                </a:lnTo>
                <a:lnTo>
                  <a:pt x="0" y="0"/>
                </a:lnTo>
                <a:close/>
              </a:path>
            </a:pathLst>
          </a:custGeom>
          <a:blipFill>
            <a:blip r:embed="rId47"/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28177" y="9818439"/>
            <a:ext cx="18521877" cy="1042775"/>
            <a:chOff x="0" y="0"/>
            <a:chExt cx="4878190" cy="2746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78190" cy="274640"/>
            </a:xfrm>
            <a:custGeom>
              <a:avLst/>
              <a:gdLst/>
              <a:ahLst/>
              <a:cxnLst/>
              <a:rect l="l" t="t" r="r" b="b"/>
              <a:pathLst>
                <a:path w="4878190" h="274640">
                  <a:moveTo>
                    <a:pt x="0" y="0"/>
                  </a:moveTo>
                  <a:lnTo>
                    <a:pt x="4878190" y="0"/>
                  </a:lnTo>
                  <a:lnTo>
                    <a:pt x="4878190" y="274640"/>
                  </a:lnTo>
                  <a:lnTo>
                    <a:pt x="0" y="274640"/>
                  </a:lnTo>
                  <a:close/>
                </a:path>
              </a:pathLst>
            </a:custGeom>
            <a:solidFill>
              <a:srgbClr val="963D3D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4878190" cy="3032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-1025417"/>
            <a:ext cx="18521877" cy="2921978"/>
            <a:chOff x="0" y="0"/>
            <a:chExt cx="4878190" cy="76957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78190" cy="769574"/>
            </a:xfrm>
            <a:custGeom>
              <a:avLst/>
              <a:gdLst/>
              <a:ahLst/>
              <a:cxnLst/>
              <a:rect l="l" t="t" r="r" b="b"/>
              <a:pathLst>
                <a:path w="4878190" h="769574">
                  <a:moveTo>
                    <a:pt x="0" y="0"/>
                  </a:moveTo>
                  <a:lnTo>
                    <a:pt x="4878190" y="0"/>
                  </a:lnTo>
                  <a:lnTo>
                    <a:pt x="4878190" y="769574"/>
                  </a:lnTo>
                  <a:lnTo>
                    <a:pt x="0" y="769574"/>
                  </a:lnTo>
                  <a:close/>
                </a:path>
              </a:pathLst>
            </a:custGeom>
            <a:solidFill>
              <a:srgbClr val="963D3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28575"/>
              <a:ext cx="4878190" cy="7981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AutoShape 8"/>
          <p:cNvSpPr/>
          <p:nvPr/>
        </p:nvSpPr>
        <p:spPr>
          <a:xfrm>
            <a:off x="-128177" y="9563842"/>
            <a:ext cx="18650055" cy="0"/>
          </a:xfrm>
          <a:prstGeom prst="line">
            <a:avLst/>
          </a:prstGeom>
          <a:ln w="38100" cap="flat">
            <a:solidFill>
              <a:srgbClr val="963D3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>
            <a:off x="9260939" y="1009650"/>
            <a:ext cx="9260939" cy="0"/>
          </a:xfrm>
          <a:prstGeom prst="line">
            <a:avLst/>
          </a:prstGeom>
          <a:ln w="19050" cap="flat">
            <a:solidFill>
              <a:srgbClr val="FFFFFF"/>
            </a:solidFill>
            <a:prstDash val="lgDash"/>
            <a:headEnd type="none" w="sm" len="sm"/>
            <a:tailEnd type="none" w="sm" len="sm"/>
          </a:ln>
        </p:spPr>
      </p:sp>
      <p:grpSp>
        <p:nvGrpSpPr>
          <p:cNvPr id="12" name="Group 12"/>
          <p:cNvGrpSpPr/>
          <p:nvPr/>
        </p:nvGrpSpPr>
        <p:grpSpPr>
          <a:xfrm>
            <a:off x="6676048" y="3113638"/>
            <a:ext cx="4802674" cy="4802674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963D3D">
                  <a:alpha val="49804"/>
                </a:srgbClr>
              </a:solidFill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7258767" y="3696357"/>
            <a:ext cx="3637236" cy="3637236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C8CCD0"/>
            </a:solidFill>
            <a:ln cap="sq">
              <a:noFill/>
              <a:prstDash val="solid"/>
              <a:miter/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7518578" y="3956168"/>
            <a:ext cx="3117613" cy="3117613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63D3D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6560721" y="3514274"/>
            <a:ext cx="1091087" cy="1091087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63D3D">
                <a:alpha val="30980"/>
              </a:srgbClr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6638659" y="3592212"/>
            <a:ext cx="935212" cy="935212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63D3D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6743006" y="3862247"/>
            <a:ext cx="706727" cy="5206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000"/>
              </a:lnSpc>
              <a:spcBef>
                <a:spcPct val="0"/>
              </a:spcBef>
            </a:pPr>
            <a:r>
              <a:rPr lang="en-US" sz="4000" u="none" strike="noStrike">
                <a:solidFill>
                  <a:srgbClr val="FFFFFF"/>
                </a:solidFill>
                <a:latin typeface="Anton" panose="00000500000000000000"/>
              </a:rPr>
              <a:t>01</a:t>
            </a:r>
          </a:p>
        </p:txBody>
      </p:sp>
      <p:grpSp>
        <p:nvGrpSpPr>
          <p:cNvPr id="28" name="Group 28"/>
          <p:cNvGrpSpPr/>
          <p:nvPr/>
        </p:nvGrpSpPr>
        <p:grpSpPr>
          <a:xfrm>
            <a:off x="6513096" y="6356253"/>
            <a:ext cx="1091087" cy="1091087"/>
            <a:chOff x="0" y="0"/>
            <a:chExt cx="812800" cy="8128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63D3D">
                <a:alpha val="30980"/>
              </a:srgbClr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6591034" y="6434191"/>
            <a:ext cx="935212" cy="935212"/>
            <a:chOff x="0" y="0"/>
            <a:chExt cx="812800" cy="81280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63D3D"/>
            </a:solidFill>
          </p:spPr>
        </p:sp>
        <p:sp>
          <p:nvSpPr>
            <p:cNvPr id="33" name="TextBox 3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34" name="TextBox 34"/>
          <p:cNvSpPr txBox="1"/>
          <p:nvPr/>
        </p:nvSpPr>
        <p:spPr>
          <a:xfrm>
            <a:off x="6695381" y="6713751"/>
            <a:ext cx="706727" cy="5206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000"/>
              </a:lnSpc>
              <a:spcBef>
                <a:spcPct val="0"/>
              </a:spcBef>
            </a:pPr>
            <a:r>
              <a:rPr lang="en-US" sz="4000" u="none" strike="noStrike" dirty="0">
                <a:solidFill>
                  <a:srgbClr val="FFFFFF"/>
                </a:solidFill>
                <a:latin typeface="Anton" panose="00000500000000000000"/>
              </a:rPr>
              <a:t>03</a:t>
            </a:r>
          </a:p>
        </p:txBody>
      </p:sp>
      <p:grpSp>
        <p:nvGrpSpPr>
          <p:cNvPr id="35" name="Group 35"/>
          <p:cNvGrpSpPr/>
          <p:nvPr/>
        </p:nvGrpSpPr>
        <p:grpSpPr>
          <a:xfrm>
            <a:off x="10541802" y="3523799"/>
            <a:ext cx="1091087" cy="1091087"/>
            <a:chOff x="0" y="0"/>
            <a:chExt cx="812800" cy="812800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63D3D">
                <a:alpha val="30980"/>
              </a:srgbClr>
            </a:solidFill>
          </p:spPr>
        </p:sp>
        <p:sp>
          <p:nvSpPr>
            <p:cNvPr id="37" name="TextBox 3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10619740" y="3601737"/>
            <a:ext cx="935212" cy="935212"/>
            <a:chOff x="0" y="0"/>
            <a:chExt cx="812800" cy="812800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63D3D"/>
            </a:solidFill>
          </p:spPr>
        </p:sp>
        <p:sp>
          <p:nvSpPr>
            <p:cNvPr id="40" name="TextBox 4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41" name="TextBox 41"/>
          <p:cNvSpPr txBox="1"/>
          <p:nvPr/>
        </p:nvSpPr>
        <p:spPr>
          <a:xfrm>
            <a:off x="10724087" y="3862247"/>
            <a:ext cx="706727" cy="5193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000"/>
              </a:lnSpc>
              <a:spcBef>
                <a:spcPct val="0"/>
              </a:spcBef>
            </a:pPr>
            <a:r>
              <a:rPr lang="en-US" sz="4000" u="none" strike="noStrike" dirty="0">
                <a:solidFill>
                  <a:srgbClr val="FFFFFF"/>
                </a:solidFill>
                <a:latin typeface="Anton" panose="00000500000000000000"/>
              </a:rPr>
              <a:t>02</a:t>
            </a:r>
          </a:p>
        </p:txBody>
      </p:sp>
      <p:grpSp>
        <p:nvGrpSpPr>
          <p:cNvPr id="42" name="Group 42"/>
          <p:cNvGrpSpPr/>
          <p:nvPr/>
        </p:nvGrpSpPr>
        <p:grpSpPr>
          <a:xfrm>
            <a:off x="10570377" y="6356253"/>
            <a:ext cx="1091087" cy="1091087"/>
            <a:chOff x="0" y="0"/>
            <a:chExt cx="812800" cy="812800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63D3D">
                <a:alpha val="30980"/>
              </a:srgbClr>
            </a:solidFill>
          </p:spPr>
        </p:sp>
        <p:sp>
          <p:nvSpPr>
            <p:cNvPr id="44" name="TextBox 4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grpSp>
        <p:nvGrpSpPr>
          <p:cNvPr id="45" name="Group 45"/>
          <p:cNvGrpSpPr/>
          <p:nvPr/>
        </p:nvGrpSpPr>
        <p:grpSpPr>
          <a:xfrm>
            <a:off x="10648315" y="6434191"/>
            <a:ext cx="935212" cy="935212"/>
            <a:chOff x="0" y="0"/>
            <a:chExt cx="812800" cy="812800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63D3D"/>
            </a:solidFill>
          </p:spPr>
        </p:sp>
        <p:sp>
          <p:nvSpPr>
            <p:cNvPr id="47" name="TextBox 4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48" name="TextBox 48"/>
          <p:cNvSpPr txBox="1"/>
          <p:nvPr/>
        </p:nvSpPr>
        <p:spPr>
          <a:xfrm>
            <a:off x="10752662" y="6713751"/>
            <a:ext cx="706727" cy="5206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000"/>
              </a:lnSpc>
              <a:spcBef>
                <a:spcPct val="0"/>
              </a:spcBef>
            </a:pPr>
            <a:r>
              <a:rPr lang="en-US" sz="4000" u="none" strike="noStrike">
                <a:solidFill>
                  <a:srgbClr val="FFFFFF"/>
                </a:solidFill>
                <a:latin typeface="Anton" panose="00000500000000000000"/>
              </a:rPr>
              <a:t>04</a:t>
            </a:r>
          </a:p>
        </p:txBody>
      </p:sp>
      <p:sp>
        <p:nvSpPr>
          <p:cNvPr id="49" name="Freeform 49"/>
          <p:cNvSpPr/>
          <p:nvPr/>
        </p:nvSpPr>
        <p:spPr>
          <a:xfrm>
            <a:off x="8739112" y="4877819"/>
            <a:ext cx="676545" cy="522458"/>
          </a:xfrm>
          <a:custGeom>
            <a:avLst/>
            <a:gdLst/>
            <a:ahLst/>
            <a:cxnLst/>
            <a:rect l="l" t="t" r="r" b="b"/>
            <a:pathLst>
              <a:path w="676545" h="522458">
                <a:moveTo>
                  <a:pt x="0" y="0"/>
                </a:moveTo>
                <a:lnTo>
                  <a:pt x="676545" y="0"/>
                </a:lnTo>
                <a:lnTo>
                  <a:pt x="676545" y="522458"/>
                </a:lnTo>
                <a:lnTo>
                  <a:pt x="0" y="52245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0" name="TextBox 50"/>
          <p:cNvSpPr txBox="1"/>
          <p:nvPr/>
        </p:nvSpPr>
        <p:spPr>
          <a:xfrm>
            <a:off x="7832042" y="5443537"/>
            <a:ext cx="2490685" cy="5333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500"/>
              </a:lnSpc>
            </a:pPr>
            <a:r>
              <a:rPr lang="en-US" sz="3000" spc="299">
                <a:solidFill>
                  <a:srgbClr val="FFFFFF"/>
                </a:solidFill>
                <a:ea typeface="思源宋体-粗体 Bold" panose="02020700000000000000" charset="-122"/>
              </a:rPr>
              <a:t>未来规划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1164441" y="4074592"/>
            <a:ext cx="4823399" cy="1153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000"/>
              </a:lnSpc>
              <a:spcBef>
                <a:spcPct val="0"/>
              </a:spcBef>
            </a:pPr>
            <a:r>
              <a:rPr lang="en-US" sz="2000" u="none" strike="noStrike">
                <a:solidFill>
                  <a:srgbClr val="404040"/>
                </a:solidFill>
                <a:ea typeface="思源宋体 2" panose="02020400000000000000" charset="-122"/>
              </a:rPr>
              <a:t>请输入您的文本，文字是您思想的提炼</a:t>
            </a:r>
          </a:p>
          <a:p>
            <a:pPr marL="0" lvl="0" indent="0" algn="r">
              <a:lnSpc>
                <a:spcPts val="3000"/>
              </a:lnSpc>
              <a:spcBef>
                <a:spcPct val="0"/>
              </a:spcBef>
            </a:pPr>
            <a:r>
              <a:rPr lang="en-US" sz="2000" u="none" strike="noStrike">
                <a:solidFill>
                  <a:srgbClr val="404040"/>
                </a:solidFill>
                <a:ea typeface="思源宋体 2" panose="02020400000000000000" charset="-122"/>
              </a:rPr>
              <a:t>请输入您的文本，文字是您思想的提炼</a:t>
            </a:r>
          </a:p>
          <a:p>
            <a:pPr marL="0" lvl="0" indent="0" algn="r">
              <a:lnSpc>
                <a:spcPts val="3000"/>
              </a:lnSpc>
              <a:spcBef>
                <a:spcPct val="0"/>
              </a:spcBef>
            </a:pPr>
            <a:r>
              <a:rPr lang="en-US" sz="2000" u="none" strike="noStrike">
                <a:solidFill>
                  <a:srgbClr val="404040"/>
                </a:solidFill>
                <a:ea typeface="思源宋体 2" panose="02020400000000000000" charset="-122"/>
              </a:rPr>
              <a:t>请输入您的文本，文字是您思想的提炼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3778334" y="3482040"/>
            <a:ext cx="2209506" cy="502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920"/>
              </a:lnSpc>
              <a:spcBef>
                <a:spcPct val="0"/>
              </a:spcBef>
            </a:pPr>
            <a:r>
              <a:rPr lang="en-US" sz="2800" spc="279">
                <a:solidFill>
                  <a:srgbClr val="963D3D"/>
                </a:solidFill>
                <a:ea typeface="思源宋体-粗体 Bold" panose="02020700000000000000" charset="-122"/>
              </a:rPr>
              <a:t>添加小标题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1164441" y="6735374"/>
            <a:ext cx="4823399" cy="1153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000"/>
              </a:lnSpc>
              <a:spcBef>
                <a:spcPct val="0"/>
              </a:spcBef>
            </a:pPr>
            <a:r>
              <a:rPr lang="en-US" sz="2000" u="none" strike="noStrike">
                <a:solidFill>
                  <a:srgbClr val="404040"/>
                </a:solidFill>
                <a:ea typeface="思源宋体 2" panose="02020400000000000000" charset="-122"/>
              </a:rPr>
              <a:t>请输入您的文本，文字是您思想的提炼</a:t>
            </a:r>
          </a:p>
          <a:p>
            <a:pPr marL="0" lvl="0" indent="0" algn="r">
              <a:lnSpc>
                <a:spcPts val="3000"/>
              </a:lnSpc>
              <a:spcBef>
                <a:spcPct val="0"/>
              </a:spcBef>
            </a:pPr>
            <a:r>
              <a:rPr lang="en-US" sz="2000" u="none" strike="noStrike">
                <a:solidFill>
                  <a:srgbClr val="404040"/>
                </a:solidFill>
                <a:ea typeface="思源宋体 2" panose="02020400000000000000" charset="-122"/>
              </a:rPr>
              <a:t>请输入您的文本，文字是您思想的提炼</a:t>
            </a:r>
          </a:p>
          <a:p>
            <a:pPr marL="0" lvl="0" indent="0" algn="r">
              <a:lnSpc>
                <a:spcPts val="3000"/>
              </a:lnSpc>
              <a:spcBef>
                <a:spcPct val="0"/>
              </a:spcBef>
            </a:pPr>
            <a:r>
              <a:rPr lang="en-US" sz="2000" u="none" strike="noStrike">
                <a:solidFill>
                  <a:srgbClr val="404040"/>
                </a:solidFill>
                <a:ea typeface="思源宋体 2" panose="02020400000000000000" charset="-122"/>
              </a:rPr>
              <a:t>请输入您的文本，文字是您思想的提炼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3778334" y="6142822"/>
            <a:ext cx="2209506" cy="502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920"/>
              </a:lnSpc>
              <a:spcBef>
                <a:spcPct val="0"/>
              </a:spcBef>
            </a:pPr>
            <a:r>
              <a:rPr lang="en-US" sz="2800" spc="279">
                <a:solidFill>
                  <a:srgbClr val="963D3D"/>
                </a:solidFill>
                <a:ea typeface="思源宋体-粗体 Bold" panose="02020700000000000000" charset="-122"/>
              </a:rPr>
              <a:t>添加小标题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12040222" y="4068726"/>
            <a:ext cx="4823399" cy="1153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000"/>
              </a:lnSpc>
              <a:spcBef>
                <a:spcPct val="0"/>
              </a:spcBef>
            </a:pPr>
            <a:r>
              <a:rPr lang="en-US" sz="2000" u="none" strike="noStrike" dirty="0" err="1">
                <a:solidFill>
                  <a:srgbClr val="404040"/>
                </a:solidFill>
                <a:ea typeface="思源宋体 2" panose="02020400000000000000" charset="-122"/>
              </a:rPr>
              <a:t>请输入您的文本，文字是您思想的提炼</a:t>
            </a:r>
            <a:endParaRPr lang="en-US" sz="2000" u="none" strike="noStrike" dirty="0">
              <a:solidFill>
                <a:srgbClr val="404040"/>
              </a:solidFill>
              <a:ea typeface="思源宋体 2" panose="02020400000000000000" charset="-122"/>
            </a:endParaRPr>
          </a:p>
          <a:p>
            <a:pPr marL="0" lvl="0" indent="0" algn="just">
              <a:lnSpc>
                <a:spcPts val="3000"/>
              </a:lnSpc>
              <a:spcBef>
                <a:spcPct val="0"/>
              </a:spcBef>
            </a:pPr>
            <a:r>
              <a:rPr lang="en-US" sz="2000" u="none" strike="noStrike" dirty="0" err="1">
                <a:solidFill>
                  <a:srgbClr val="404040"/>
                </a:solidFill>
                <a:ea typeface="思源宋体 2" panose="02020400000000000000" charset="-122"/>
              </a:rPr>
              <a:t>请输入您的文本，文字是您思想的提炼</a:t>
            </a:r>
            <a:endParaRPr lang="en-US" sz="2000" u="none" strike="noStrike" dirty="0">
              <a:solidFill>
                <a:srgbClr val="404040"/>
              </a:solidFill>
              <a:ea typeface="思源宋体 2" panose="02020400000000000000" charset="-122"/>
            </a:endParaRPr>
          </a:p>
          <a:p>
            <a:pPr marL="0" lvl="0" indent="0" algn="just">
              <a:lnSpc>
                <a:spcPts val="3000"/>
              </a:lnSpc>
              <a:spcBef>
                <a:spcPct val="0"/>
              </a:spcBef>
            </a:pPr>
            <a:r>
              <a:rPr lang="en-US" sz="2000" u="none" strike="noStrike" dirty="0" err="1">
                <a:solidFill>
                  <a:srgbClr val="404040"/>
                </a:solidFill>
                <a:ea typeface="思源宋体 2" panose="02020400000000000000" charset="-122"/>
              </a:rPr>
              <a:t>请输入您的文本，文字是您思想的提炼</a:t>
            </a:r>
            <a:endParaRPr lang="en-US" sz="2000" u="none" strike="noStrike" dirty="0">
              <a:solidFill>
                <a:srgbClr val="404040"/>
              </a:solidFill>
              <a:ea typeface="思源宋体 2" panose="02020400000000000000" charset="-122"/>
            </a:endParaRPr>
          </a:p>
        </p:txBody>
      </p:sp>
      <p:sp>
        <p:nvSpPr>
          <p:cNvPr id="56" name="TextBox 56"/>
          <p:cNvSpPr txBox="1"/>
          <p:nvPr/>
        </p:nvSpPr>
        <p:spPr>
          <a:xfrm>
            <a:off x="12040222" y="3476174"/>
            <a:ext cx="2209506" cy="502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20"/>
              </a:lnSpc>
              <a:spcBef>
                <a:spcPct val="0"/>
              </a:spcBef>
            </a:pPr>
            <a:r>
              <a:rPr lang="en-US" sz="2800" spc="279">
                <a:solidFill>
                  <a:srgbClr val="963D3D"/>
                </a:solidFill>
                <a:ea typeface="思源宋体-粗体 Bold" panose="02020700000000000000" charset="-122"/>
              </a:rPr>
              <a:t>添加小标题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12040222" y="6729509"/>
            <a:ext cx="4823399" cy="1153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000"/>
              </a:lnSpc>
              <a:spcBef>
                <a:spcPct val="0"/>
              </a:spcBef>
            </a:pPr>
            <a:r>
              <a:rPr lang="en-US" sz="2000" u="none" strike="noStrike">
                <a:solidFill>
                  <a:srgbClr val="404040"/>
                </a:solidFill>
                <a:ea typeface="思源宋体 2" panose="02020400000000000000" charset="-122"/>
              </a:rPr>
              <a:t>请输入您的文本，文字是您思想的提炼</a:t>
            </a:r>
          </a:p>
          <a:p>
            <a:pPr marL="0" lvl="0" indent="0" algn="just">
              <a:lnSpc>
                <a:spcPts val="3000"/>
              </a:lnSpc>
              <a:spcBef>
                <a:spcPct val="0"/>
              </a:spcBef>
            </a:pPr>
            <a:r>
              <a:rPr lang="en-US" sz="2000" u="none" strike="noStrike">
                <a:solidFill>
                  <a:srgbClr val="404040"/>
                </a:solidFill>
                <a:ea typeface="思源宋体 2" panose="02020400000000000000" charset="-122"/>
              </a:rPr>
              <a:t>请输入您的文本，文字是您思想的提炼</a:t>
            </a:r>
          </a:p>
          <a:p>
            <a:pPr marL="0" lvl="0" indent="0" algn="just">
              <a:lnSpc>
                <a:spcPts val="3000"/>
              </a:lnSpc>
              <a:spcBef>
                <a:spcPct val="0"/>
              </a:spcBef>
            </a:pPr>
            <a:r>
              <a:rPr lang="en-US" sz="2000" u="none" strike="noStrike">
                <a:solidFill>
                  <a:srgbClr val="404040"/>
                </a:solidFill>
                <a:ea typeface="思源宋体 2" panose="02020400000000000000" charset="-122"/>
              </a:rPr>
              <a:t>请输入您的文本，文字是您思想的提炼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12040222" y="6136957"/>
            <a:ext cx="2209506" cy="502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20"/>
              </a:lnSpc>
              <a:spcBef>
                <a:spcPct val="0"/>
              </a:spcBef>
            </a:pPr>
            <a:r>
              <a:rPr lang="en-US" sz="2800" spc="279">
                <a:solidFill>
                  <a:srgbClr val="963D3D"/>
                </a:solidFill>
                <a:ea typeface="思源宋体-粗体 Bold" panose="02020700000000000000" charset="-122"/>
              </a:rPr>
              <a:t>添加小标题</a:t>
            </a:r>
          </a:p>
        </p:txBody>
      </p:sp>
      <p:sp>
        <p:nvSpPr>
          <p:cNvPr id="59" name="TextBox 9"/>
          <p:cNvSpPr txBox="1"/>
          <p:nvPr>
            <p:custDataLst>
              <p:tags r:id="rId1"/>
            </p:custDataLst>
          </p:nvPr>
        </p:nvSpPr>
        <p:spPr>
          <a:xfrm>
            <a:off x="5915025" y="858520"/>
            <a:ext cx="3279140" cy="3073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400"/>
              </a:lnSpc>
            </a:pPr>
            <a:r>
              <a:rPr lang="en-US" sz="2000" spc="345">
                <a:solidFill>
                  <a:srgbClr val="FFFFFF"/>
                </a:solidFill>
                <a:latin typeface="思源宋体 1 Medium" panose="02020500000000000000" charset="-122"/>
              </a:rPr>
              <a:t>请输入文本</a:t>
            </a:r>
          </a:p>
        </p:txBody>
      </p:sp>
      <p:sp>
        <p:nvSpPr>
          <p:cNvPr id="60" name="TextBox 10"/>
          <p:cNvSpPr txBox="1"/>
          <p:nvPr>
            <p:custDataLst>
              <p:tags r:id="rId2"/>
            </p:custDataLst>
          </p:nvPr>
        </p:nvSpPr>
        <p:spPr>
          <a:xfrm>
            <a:off x="2214880" y="521335"/>
            <a:ext cx="3700145" cy="8261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445"/>
              </a:lnSpc>
            </a:pPr>
            <a:r>
              <a:rPr lang="en-US" sz="5370" spc="-1">
                <a:solidFill>
                  <a:srgbClr val="FFFFFF"/>
                </a:solidFill>
                <a:ea typeface="思源宋体 1 Heavy" panose="02020900000000000000" charset="-122"/>
              </a:rPr>
              <a:t>请输入标题</a:t>
            </a:r>
          </a:p>
        </p:txBody>
      </p:sp>
      <p:sp>
        <p:nvSpPr>
          <p:cNvPr id="61" name="Freeform 18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731520" y="419100"/>
            <a:ext cx="1000760" cy="1000760"/>
          </a:xfrm>
          <a:custGeom>
            <a:avLst/>
            <a:gdLst/>
            <a:ahLst/>
            <a:cxnLst/>
            <a:rect l="l" t="t" r="r" b="b"/>
            <a:pathLst>
              <a:path w="940273" h="940273">
                <a:moveTo>
                  <a:pt x="0" y="0"/>
                </a:moveTo>
                <a:lnTo>
                  <a:pt x="940273" y="0"/>
                </a:lnTo>
                <a:lnTo>
                  <a:pt x="940273" y="940273"/>
                </a:lnTo>
                <a:lnTo>
                  <a:pt x="0" y="94027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TNiMmJjMGUyMDNhMGI0MjllZTc4OTE3ODRjOTBjMWQ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15.9650393700787,&quot;left&quot;:99.35212598425197,&quot;top&quot;:236.25031496062994,&quot;width&quot;:1236.8764566929133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15.9650393700787,&quot;left&quot;:99.35212598425197,&quot;top&quot;:236.25031496062994,&quot;width&quot;:1236.8764566929133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15.9650393700787,&quot;left&quot;:99.35212598425197,&quot;top&quot;:236.25031496062994,&quot;width&quot;:1236.8764566929133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15.9650393700787,&quot;left&quot;:99.35212598425197,&quot;top&quot;:236.25031496062994,&quot;width&quot;:1236.8764566929133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15.9650393700787,&quot;left&quot;:99.35212598425197,&quot;top&quot;:236.25031496062994,&quot;width&quot;:1236.8764566929133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15.9650393700787,&quot;left&quot;:99.35212598425197,&quot;top&quot;:236.25031496062994,&quot;width&quot;:1236.8764566929133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15.9650393700787,&quot;left&quot;:99.35212598425197,&quot;top&quot;:236.25031496062994,&quot;width&quot;:1236.8764566929133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93.8191338582677,&quot;left&quot;:101.4307874015748,&quot;top&quot;:202.94370078740158,&quot;width&quot;:1235.6384251968502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93.8191338582677,&quot;left&quot;:101.4307874015748,&quot;top&quot;:202.94370078740158,&quot;width&quot;:1235.6384251968502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93.8191338582677,&quot;left&quot;:101.4307874015748,&quot;top&quot;:202.94370078740158,&quot;width&quot;:1235.6384251968502}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93.8191338582677,&quot;left&quot;:101.4307874015748,&quot;top&quot;:202.94370078740158,&quot;width&quot;:1235.6384251968502}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93.8191338582677,&quot;left&quot;:101.4307874015748,&quot;top&quot;:202.94370078740158,&quot;width&quot;:1235.6384251968502}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93.8191338582677,&quot;left&quot;:101.4307874015748,&quot;top&quot;:202.94370078740158,&quot;width&quot;:1235.6384251968502}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93.8191338582677,&quot;left&quot;:101.4307874015748,&quot;top&quot;:202.94370078740158,&quot;width&quot;:1235.6384251968502}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93.8191338582677,&quot;left&quot;:101.4307874015748,&quot;top&quot;:202.94370078740158,&quot;width&quot;:1235.6384251968502}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93.8191338582677,&quot;left&quot;:101.4307874015748,&quot;top&quot;:202.94370078740158,&quot;width&quot;:1235.6384251968502}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15.9650393700787,&quot;left&quot;:99.35212598425197,&quot;top&quot;:236.25031496062994,&quot;width&quot;:1236.8764566929133}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93.8191338582677,&quot;left&quot;:101.4307874015748,&quot;top&quot;:202.94370078740158,&quot;width&quot;:1235.6384251968502}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93.8191338582677,&quot;left&quot;:101.4307874015748,&quot;top&quot;:202.94370078740158,&quot;width&quot;:1235.6384251968502}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93.8191338582677,&quot;left&quot;:101.4307874015748,&quot;top&quot;:202.94370078740158,&quot;width&quot;:1235.6384251968502}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51.089527559055,&quot;left&quot;:-3.937007877539145e-05,&quot;top&quot;:232.70023622047242,&quot;width&quot;:1440}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51.089527559055,&quot;left&quot;:-3.937007877539145e-05,&quot;top&quot;:232.70023622047242,&quot;width&quot;:1440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15.9650393700787,&quot;left&quot;:99.35212598425197,&quot;top&quot;:236.25031496062994,&quot;width&quot;:1236.8764566929133}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51.089527559055,&quot;left&quot;:-3.937007877539145e-05,&quot;top&quot;:232.70023622047242,&quot;width&quot;:1440}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51.089527559055,&quot;left&quot;:-3.937007877539145e-05,&quot;top&quot;:232.70023622047242,&quot;width&quot;:1440}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51.089527559055,&quot;left&quot;:-3.937007877539145e-05,&quot;top&quot;:232.70023622047242,&quot;width&quot;:1440}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51.089527559055,&quot;left&quot;:-3.937007877539145e-05,&quot;top&quot;:232.70023622047242,&quot;width&quot;:1440}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51.089527559055,&quot;left&quot;:-3.937007877539145e-05,&quot;top&quot;:232.70023622047242,&quot;width&quot;:1440}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51.089527559055,&quot;left&quot;:-3.937007877539145e-05,&quot;top&quot;:232.70023622047242,&quot;width&quot;:1440}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51.089527559055,&quot;left&quot;:-3.937007877539145e-05,&quot;top&quot;:232.70023622047242,&quot;width&quot;:1440}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51.089527559055,&quot;left&quot;:-3.937007877539145e-05,&quot;top&quot;:232.70023622047242,&quot;width&quot;:1440}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51.089527559055,&quot;left&quot;:-3.937007877539145e-05,&quot;top&quot;:232.70023622047242,&quot;width&quot;:1440}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51.089527559055,&quot;left&quot;:-3.937007877539145e-05,&quot;top&quot;:232.70023622047242,&quot;width&quot;:1440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15.9650393700787,&quot;left&quot;:99.35212598425197,&quot;top&quot;:236.25031496062994,&quot;width&quot;:1236.8764566929133}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51.089527559055,&quot;left&quot;:-3.937007877539145e-05,&quot;top&quot;:232.70023622047242,&quot;width&quot;:1440}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51.089527559055,&quot;left&quot;:-3.937007877539145e-05,&quot;top&quot;:232.70023622047242,&quot;width&quot;:1440}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51.089527559055,&quot;left&quot;:-3.937007877539145e-05,&quot;top&quot;:232.70023622047242,&quot;width&quot;:1440}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51.089527559055,&quot;left&quot;:-3.937007877539145e-05,&quot;top&quot;:232.70023622047242,&quot;width&quot;:1440}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51.089527559055,&quot;left&quot;:-3.937007877539145e-05,&quot;top&quot;:232.70023622047242,&quot;width&quot;:1440}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51.089527559055,&quot;left&quot;:-3.937007877539145e-05,&quot;top&quot;:232.70023622047242,&quot;width&quot;:1440}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51.089527559055,&quot;left&quot;:-3.937007877539145e-05,&quot;top&quot;:232.70023622047242,&quot;width&quot;:1440}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51.089527559055,&quot;left&quot;:-3.937007877539145e-05,&quot;top&quot;:232.70023622047242,&quot;width&quot;:1440}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51.089527559055,&quot;left&quot;:-3.937007877539145e-05,&quot;top&quot;:232.70023622047242,&quot;width&quot;:1440}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51.089527559055,&quot;left&quot;:-3.937007877539145e-05,&quot;top&quot;:232.70023622047242,&quot;width&quot;:1440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15.9650393700787,&quot;left&quot;:99.35212598425197,&quot;top&quot;:236.25031496062994,&quot;width&quot;:1236.8764566929133}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51.089527559055,&quot;left&quot;:-3.937007877539145e-05,&quot;top&quot;:232.70023622047242,&quot;width&quot;:1440}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51.089527559055,&quot;left&quot;:-3.937007877539145e-05,&quot;top&quot;:232.70023622047242,&quot;width&quot;:1440}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51.089527559055,&quot;left&quot;:-3.937007877539145e-05,&quot;top&quot;:232.70023622047242,&quot;width&quot;:1440}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51.089527559055,&quot;left&quot;:-3.937007877539145e-05,&quot;top&quot;:232.70023622047242,&quot;width&quot;:1440}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51.089527559055,&quot;left&quot;:-3.937007877539145e-05,&quot;top&quot;:232.70023622047242,&quot;width&quot;:1440}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51.089527559055,&quot;left&quot;:-3.937007877539145e-05,&quot;top&quot;:232.70023622047242,&quot;width&quot;:1440}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51.089527559055,&quot;left&quot;:-3.937007877539145e-05,&quot;top&quot;:232.70023622047242,&quot;width&quot;:1440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15.9650393700787,&quot;left&quot;:99.35212598425197,&quot;top&quot;:236.25031496062994,&quot;width&quot;:1236.8764566929133}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51.089527559055,&quot;left&quot;:-3.937007877539145e-05,&quot;top&quot;:232.70023622047242,&quot;width&quot;:1440}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51.089527559055,&quot;left&quot;:-3.937007877539145e-05,&quot;top&quot;:232.70023622047242,&quot;width&quot;:1440}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51.089527559055,&quot;left&quot;:-3.937007877539145e-05,&quot;top&quot;:232.70023622047242,&quot;width&quot;:1440}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51.089527559055,&quot;left&quot;:-3.937007877539145e-05,&quot;top&quot;:232.70023622047242,&quot;width&quot;:1440}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51.089527559055,&quot;left&quot;:-3.937007877539145e-05,&quot;top&quot;:232.70023622047242,&quot;width&quot;:1440}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15.9650393700787,&quot;left&quot;:99.35212598425197,&quot;top&quot;:236.25031496062994,&quot;width&quot;:1236.8764566929133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15.9650393700787,&quot;left&quot;:99.35212598425197,&quot;top&quot;:236.25031496062994,&quot;width&quot;:1236.8764566929133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268</Words>
  <Application>Microsoft Office PowerPoint</Application>
  <PresentationFormat>自定义</PresentationFormat>
  <Paragraphs>116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Calibri</vt:lpstr>
      <vt:lpstr>Anton</vt:lpstr>
      <vt:lpstr>思源宋体 1 Medium</vt:lpstr>
      <vt:lpstr>Arial</vt:lpstr>
      <vt:lpstr>思源宋体 1</vt:lpstr>
      <vt:lpstr>思源宋体-粗体 Bold</vt:lpstr>
      <vt:lpstr>思源黑体 1</vt:lpstr>
      <vt:lpstr>微软雅黑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红色简约学术风开题报告毕业论文毕业答辩ppt演示文稿 副本</dc:title>
  <dc:creator>唐玉婵</dc:creator>
  <cp:lastModifiedBy>tangyuchan21121998@163.com</cp:lastModifiedBy>
  <cp:revision>11</cp:revision>
  <dcterms:created xsi:type="dcterms:W3CDTF">2006-08-16T00:00:00Z</dcterms:created>
  <dcterms:modified xsi:type="dcterms:W3CDTF">2024-03-13T02:55:40Z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B9561306EC094D0E91F4F36F92926B07_12</vt:lpwstr>
  </property>
  <property fmtid="{D5CDD505-2E9C-101B-9397-08002B2CF9AE}" pid="3" name="KSOProductBuildVer">
    <vt:lpwstr>2052-12.1.0.16250</vt:lpwstr>
  </property>
</Properties>
</file>