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24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10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theme/themeOverride6.xml" ContentType="application/vnd.openxmlformats-officedocument.themeOverride+xml"/>
  <Override PartName="/ppt/slideLayouts/slideLayout107.xml" ContentType="application/vnd.openxmlformats-officedocument.presentationml.slideLayout+xml"/>
  <Default Extension="emf" ContentType="image/x-emf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theme/themeOverride2.xml" ContentType="application/vnd.openxmlformats-officedocument.themeOverride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5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heme/theme15.xml" ContentType="application/vnd.openxmlformats-officedocument.theme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theme/theme11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Override7.xml" ContentType="application/vnd.openxmlformats-officedocument.themeOverride+xml"/>
  <Override PartName="/ppt/slideLayouts/slideLayout119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Override3.xml" ContentType="application/vnd.openxmlformats-officedocument.themeOverride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Masters/slideMaster13.xml" ContentType="application/vnd.openxmlformats-officedocument.presentationml.slideMaster+xml"/>
  <Override PartName="/ppt/slideLayouts/slideLayout10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theme/theme12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3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45.xml" ContentType="application/vnd.openxmlformats-officedocument.presentationml.slideLayout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24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Override4.xml" ContentType="application/vnd.openxmlformats-officedocument.themeOverride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52.xml" ContentType="application/vnd.openxmlformats-officedocument.presentationml.slideLayout+xml"/>
  <Override PartName="/ppt/diagrams/quickStyle1.xml" ContentType="application/vnd.openxmlformats-officedocument.drawingml.diagramStyl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1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Masters/slideMaster14.xml" ContentType="application/vnd.openxmlformats-officedocument.presentationml.slideMaster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0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39.xml" ContentType="application/vnd.openxmlformats-officedocument.presentationml.slideLayout+xml"/>
  <Override PartName="/ppt/diagrams/data1.xml" ContentType="application/vnd.openxmlformats-officedocument.drawingml.diagramData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Override5.xml" ContentType="application/vnd.openxmlformats-officedocument.themeOverride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17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4.xml" ContentType="application/vnd.openxmlformats-officedocument.theme+xml"/>
  <Override PartName="/ppt/notesSlides/notesSlide12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58.xml" ContentType="application/vnd.openxmlformats-officedocument.presentationml.slideLayout+xml"/>
  <Default Extension="bin" ContentType="application/vnd.openxmlformats-officedocument.oleObject"/>
  <Override PartName="/ppt/slideLayouts/slideLayout147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  <p:sldMasterId id="2147483869" r:id="rId2"/>
    <p:sldMasterId id="2147483881" r:id="rId3"/>
    <p:sldMasterId id="2147483893" r:id="rId4"/>
    <p:sldMasterId id="2147483905" r:id="rId5"/>
    <p:sldMasterId id="2147483917" r:id="rId6"/>
    <p:sldMasterId id="2147483920" r:id="rId7"/>
    <p:sldMasterId id="2147483935" r:id="rId8"/>
    <p:sldMasterId id="2147483947" r:id="rId9"/>
    <p:sldMasterId id="2147483959" r:id="rId10"/>
    <p:sldMasterId id="2147483971" r:id="rId11"/>
    <p:sldMasterId id="2147483983" r:id="rId12"/>
    <p:sldMasterId id="2147483995" r:id="rId13"/>
    <p:sldMasterId id="2147484007" r:id="rId14"/>
  </p:sldMasterIdLst>
  <p:notesMasterIdLst>
    <p:notesMasterId r:id="rId40"/>
  </p:notesMasterIdLst>
  <p:sldIdLst>
    <p:sldId id="257" r:id="rId15"/>
    <p:sldId id="261" r:id="rId16"/>
    <p:sldId id="297" r:id="rId17"/>
    <p:sldId id="298" r:id="rId18"/>
    <p:sldId id="301" r:id="rId19"/>
    <p:sldId id="299" r:id="rId20"/>
    <p:sldId id="300" r:id="rId21"/>
    <p:sldId id="304" r:id="rId22"/>
    <p:sldId id="309" r:id="rId23"/>
    <p:sldId id="306" r:id="rId24"/>
    <p:sldId id="338" r:id="rId25"/>
    <p:sldId id="331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2606" autoAdjust="0"/>
  </p:normalViewPr>
  <p:slideViewPr>
    <p:cSldViewPr>
      <p:cViewPr varScale="1">
        <p:scale>
          <a:sx n="73" d="100"/>
          <a:sy n="73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9016B-13F6-4648-BDBC-1712AD9C9AA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1B08D8-4D7E-42C5-817F-094730547D75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2353B745-D2B8-4764-A2C0-C771507D4538}" type="parTrans" cxnId="{FCD53473-4898-405C-9C74-0C0D79DCC204}">
      <dgm:prSet/>
      <dgm:spPr/>
      <dgm:t>
        <a:bodyPr/>
        <a:lstStyle/>
        <a:p>
          <a:endParaRPr lang="en-US"/>
        </a:p>
      </dgm:t>
    </dgm:pt>
    <dgm:pt modelId="{8A1384AC-99DA-429D-9342-F336F6292516}" type="sibTrans" cxnId="{FCD53473-4898-405C-9C74-0C0D79DCC204}">
      <dgm:prSet/>
      <dgm:spPr/>
      <dgm:t>
        <a:bodyPr/>
        <a:lstStyle/>
        <a:p>
          <a:endParaRPr lang="en-US"/>
        </a:p>
      </dgm:t>
    </dgm:pt>
    <dgm:pt modelId="{F4183926-9E5D-4609-8567-4C3AF7F8458B}">
      <dgm:prSet phldrT="[Text]"/>
      <dgm:spPr/>
      <dgm:t>
        <a:bodyPr/>
        <a:lstStyle/>
        <a:p>
          <a:r>
            <a:rPr lang="en-US" dirty="0" smtClean="0"/>
            <a:t>Manual test</a:t>
          </a:r>
          <a:endParaRPr lang="en-US" dirty="0"/>
        </a:p>
      </dgm:t>
    </dgm:pt>
    <dgm:pt modelId="{C6D86871-E6B2-4A1A-99E6-65EFD4EFE8FB}" type="parTrans" cxnId="{D0ACC79C-3495-4900-B5C5-F29A3B2E158D}">
      <dgm:prSet/>
      <dgm:spPr/>
      <dgm:t>
        <a:bodyPr/>
        <a:lstStyle/>
        <a:p>
          <a:endParaRPr lang="en-US"/>
        </a:p>
      </dgm:t>
    </dgm:pt>
    <dgm:pt modelId="{E9B417E2-5D8E-4869-8B5E-5F573B18A952}" type="sibTrans" cxnId="{D0ACC79C-3495-4900-B5C5-F29A3B2E158D}">
      <dgm:prSet/>
      <dgm:spPr/>
      <dgm:t>
        <a:bodyPr/>
        <a:lstStyle/>
        <a:p>
          <a:endParaRPr lang="en-US"/>
        </a:p>
      </dgm:t>
    </dgm:pt>
    <dgm:pt modelId="{233EB68B-EC13-4E76-A28C-373E2D13B9DB}">
      <dgm:prSet phldrT="[Text]"/>
      <dgm:spPr/>
      <dgm:t>
        <a:bodyPr/>
        <a:lstStyle/>
        <a:p>
          <a:r>
            <a:rPr lang="en-US" dirty="0" smtClean="0"/>
            <a:t>Automatic test</a:t>
          </a:r>
          <a:endParaRPr lang="en-US" dirty="0"/>
        </a:p>
      </dgm:t>
    </dgm:pt>
    <dgm:pt modelId="{A0FDDE7B-87E2-4EDE-8739-E1F1EEBC768B}" type="parTrans" cxnId="{CDD9B3ED-29EC-4BE3-A86E-3B1599DE1067}">
      <dgm:prSet/>
      <dgm:spPr/>
      <dgm:t>
        <a:bodyPr/>
        <a:lstStyle/>
        <a:p>
          <a:endParaRPr lang="en-US"/>
        </a:p>
      </dgm:t>
    </dgm:pt>
    <dgm:pt modelId="{C137FFB3-EA21-497A-A943-7D17A1D95B83}" type="sibTrans" cxnId="{CDD9B3ED-29EC-4BE3-A86E-3B1599DE1067}">
      <dgm:prSet/>
      <dgm:spPr/>
      <dgm:t>
        <a:bodyPr/>
        <a:lstStyle/>
        <a:p>
          <a:endParaRPr lang="en-US"/>
        </a:p>
      </dgm:t>
    </dgm:pt>
    <dgm:pt modelId="{F2A3302B-67BE-4C3C-963F-3F4E7A3B3F88}" type="pres">
      <dgm:prSet presAssocID="{2EB9016B-13F6-4648-BDBC-1712AD9C9A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01354C42-B2CC-49FB-9AE3-59814DCCA561}" type="pres">
      <dgm:prSet presAssocID="{2B1B08D8-4D7E-42C5-817F-094730547D75}" presName="hierRoot1" presStyleCnt="0">
        <dgm:presLayoutVars>
          <dgm:hierBranch val="init"/>
        </dgm:presLayoutVars>
      </dgm:prSet>
      <dgm:spPr/>
    </dgm:pt>
    <dgm:pt modelId="{807F3A29-E975-4F2E-943F-98FE8F88F421}" type="pres">
      <dgm:prSet presAssocID="{2B1B08D8-4D7E-42C5-817F-094730547D75}" presName="rootComposite1" presStyleCnt="0"/>
      <dgm:spPr/>
    </dgm:pt>
    <dgm:pt modelId="{555FFAED-6F60-4ADA-813A-41A1164C4E50}" type="pres">
      <dgm:prSet presAssocID="{2B1B08D8-4D7E-42C5-817F-094730547D75}" presName="rootText1" presStyleLbl="node0" presStyleIdx="0" presStyleCnt="1" custScaleX="210490" custLinFactY="-453" custLinFactNeighborX="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995602-2859-4D2B-B4D3-FA1962EA6FF0}" type="pres">
      <dgm:prSet presAssocID="{2B1B08D8-4D7E-42C5-817F-094730547D75}" presName="rootConnector1" presStyleLbl="node1" presStyleIdx="0" presStyleCnt="0"/>
      <dgm:spPr/>
      <dgm:t>
        <a:bodyPr/>
        <a:lstStyle/>
        <a:p>
          <a:endParaRPr lang="vi-VN"/>
        </a:p>
      </dgm:t>
    </dgm:pt>
    <dgm:pt modelId="{6353E48B-4C74-4801-8B96-56AB093DC317}" type="pres">
      <dgm:prSet presAssocID="{2B1B08D8-4D7E-42C5-817F-094730547D75}" presName="hierChild2" presStyleCnt="0"/>
      <dgm:spPr/>
    </dgm:pt>
    <dgm:pt modelId="{EEFA42AE-5891-41AE-AC6C-F8932105B00B}" type="pres">
      <dgm:prSet presAssocID="{C6D86871-E6B2-4A1A-99E6-65EFD4EFE8FB}" presName="Name37" presStyleLbl="parChTrans1D2" presStyleIdx="0" presStyleCnt="2"/>
      <dgm:spPr/>
      <dgm:t>
        <a:bodyPr/>
        <a:lstStyle/>
        <a:p>
          <a:endParaRPr lang="vi-VN"/>
        </a:p>
      </dgm:t>
    </dgm:pt>
    <dgm:pt modelId="{57AC20D1-74D2-4312-BFED-2872C9E9778D}" type="pres">
      <dgm:prSet presAssocID="{F4183926-9E5D-4609-8567-4C3AF7F8458B}" presName="hierRoot2" presStyleCnt="0">
        <dgm:presLayoutVars>
          <dgm:hierBranch val="init"/>
        </dgm:presLayoutVars>
      </dgm:prSet>
      <dgm:spPr/>
    </dgm:pt>
    <dgm:pt modelId="{5ADAC9C7-FFAD-427F-993B-419023E9F0FD}" type="pres">
      <dgm:prSet presAssocID="{F4183926-9E5D-4609-8567-4C3AF7F8458B}" presName="rootComposite" presStyleCnt="0"/>
      <dgm:spPr/>
    </dgm:pt>
    <dgm:pt modelId="{148C5275-4FED-4E11-BC70-2F8A0B4728D1}" type="pres">
      <dgm:prSet presAssocID="{F4183926-9E5D-4609-8567-4C3AF7F8458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677730-EE31-4561-A3D0-C5BF0541645C}" type="pres">
      <dgm:prSet presAssocID="{F4183926-9E5D-4609-8567-4C3AF7F8458B}" presName="rootConnector" presStyleLbl="node2" presStyleIdx="0" presStyleCnt="2"/>
      <dgm:spPr/>
      <dgm:t>
        <a:bodyPr/>
        <a:lstStyle/>
        <a:p>
          <a:endParaRPr lang="vi-VN"/>
        </a:p>
      </dgm:t>
    </dgm:pt>
    <dgm:pt modelId="{1BA2AE31-038F-426F-940E-040C9745AA10}" type="pres">
      <dgm:prSet presAssocID="{F4183926-9E5D-4609-8567-4C3AF7F8458B}" presName="hierChild4" presStyleCnt="0"/>
      <dgm:spPr/>
    </dgm:pt>
    <dgm:pt modelId="{B3309C8A-09B7-4162-B24E-B6EDEFC4D5F3}" type="pres">
      <dgm:prSet presAssocID="{F4183926-9E5D-4609-8567-4C3AF7F8458B}" presName="hierChild5" presStyleCnt="0"/>
      <dgm:spPr/>
    </dgm:pt>
    <dgm:pt modelId="{0F0AF034-15FE-481B-BE83-D291FF310235}" type="pres">
      <dgm:prSet presAssocID="{A0FDDE7B-87E2-4EDE-8739-E1F1EEBC768B}" presName="Name37" presStyleLbl="parChTrans1D2" presStyleIdx="1" presStyleCnt="2"/>
      <dgm:spPr/>
      <dgm:t>
        <a:bodyPr/>
        <a:lstStyle/>
        <a:p>
          <a:endParaRPr lang="vi-VN"/>
        </a:p>
      </dgm:t>
    </dgm:pt>
    <dgm:pt modelId="{F8038F7E-C6FC-47D3-B2F9-FC9568BE288A}" type="pres">
      <dgm:prSet presAssocID="{233EB68B-EC13-4E76-A28C-373E2D13B9DB}" presName="hierRoot2" presStyleCnt="0">
        <dgm:presLayoutVars>
          <dgm:hierBranch val="init"/>
        </dgm:presLayoutVars>
      </dgm:prSet>
      <dgm:spPr/>
    </dgm:pt>
    <dgm:pt modelId="{5EE1400B-AF76-40A9-A5A4-01BAB0B07C5D}" type="pres">
      <dgm:prSet presAssocID="{233EB68B-EC13-4E76-A28C-373E2D13B9DB}" presName="rootComposite" presStyleCnt="0"/>
      <dgm:spPr/>
    </dgm:pt>
    <dgm:pt modelId="{1841AB2E-B9C8-4A13-8E64-4A982DD8B91B}" type="pres">
      <dgm:prSet presAssocID="{233EB68B-EC13-4E76-A28C-373E2D13B9DB}" presName="rootText" presStyleLbl="node2" presStyleIdx="1" presStyleCnt="2" custScaleX="1172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7B5D51-0093-4A31-B761-28A492C47084}" type="pres">
      <dgm:prSet presAssocID="{233EB68B-EC13-4E76-A28C-373E2D13B9DB}" presName="rootConnector" presStyleLbl="node2" presStyleIdx="1" presStyleCnt="2"/>
      <dgm:spPr/>
      <dgm:t>
        <a:bodyPr/>
        <a:lstStyle/>
        <a:p>
          <a:endParaRPr lang="vi-VN"/>
        </a:p>
      </dgm:t>
    </dgm:pt>
    <dgm:pt modelId="{6545EFBE-CC15-4C84-9B28-4CE0A641F9BA}" type="pres">
      <dgm:prSet presAssocID="{233EB68B-EC13-4E76-A28C-373E2D13B9DB}" presName="hierChild4" presStyleCnt="0"/>
      <dgm:spPr/>
    </dgm:pt>
    <dgm:pt modelId="{1F2B38FF-0EC7-4A1E-86AD-55742E049483}" type="pres">
      <dgm:prSet presAssocID="{233EB68B-EC13-4E76-A28C-373E2D13B9DB}" presName="hierChild5" presStyleCnt="0"/>
      <dgm:spPr/>
    </dgm:pt>
    <dgm:pt modelId="{014E72EF-C831-4135-B5F9-6BFC06C9F19D}" type="pres">
      <dgm:prSet presAssocID="{2B1B08D8-4D7E-42C5-817F-094730547D75}" presName="hierChild3" presStyleCnt="0"/>
      <dgm:spPr/>
    </dgm:pt>
  </dgm:ptLst>
  <dgm:cxnLst>
    <dgm:cxn modelId="{D0ACC79C-3495-4900-B5C5-F29A3B2E158D}" srcId="{2B1B08D8-4D7E-42C5-817F-094730547D75}" destId="{F4183926-9E5D-4609-8567-4C3AF7F8458B}" srcOrd="0" destOrd="0" parTransId="{C6D86871-E6B2-4A1A-99E6-65EFD4EFE8FB}" sibTransId="{E9B417E2-5D8E-4869-8B5E-5F573B18A952}"/>
    <dgm:cxn modelId="{309A426F-A064-48CB-84DF-ACC2D12E7765}" type="presOf" srcId="{F4183926-9E5D-4609-8567-4C3AF7F8458B}" destId="{148C5275-4FED-4E11-BC70-2F8A0B4728D1}" srcOrd="0" destOrd="0" presId="urn:microsoft.com/office/officeart/2005/8/layout/orgChart1"/>
    <dgm:cxn modelId="{3C16863A-59F8-46D4-A817-C06460C248FF}" type="presOf" srcId="{233EB68B-EC13-4E76-A28C-373E2D13B9DB}" destId="{8B7B5D51-0093-4A31-B761-28A492C47084}" srcOrd="1" destOrd="0" presId="urn:microsoft.com/office/officeart/2005/8/layout/orgChart1"/>
    <dgm:cxn modelId="{FCD53473-4898-405C-9C74-0C0D79DCC204}" srcId="{2EB9016B-13F6-4648-BDBC-1712AD9C9AAE}" destId="{2B1B08D8-4D7E-42C5-817F-094730547D75}" srcOrd="0" destOrd="0" parTransId="{2353B745-D2B8-4764-A2C0-C771507D4538}" sibTransId="{8A1384AC-99DA-429D-9342-F336F6292516}"/>
    <dgm:cxn modelId="{907B6919-7B7E-414A-B618-64CB3941A9A6}" type="presOf" srcId="{2B1B08D8-4D7E-42C5-817F-094730547D75}" destId="{2A995602-2859-4D2B-B4D3-FA1962EA6FF0}" srcOrd="1" destOrd="0" presId="urn:microsoft.com/office/officeart/2005/8/layout/orgChart1"/>
    <dgm:cxn modelId="{7782B4FB-5B3B-4EF0-AC14-13C5C764455F}" type="presOf" srcId="{2EB9016B-13F6-4648-BDBC-1712AD9C9AAE}" destId="{F2A3302B-67BE-4C3C-963F-3F4E7A3B3F88}" srcOrd="0" destOrd="0" presId="urn:microsoft.com/office/officeart/2005/8/layout/orgChart1"/>
    <dgm:cxn modelId="{256156E5-B7F0-4C67-B5EC-1D73B9313E72}" type="presOf" srcId="{A0FDDE7B-87E2-4EDE-8739-E1F1EEBC768B}" destId="{0F0AF034-15FE-481B-BE83-D291FF310235}" srcOrd="0" destOrd="0" presId="urn:microsoft.com/office/officeart/2005/8/layout/orgChart1"/>
    <dgm:cxn modelId="{CDD9B3ED-29EC-4BE3-A86E-3B1599DE1067}" srcId="{2B1B08D8-4D7E-42C5-817F-094730547D75}" destId="{233EB68B-EC13-4E76-A28C-373E2D13B9DB}" srcOrd="1" destOrd="0" parTransId="{A0FDDE7B-87E2-4EDE-8739-E1F1EEBC768B}" sibTransId="{C137FFB3-EA21-497A-A943-7D17A1D95B83}"/>
    <dgm:cxn modelId="{EBD5B5E1-6726-4970-B5A3-564E1BE86969}" type="presOf" srcId="{C6D86871-E6B2-4A1A-99E6-65EFD4EFE8FB}" destId="{EEFA42AE-5891-41AE-AC6C-F8932105B00B}" srcOrd="0" destOrd="0" presId="urn:microsoft.com/office/officeart/2005/8/layout/orgChart1"/>
    <dgm:cxn modelId="{6324D6B1-6802-44FB-9DEB-56168F850887}" type="presOf" srcId="{F4183926-9E5D-4609-8567-4C3AF7F8458B}" destId="{59677730-EE31-4561-A3D0-C5BF0541645C}" srcOrd="1" destOrd="0" presId="urn:microsoft.com/office/officeart/2005/8/layout/orgChart1"/>
    <dgm:cxn modelId="{52EDD0FE-2ED6-411D-B8F9-9F8283B23B46}" type="presOf" srcId="{233EB68B-EC13-4E76-A28C-373E2D13B9DB}" destId="{1841AB2E-B9C8-4A13-8E64-4A982DD8B91B}" srcOrd="0" destOrd="0" presId="urn:microsoft.com/office/officeart/2005/8/layout/orgChart1"/>
    <dgm:cxn modelId="{D965ACF6-A62C-4B98-9E31-BE375A6F93B7}" type="presOf" srcId="{2B1B08D8-4D7E-42C5-817F-094730547D75}" destId="{555FFAED-6F60-4ADA-813A-41A1164C4E50}" srcOrd="0" destOrd="0" presId="urn:microsoft.com/office/officeart/2005/8/layout/orgChart1"/>
    <dgm:cxn modelId="{6DAB83ED-38A0-4686-A89F-77540CC28DA5}" type="presParOf" srcId="{F2A3302B-67BE-4C3C-963F-3F4E7A3B3F88}" destId="{01354C42-B2CC-49FB-9AE3-59814DCCA561}" srcOrd="0" destOrd="0" presId="urn:microsoft.com/office/officeart/2005/8/layout/orgChart1"/>
    <dgm:cxn modelId="{F77A2AC2-6E12-4FBE-B105-98D4A3F3E703}" type="presParOf" srcId="{01354C42-B2CC-49FB-9AE3-59814DCCA561}" destId="{807F3A29-E975-4F2E-943F-98FE8F88F421}" srcOrd="0" destOrd="0" presId="urn:microsoft.com/office/officeart/2005/8/layout/orgChart1"/>
    <dgm:cxn modelId="{85437224-AC90-4499-A60C-2FD35922BED4}" type="presParOf" srcId="{807F3A29-E975-4F2E-943F-98FE8F88F421}" destId="{555FFAED-6F60-4ADA-813A-41A1164C4E50}" srcOrd="0" destOrd="0" presId="urn:microsoft.com/office/officeart/2005/8/layout/orgChart1"/>
    <dgm:cxn modelId="{FF7CFFEE-4F17-4BC0-B206-DB8299B3A66F}" type="presParOf" srcId="{807F3A29-E975-4F2E-943F-98FE8F88F421}" destId="{2A995602-2859-4D2B-B4D3-FA1962EA6FF0}" srcOrd="1" destOrd="0" presId="urn:microsoft.com/office/officeart/2005/8/layout/orgChart1"/>
    <dgm:cxn modelId="{B9FF11F5-DBEC-4890-AAAC-FA9130259CD9}" type="presParOf" srcId="{01354C42-B2CC-49FB-9AE3-59814DCCA561}" destId="{6353E48B-4C74-4801-8B96-56AB093DC317}" srcOrd="1" destOrd="0" presId="urn:microsoft.com/office/officeart/2005/8/layout/orgChart1"/>
    <dgm:cxn modelId="{4B80C2DB-ADDA-4534-A209-26936162B52A}" type="presParOf" srcId="{6353E48B-4C74-4801-8B96-56AB093DC317}" destId="{EEFA42AE-5891-41AE-AC6C-F8932105B00B}" srcOrd="0" destOrd="0" presId="urn:microsoft.com/office/officeart/2005/8/layout/orgChart1"/>
    <dgm:cxn modelId="{8417AFB4-0AD6-4110-9E1F-6F13CE111F5A}" type="presParOf" srcId="{6353E48B-4C74-4801-8B96-56AB093DC317}" destId="{57AC20D1-74D2-4312-BFED-2872C9E9778D}" srcOrd="1" destOrd="0" presId="urn:microsoft.com/office/officeart/2005/8/layout/orgChart1"/>
    <dgm:cxn modelId="{37848754-7AF7-4B27-B368-67F883D793C0}" type="presParOf" srcId="{57AC20D1-74D2-4312-BFED-2872C9E9778D}" destId="{5ADAC9C7-FFAD-427F-993B-419023E9F0FD}" srcOrd="0" destOrd="0" presId="urn:microsoft.com/office/officeart/2005/8/layout/orgChart1"/>
    <dgm:cxn modelId="{34017025-012D-4F88-A3F7-EFC585747452}" type="presParOf" srcId="{5ADAC9C7-FFAD-427F-993B-419023E9F0FD}" destId="{148C5275-4FED-4E11-BC70-2F8A0B4728D1}" srcOrd="0" destOrd="0" presId="urn:microsoft.com/office/officeart/2005/8/layout/orgChart1"/>
    <dgm:cxn modelId="{4584431B-E035-48D2-B51E-C1B05C8B1757}" type="presParOf" srcId="{5ADAC9C7-FFAD-427F-993B-419023E9F0FD}" destId="{59677730-EE31-4561-A3D0-C5BF0541645C}" srcOrd="1" destOrd="0" presId="urn:microsoft.com/office/officeart/2005/8/layout/orgChart1"/>
    <dgm:cxn modelId="{428ADB49-605B-4B42-895B-AB60C1549794}" type="presParOf" srcId="{57AC20D1-74D2-4312-BFED-2872C9E9778D}" destId="{1BA2AE31-038F-426F-940E-040C9745AA10}" srcOrd="1" destOrd="0" presId="urn:microsoft.com/office/officeart/2005/8/layout/orgChart1"/>
    <dgm:cxn modelId="{65C27E2E-6ACE-4978-A184-1B8428FCEBB6}" type="presParOf" srcId="{57AC20D1-74D2-4312-BFED-2872C9E9778D}" destId="{B3309C8A-09B7-4162-B24E-B6EDEFC4D5F3}" srcOrd="2" destOrd="0" presId="urn:microsoft.com/office/officeart/2005/8/layout/orgChart1"/>
    <dgm:cxn modelId="{22B20BFC-CAE7-426D-B4B4-BF38A84F3CB6}" type="presParOf" srcId="{6353E48B-4C74-4801-8B96-56AB093DC317}" destId="{0F0AF034-15FE-481B-BE83-D291FF310235}" srcOrd="2" destOrd="0" presId="urn:microsoft.com/office/officeart/2005/8/layout/orgChart1"/>
    <dgm:cxn modelId="{D663C766-4D37-4899-8433-9BA776B18B46}" type="presParOf" srcId="{6353E48B-4C74-4801-8B96-56AB093DC317}" destId="{F8038F7E-C6FC-47D3-B2F9-FC9568BE288A}" srcOrd="3" destOrd="0" presId="urn:microsoft.com/office/officeart/2005/8/layout/orgChart1"/>
    <dgm:cxn modelId="{868D1B5C-03BD-4E53-88F6-346096F75E0D}" type="presParOf" srcId="{F8038F7E-C6FC-47D3-B2F9-FC9568BE288A}" destId="{5EE1400B-AF76-40A9-A5A4-01BAB0B07C5D}" srcOrd="0" destOrd="0" presId="urn:microsoft.com/office/officeart/2005/8/layout/orgChart1"/>
    <dgm:cxn modelId="{1109E8C1-6F08-4534-A00D-43F2F373221D}" type="presParOf" srcId="{5EE1400B-AF76-40A9-A5A4-01BAB0B07C5D}" destId="{1841AB2E-B9C8-4A13-8E64-4A982DD8B91B}" srcOrd="0" destOrd="0" presId="urn:microsoft.com/office/officeart/2005/8/layout/orgChart1"/>
    <dgm:cxn modelId="{FD7B2B2A-1A9E-4792-9740-9D20AEEC996D}" type="presParOf" srcId="{5EE1400B-AF76-40A9-A5A4-01BAB0B07C5D}" destId="{8B7B5D51-0093-4A31-B761-28A492C47084}" srcOrd="1" destOrd="0" presId="urn:microsoft.com/office/officeart/2005/8/layout/orgChart1"/>
    <dgm:cxn modelId="{9E66E9EF-F795-4242-81D4-136C4BB2BF6A}" type="presParOf" srcId="{F8038F7E-C6FC-47D3-B2F9-FC9568BE288A}" destId="{6545EFBE-CC15-4C84-9B28-4CE0A641F9BA}" srcOrd="1" destOrd="0" presId="urn:microsoft.com/office/officeart/2005/8/layout/orgChart1"/>
    <dgm:cxn modelId="{32C8AEA0-9728-4C05-BA65-0A7F550EED6E}" type="presParOf" srcId="{F8038F7E-C6FC-47D3-B2F9-FC9568BE288A}" destId="{1F2B38FF-0EC7-4A1E-86AD-55742E049483}" srcOrd="2" destOrd="0" presId="urn:microsoft.com/office/officeart/2005/8/layout/orgChart1"/>
    <dgm:cxn modelId="{D17F2BFD-866D-424D-968E-1446DA2D4811}" type="presParOf" srcId="{01354C42-B2CC-49FB-9AE3-59814DCCA561}" destId="{014E72EF-C831-4135-B5F9-6BFC06C9F19D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B9016B-13F6-4648-BDBC-1712AD9C9AA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1B08D8-4D7E-42C5-817F-094730547D75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2353B745-D2B8-4764-A2C0-C771507D4538}" type="parTrans" cxnId="{FCD53473-4898-405C-9C74-0C0D79DCC204}">
      <dgm:prSet/>
      <dgm:spPr/>
      <dgm:t>
        <a:bodyPr/>
        <a:lstStyle/>
        <a:p>
          <a:endParaRPr lang="en-US"/>
        </a:p>
      </dgm:t>
    </dgm:pt>
    <dgm:pt modelId="{8A1384AC-99DA-429D-9342-F336F6292516}" type="sibTrans" cxnId="{FCD53473-4898-405C-9C74-0C0D79DCC204}">
      <dgm:prSet/>
      <dgm:spPr/>
      <dgm:t>
        <a:bodyPr/>
        <a:lstStyle/>
        <a:p>
          <a:endParaRPr lang="en-US"/>
        </a:p>
      </dgm:t>
    </dgm:pt>
    <dgm:pt modelId="{233EB68B-EC13-4E76-A28C-373E2D13B9DB}">
      <dgm:prSet phldrT="[Text]"/>
      <dgm:spPr/>
      <dgm:t>
        <a:bodyPr/>
        <a:lstStyle/>
        <a:p>
          <a:r>
            <a:rPr lang="en-US" dirty="0" smtClean="0"/>
            <a:t>Traditional Test process</a:t>
          </a:r>
          <a:endParaRPr lang="en-US" dirty="0"/>
        </a:p>
      </dgm:t>
    </dgm:pt>
    <dgm:pt modelId="{A0FDDE7B-87E2-4EDE-8739-E1F1EEBC768B}" type="parTrans" cxnId="{CDD9B3ED-29EC-4BE3-A86E-3B1599DE1067}">
      <dgm:prSet/>
      <dgm:spPr/>
      <dgm:t>
        <a:bodyPr/>
        <a:lstStyle/>
        <a:p>
          <a:endParaRPr lang="en-US"/>
        </a:p>
      </dgm:t>
    </dgm:pt>
    <dgm:pt modelId="{C137FFB3-EA21-497A-A943-7D17A1D95B83}" type="sibTrans" cxnId="{CDD9B3ED-29EC-4BE3-A86E-3B1599DE1067}">
      <dgm:prSet/>
      <dgm:spPr/>
      <dgm:t>
        <a:bodyPr/>
        <a:lstStyle/>
        <a:p>
          <a:endParaRPr lang="en-US"/>
        </a:p>
      </dgm:t>
    </dgm:pt>
    <dgm:pt modelId="{9F6F40B4-9A54-4231-BA9B-E99FCAC82F4F}">
      <dgm:prSet phldrT="[Text]"/>
      <dgm:spPr/>
      <dgm:t>
        <a:bodyPr/>
        <a:lstStyle/>
        <a:p>
          <a:r>
            <a:rPr lang="en-US" dirty="0" smtClean="0"/>
            <a:t>Test driven Development</a:t>
          </a:r>
          <a:endParaRPr lang="en-US" dirty="0"/>
        </a:p>
      </dgm:t>
    </dgm:pt>
    <dgm:pt modelId="{DCF79328-9BD1-41DF-B415-9A946A31734B}" type="parTrans" cxnId="{A020AA08-3AE1-4945-84E8-144561E742FB}">
      <dgm:prSet/>
      <dgm:spPr/>
      <dgm:t>
        <a:bodyPr/>
        <a:lstStyle/>
        <a:p>
          <a:endParaRPr lang="en-US"/>
        </a:p>
      </dgm:t>
    </dgm:pt>
    <dgm:pt modelId="{BE129344-CBA3-4FE8-8253-30BBC981D73F}" type="sibTrans" cxnId="{A020AA08-3AE1-4945-84E8-144561E742FB}">
      <dgm:prSet/>
      <dgm:spPr/>
      <dgm:t>
        <a:bodyPr/>
        <a:lstStyle/>
        <a:p>
          <a:endParaRPr lang="en-US"/>
        </a:p>
      </dgm:t>
    </dgm:pt>
    <dgm:pt modelId="{F2A3302B-67BE-4C3C-963F-3F4E7A3B3F88}" type="pres">
      <dgm:prSet presAssocID="{2EB9016B-13F6-4648-BDBC-1712AD9C9AA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vi-VN"/>
        </a:p>
      </dgm:t>
    </dgm:pt>
    <dgm:pt modelId="{01354C42-B2CC-49FB-9AE3-59814DCCA561}" type="pres">
      <dgm:prSet presAssocID="{2B1B08D8-4D7E-42C5-817F-094730547D75}" presName="hierRoot1" presStyleCnt="0">
        <dgm:presLayoutVars>
          <dgm:hierBranch val="init"/>
        </dgm:presLayoutVars>
      </dgm:prSet>
      <dgm:spPr/>
    </dgm:pt>
    <dgm:pt modelId="{807F3A29-E975-4F2E-943F-98FE8F88F421}" type="pres">
      <dgm:prSet presAssocID="{2B1B08D8-4D7E-42C5-817F-094730547D75}" presName="rootComposite1" presStyleCnt="0"/>
      <dgm:spPr/>
    </dgm:pt>
    <dgm:pt modelId="{555FFAED-6F60-4ADA-813A-41A1164C4E50}" type="pres">
      <dgm:prSet presAssocID="{2B1B08D8-4D7E-42C5-817F-094730547D75}" presName="rootText1" presStyleLbl="node0" presStyleIdx="0" presStyleCnt="1" custScaleX="188279" custScaleY="100831" custLinFactY="-453" custLinFactNeighborX="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995602-2859-4D2B-B4D3-FA1962EA6FF0}" type="pres">
      <dgm:prSet presAssocID="{2B1B08D8-4D7E-42C5-817F-094730547D75}" presName="rootConnector1" presStyleLbl="node1" presStyleIdx="0" presStyleCnt="0"/>
      <dgm:spPr/>
      <dgm:t>
        <a:bodyPr/>
        <a:lstStyle/>
        <a:p>
          <a:endParaRPr lang="vi-VN"/>
        </a:p>
      </dgm:t>
    </dgm:pt>
    <dgm:pt modelId="{6353E48B-4C74-4801-8B96-56AB093DC317}" type="pres">
      <dgm:prSet presAssocID="{2B1B08D8-4D7E-42C5-817F-094730547D75}" presName="hierChild2" presStyleCnt="0"/>
      <dgm:spPr/>
    </dgm:pt>
    <dgm:pt modelId="{0F0AF034-15FE-481B-BE83-D291FF310235}" type="pres">
      <dgm:prSet presAssocID="{A0FDDE7B-87E2-4EDE-8739-E1F1EEBC768B}" presName="Name37" presStyleLbl="parChTrans1D2" presStyleIdx="0" presStyleCnt="2"/>
      <dgm:spPr/>
      <dgm:t>
        <a:bodyPr/>
        <a:lstStyle/>
        <a:p>
          <a:endParaRPr lang="vi-VN"/>
        </a:p>
      </dgm:t>
    </dgm:pt>
    <dgm:pt modelId="{F8038F7E-C6FC-47D3-B2F9-FC9568BE288A}" type="pres">
      <dgm:prSet presAssocID="{233EB68B-EC13-4E76-A28C-373E2D13B9DB}" presName="hierRoot2" presStyleCnt="0">
        <dgm:presLayoutVars>
          <dgm:hierBranch val="init"/>
        </dgm:presLayoutVars>
      </dgm:prSet>
      <dgm:spPr/>
    </dgm:pt>
    <dgm:pt modelId="{5EE1400B-AF76-40A9-A5A4-01BAB0B07C5D}" type="pres">
      <dgm:prSet presAssocID="{233EB68B-EC13-4E76-A28C-373E2D13B9DB}" presName="rootComposite" presStyleCnt="0"/>
      <dgm:spPr/>
    </dgm:pt>
    <dgm:pt modelId="{1841AB2E-B9C8-4A13-8E64-4A982DD8B91B}" type="pres">
      <dgm:prSet presAssocID="{233EB68B-EC13-4E76-A28C-373E2D13B9DB}" presName="rootText" presStyleLbl="node2" presStyleIdx="0" presStyleCnt="2" custScaleX="1172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7B5D51-0093-4A31-B761-28A492C47084}" type="pres">
      <dgm:prSet presAssocID="{233EB68B-EC13-4E76-A28C-373E2D13B9DB}" presName="rootConnector" presStyleLbl="node2" presStyleIdx="0" presStyleCnt="2"/>
      <dgm:spPr/>
      <dgm:t>
        <a:bodyPr/>
        <a:lstStyle/>
        <a:p>
          <a:endParaRPr lang="vi-VN"/>
        </a:p>
      </dgm:t>
    </dgm:pt>
    <dgm:pt modelId="{6545EFBE-CC15-4C84-9B28-4CE0A641F9BA}" type="pres">
      <dgm:prSet presAssocID="{233EB68B-EC13-4E76-A28C-373E2D13B9DB}" presName="hierChild4" presStyleCnt="0"/>
      <dgm:spPr/>
    </dgm:pt>
    <dgm:pt modelId="{1F2B38FF-0EC7-4A1E-86AD-55742E049483}" type="pres">
      <dgm:prSet presAssocID="{233EB68B-EC13-4E76-A28C-373E2D13B9DB}" presName="hierChild5" presStyleCnt="0"/>
      <dgm:spPr/>
    </dgm:pt>
    <dgm:pt modelId="{BFA3A9AD-1E5C-4F21-8A5E-CA04D4960518}" type="pres">
      <dgm:prSet presAssocID="{DCF79328-9BD1-41DF-B415-9A946A31734B}" presName="Name37" presStyleLbl="parChTrans1D2" presStyleIdx="1" presStyleCnt="2"/>
      <dgm:spPr/>
      <dgm:t>
        <a:bodyPr/>
        <a:lstStyle/>
        <a:p>
          <a:endParaRPr lang="vi-VN"/>
        </a:p>
      </dgm:t>
    </dgm:pt>
    <dgm:pt modelId="{AB855E6A-ABFF-4FA6-A35C-1F432DFFB0F6}" type="pres">
      <dgm:prSet presAssocID="{9F6F40B4-9A54-4231-BA9B-E99FCAC82F4F}" presName="hierRoot2" presStyleCnt="0">
        <dgm:presLayoutVars>
          <dgm:hierBranch val="init"/>
        </dgm:presLayoutVars>
      </dgm:prSet>
      <dgm:spPr/>
    </dgm:pt>
    <dgm:pt modelId="{6D2E0379-5BF3-4EBD-81B7-97094EEA7EB7}" type="pres">
      <dgm:prSet presAssocID="{9F6F40B4-9A54-4231-BA9B-E99FCAC82F4F}" presName="rootComposite" presStyleCnt="0"/>
      <dgm:spPr/>
    </dgm:pt>
    <dgm:pt modelId="{E866FD54-56F6-45BB-9869-3D9FF9137F85}" type="pres">
      <dgm:prSet presAssocID="{9F6F40B4-9A54-4231-BA9B-E99FCAC82F4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19F14A-0833-4CE9-993F-F2D7E2E7B6BD}" type="pres">
      <dgm:prSet presAssocID="{9F6F40B4-9A54-4231-BA9B-E99FCAC82F4F}" presName="rootConnector" presStyleLbl="node2" presStyleIdx="1" presStyleCnt="2"/>
      <dgm:spPr/>
      <dgm:t>
        <a:bodyPr/>
        <a:lstStyle/>
        <a:p>
          <a:endParaRPr lang="vi-VN"/>
        </a:p>
      </dgm:t>
    </dgm:pt>
    <dgm:pt modelId="{B26E9EB4-A07E-43DC-B3D1-4058BFD8ED5B}" type="pres">
      <dgm:prSet presAssocID="{9F6F40B4-9A54-4231-BA9B-E99FCAC82F4F}" presName="hierChild4" presStyleCnt="0"/>
      <dgm:spPr/>
    </dgm:pt>
    <dgm:pt modelId="{FCB64311-BA87-4D05-B052-6F9768DC0043}" type="pres">
      <dgm:prSet presAssocID="{9F6F40B4-9A54-4231-BA9B-E99FCAC82F4F}" presName="hierChild5" presStyleCnt="0"/>
      <dgm:spPr/>
    </dgm:pt>
    <dgm:pt modelId="{014E72EF-C831-4135-B5F9-6BFC06C9F19D}" type="pres">
      <dgm:prSet presAssocID="{2B1B08D8-4D7E-42C5-817F-094730547D75}" presName="hierChild3" presStyleCnt="0"/>
      <dgm:spPr/>
    </dgm:pt>
  </dgm:ptLst>
  <dgm:cxnLst>
    <dgm:cxn modelId="{FA307D4E-4787-4F18-9376-CBA0915DACCB}" type="presOf" srcId="{9F6F40B4-9A54-4231-BA9B-E99FCAC82F4F}" destId="{E866FD54-56F6-45BB-9869-3D9FF9137F85}" srcOrd="0" destOrd="0" presId="urn:microsoft.com/office/officeart/2005/8/layout/orgChart1"/>
    <dgm:cxn modelId="{6B04B4C0-71F1-43AE-8A89-1196140B3EEA}" type="presOf" srcId="{233EB68B-EC13-4E76-A28C-373E2D13B9DB}" destId="{8B7B5D51-0093-4A31-B761-28A492C47084}" srcOrd="1" destOrd="0" presId="urn:microsoft.com/office/officeart/2005/8/layout/orgChart1"/>
    <dgm:cxn modelId="{2F86EDA9-9BF5-4D79-AB59-EE70C49B4582}" type="presOf" srcId="{2B1B08D8-4D7E-42C5-817F-094730547D75}" destId="{555FFAED-6F60-4ADA-813A-41A1164C4E50}" srcOrd="0" destOrd="0" presId="urn:microsoft.com/office/officeart/2005/8/layout/orgChart1"/>
    <dgm:cxn modelId="{A020AA08-3AE1-4945-84E8-144561E742FB}" srcId="{2B1B08D8-4D7E-42C5-817F-094730547D75}" destId="{9F6F40B4-9A54-4231-BA9B-E99FCAC82F4F}" srcOrd="1" destOrd="0" parTransId="{DCF79328-9BD1-41DF-B415-9A946A31734B}" sibTransId="{BE129344-CBA3-4FE8-8253-30BBC981D73F}"/>
    <dgm:cxn modelId="{FCD53473-4898-405C-9C74-0C0D79DCC204}" srcId="{2EB9016B-13F6-4648-BDBC-1712AD9C9AAE}" destId="{2B1B08D8-4D7E-42C5-817F-094730547D75}" srcOrd="0" destOrd="0" parTransId="{2353B745-D2B8-4764-A2C0-C771507D4538}" sibTransId="{8A1384AC-99DA-429D-9342-F336F6292516}"/>
    <dgm:cxn modelId="{344CAD16-5875-4F35-8E40-D94303349230}" type="presOf" srcId="{2EB9016B-13F6-4648-BDBC-1712AD9C9AAE}" destId="{F2A3302B-67BE-4C3C-963F-3F4E7A3B3F88}" srcOrd="0" destOrd="0" presId="urn:microsoft.com/office/officeart/2005/8/layout/orgChart1"/>
    <dgm:cxn modelId="{68802FAC-2D64-4E29-9D38-B61F03D5EDBF}" type="presOf" srcId="{9F6F40B4-9A54-4231-BA9B-E99FCAC82F4F}" destId="{3619F14A-0833-4CE9-993F-F2D7E2E7B6BD}" srcOrd="1" destOrd="0" presId="urn:microsoft.com/office/officeart/2005/8/layout/orgChart1"/>
    <dgm:cxn modelId="{336618F8-9D3B-4FF2-92DF-21F7DE2773EF}" type="presOf" srcId="{DCF79328-9BD1-41DF-B415-9A946A31734B}" destId="{BFA3A9AD-1E5C-4F21-8A5E-CA04D4960518}" srcOrd="0" destOrd="0" presId="urn:microsoft.com/office/officeart/2005/8/layout/orgChart1"/>
    <dgm:cxn modelId="{A7755539-A02A-4A1C-9B4C-DCA9920C7240}" type="presOf" srcId="{2B1B08D8-4D7E-42C5-817F-094730547D75}" destId="{2A995602-2859-4D2B-B4D3-FA1962EA6FF0}" srcOrd="1" destOrd="0" presId="urn:microsoft.com/office/officeart/2005/8/layout/orgChart1"/>
    <dgm:cxn modelId="{32F3FA3F-DB84-4721-8AEA-AC010FD67DBE}" type="presOf" srcId="{A0FDDE7B-87E2-4EDE-8739-E1F1EEBC768B}" destId="{0F0AF034-15FE-481B-BE83-D291FF310235}" srcOrd="0" destOrd="0" presId="urn:microsoft.com/office/officeart/2005/8/layout/orgChart1"/>
    <dgm:cxn modelId="{CDD9B3ED-29EC-4BE3-A86E-3B1599DE1067}" srcId="{2B1B08D8-4D7E-42C5-817F-094730547D75}" destId="{233EB68B-EC13-4E76-A28C-373E2D13B9DB}" srcOrd="0" destOrd="0" parTransId="{A0FDDE7B-87E2-4EDE-8739-E1F1EEBC768B}" sibTransId="{C137FFB3-EA21-497A-A943-7D17A1D95B83}"/>
    <dgm:cxn modelId="{0C855B6A-42FC-4099-BE36-7D18A6A501C9}" type="presOf" srcId="{233EB68B-EC13-4E76-A28C-373E2D13B9DB}" destId="{1841AB2E-B9C8-4A13-8E64-4A982DD8B91B}" srcOrd="0" destOrd="0" presId="urn:microsoft.com/office/officeart/2005/8/layout/orgChart1"/>
    <dgm:cxn modelId="{8C72A753-0C67-4FE8-8492-F84D45790279}" type="presParOf" srcId="{F2A3302B-67BE-4C3C-963F-3F4E7A3B3F88}" destId="{01354C42-B2CC-49FB-9AE3-59814DCCA561}" srcOrd="0" destOrd="0" presId="urn:microsoft.com/office/officeart/2005/8/layout/orgChart1"/>
    <dgm:cxn modelId="{3EF6BB5D-4E37-4DDB-8EF4-B6882CAA1181}" type="presParOf" srcId="{01354C42-B2CC-49FB-9AE3-59814DCCA561}" destId="{807F3A29-E975-4F2E-943F-98FE8F88F421}" srcOrd="0" destOrd="0" presId="urn:microsoft.com/office/officeart/2005/8/layout/orgChart1"/>
    <dgm:cxn modelId="{8693AA17-D22C-4591-ACAB-5C9DD87D950D}" type="presParOf" srcId="{807F3A29-E975-4F2E-943F-98FE8F88F421}" destId="{555FFAED-6F60-4ADA-813A-41A1164C4E50}" srcOrd="0" destOrd="0" presId="urn:microsoft.com/office/officeart/2005/8/layout/orgChart1"/>
    <dgm:cxn modelId="{A7CB08C5-967D-49EB-8839-85A9768FD735}" type="presParOf" srcId="{807F3A29-E975-4F2E-943F-98FE8F88F421}" destId="{2A995602-2859-4D2B-B4D3-FA1962EA6FF0}" srcOrd="1" destOrd="0" presId="urn:microsoft.com/office/officeart/2005/8/layout/orgChart1"/>
    <dgm:cxn modelId="{03DC217C-4AD6-44F5-88D1-BE1936CED223}" type="presParOf" srcId="{01354C42-B2CC-49FB-9AE3-59814DCCA561}" destId="{6353E48B-4C74-4801-8B96-56AB093DC317}" srcOrd="1" destOrd="0" presId="urn:microsoft.com/office/officeart/2005/8/layout/orgChart1"/>
    <dgm:cxn modelId="{2EC57635-E070-45C3-9C63-2E35775BBA03}" type="presParOf" srcId="{6353E48B-4C74-4801-8B96-56AB093DC317}" destId="{0F0AF034-15FE-481B-BE83-D291FF310235}" srcOrd="0" destOrd="0" presId="urn:microsoft.com/office/officeart/2005/8/layout/orgChart1"/>
    <dgm:cxn modelId="{6274D8DD-B4D2-41FA-A6EC-C06F0EADC672}" type="presParOf" srcId="{6353E48B-4C74-4801-8B96-56AB093DC317}" destId="{F8038F7E-C6FC-47D3-B2F9-FC9568BE288A}" srcOrd="1" destOrd="0" presId="urn:microsoft.com/office/officeart/2005/8/layout/orgChart1"/>
    <dgm:cxn modelId="{3963DA65-02E7-4609-AE22-0C68990F61F9}" type="presParOf" srcId="{F8038F7E-C6FC-47D3-B2F9-FC9568BE288A}" destId="{5EE1400B-AF76-40A9-A5A4-01BAB0B07C5D}" srcOrd="0" destOrd="0" presId="urn:microsoft.com/office/officeart/2005/8/layout/orgChart1"/>
    <dgm:cxn modelId="{39F0F4F8-A943-4E83-B7A0-B1572AF06DFF}" type="presParOf" srcId="{5EE1400B-AF76-40A9-A5A4-01BAB0B07C5D}" destId="{1841AB2E-B9C8-4A13-8E64-4A982DD8B91B}" srcOrd="0" destOrd="0" presId="urn:microsoft.com/office/officeart/2005/8/layout/orgChart1"/>
    <dgm:cxn modelId="{C2C1747E-562C-4484-A916-ECD1DE159998}" type="presParOf" srcId="{5EE1400B-AF76-40A9-A5A4-01BAB0B07C5D}" destId="{8B7B5D51-0093-4A31-B761-28A492C47084}" srcOrd="1" destOrd="0" presId="urn:microsoft.com/office/officeart/2005/8/layout/orgChart1"/>
    <dgm:cxn modelId="{65481CE3-E868-4C05-A169-8866E4321ECA}" type="presParOf" srcId="{F8038F7E-C6FC-47D3-B2F9-FC9568BE288A}" destId="{6545EFBE-CC15-4C84-9B28-4CE0A641F9BA}" srcOrd="1" destOrd="0" presId="urn:microsoft.com/office/officeart/2005/8/layout/orgChart1"/>
    <dgm:cxn modelId="{8E881580-1967-4EFA-ADEA-957A3932DAC2}" type="presParOf" srcId="{F8038F7E-C6FC-47D3-B2F9-FC9568BE288A}" destId="{1F2B38FF-0EC7-4A1E-86AD-55742E049483}" srcOrd="2" destOrd="0" presId="urn:microsoft.com/office/officeart/2005/8/layout/orgChart1"/>
    <dgm:cxn modelId="{49C05F78-A5D9-4A95-9741-2822D55E05BE}" type="presParOf" srcId="{6353E48B-4C74-4801-8B96-56AB093DC317}" destId="{BFA3A9AD-1E5C-4F21-8A5E-CA04D4960518}" srcOrd="2" destOrd="0" presId="urn:microsoft.com/office/officeart/2005/8/layout/orgChart1"/>
    <dgm:cxn modelId="{04A0C682-9ABD-4F98-9558-B8294438F1F9}" type="presParOf" srcId="{6353E48B-4C74-4801-8B96-56AB093DC317}" destId="{AB855E6A-ABFF-4FA6-A35C-1F432DFFB0F6}" srcOrd="3" destOrd="0" presId="urn:microsoft.com/office/officeart/2005/8/layout/orgChart1"/>
    <dgm:cxn modelId="{FA591672-2DC4-4D89-9FF2-BB30ADE20D41}" type="presParOf" srcId="{AB855E6A-ABFF-4FA6-A35C-1F432DFFB0F6}" destId="{6D2E0379-5BF3-4EBD-81B7-97094EEA7EB7}" srcOrd="0" destOrd="0" presId="urn:microsoft.com/office/officeart/2005/8/layout/orgChart1"/>
    <dgm:cxn modelId="{B024CFF7-7815-440B-B5B2-CB992A4B5ED5}" type="presParOf" srcId="{6D2E0379-5BF3-4EBD-81B7-97094EEA7EB7}" destId="{E866FD54-56F6-45BB-9869-3D9FF9137F85}" srcOrd="0" destOrd="0" presId="urn:microsoft.com/office/officeart/2005/8/layout/orgChart1"/>
    <dgm:cxn modelId="{14AE69F6-C011-4F22-A25E-E0F8FC477DDA}" type="presParOf" srcId="{6D2E0379-5BF3-4EBD-81B7-97094EEA7EB7}" destId="{3619F14A-0833-4CE9-993F-F2D7E2E7B6BD}" srcOrd="1" destOrd="0" presId="urn:microsoft.com/office/officeart/2005/8/layout/orgChart1"/>
    <dgm:cxn modelId="{B838D88E-9D0E-4E7A-A364-7DE41D62B7EF}" type="presParOf" srcId="{AB855E6A-ABFF-4FA6-A35C-1F432DFFB0F6}" destId="{B26E9EB4-A07E-43DC-B3D1-4058BFD8ED5B}" srcOrd="1" destOrd="0" presId="urn:microsoft.com/office/officeart/2005/8/layout/orgChart1"/>
    <dgm:cxn modelId="{698B5652-16F0-4354-907D-056ED6FAB3EE}" type="presParOf" srcId="{AB855E6A-ABFF-4FA6-A35C-1F432DFFB0F6}" destId="{FCB64311-BA87-4D05-B052-6F9768DC0043}" srcOrd="2" destOrd="0" presId="urn:microsoft.com/office/officeart/2005/8/layout/orgChart1"/>
    <dgm:cxn modelId="{29C52779-EF11-48A3-A737-34E929ED1ED9}" type="presParOf" srcId="{01354C42-B2CC-49FB-9AE3-59814DCCA561}" destId="{014E72EF-C831-4135-B5F9-6BFC06C9F19D}" srcOrd="2" destOrd="0" presId="urn:microsoft.com/office/officeart/2005/8/layout/orgChart1"/>
  </dgm:cxnLst>
  <dgm:bg/>
  <dgm:whole/>
  <dgm:extLst>
    <a:ext uri="http://schemas.microsoft.com/office/drawing/2008/diagram">
      <dsp:dataModelExt xmlns=""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F0AF034-15FE-481B-BE83-D291FF310235}">
      <dsp:nvSpPr>
        <dsp:cNvPr id="0" name=""/>
        <dsp:cNvSpPr/>
      </dsp:nvSpPr>
      <dsp:spPr>
        <a:xfrm>
          <a:off x="1295400" y="543176"/>
          <a:ext cx="657243" cy="713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823"/>
              </a:lnTo>
              <a:lnTo>
                <a:pt x="657243" y="599823"/>
              </a:lnTo>
              <a:lnTo>
                <a:pt x="657243" y="713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A42AE-5891-41AE-AC6C-F8932105B00B}">
      <dsp:nvSpPr>
        <dsp:cNvPr id="0" name=""/>
        <dsp:cNvSpPr/>
      </dsp:nvSpPr>
      <dsp:spPr>
        <a:xfrm>
          <a:off x="544334" y="543176"/>
          <a:ext cx="751065" cy="713890"/>
        </a:xfrm>
        <a:custGeom>
          <a:avLst/>
          <a:gdLst/>
          <a:ahLst/>
          <a:cxnLst/>
          <a:rect l="0" t="0" r="0" b="0"/>
          <a:pathLst>
            <a:path>
              <a:moveTo>
                <a:pt x="751065" y="0"/>
              </a:moveTo>
              <a:lnTo>
                <a:pt x="751065" y="599823"/>
              </a:lnTo>
              <a:lnTo>
                <a:pt x="0" y="599823"/>
              </a:lnTo>
              <a:lnTo>
                <a:pt x="0" y="71389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FFAED-6F60-4ADA-813A-41A1164C4E50}">
      <dsp:nvSpPr>
        <dsp:cNvPr id="0" name=""/>
        <dsp:cNvSpPr/>
      </dsp:nvSpPr>
      <dsp:spPr>
        <a:xfrm>
          <a:off x="152068" y="0"/>
          <a:ext cx="2286662" cy="543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Process</a:t>
          </a:r>
          <a:endParaRPr lang="en-US" sz="1800" kern="1200" dirty="0"/>
        </a:p>
      </dsp:txBody>
      <dsp:txXfrm>
        <a:off x="152068" y="0"/>
        <a:ext cx="2286662" cy="543176"/>
      </dsp:txXfrm>
    </dsp:sp>
    <dsp:sp modelId="{148C5275-4FED-4E11-BC70-2F8A0B4728D1}">
      <dsp:nvSpPr>
        <dsp:cNvPr id="0" name=""/>
        <dsp:cNvSpPr/>
      </dsp:nvSpPr>
      <dsp:spPr>
        <a:xfrm>
          <a:off x="1157" y="1257066"/>
          <a:ext cx="1086352" cy="543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Manual test</a:t>
          </a:r>
          <a:endParaRPr lang="en-US" sz="1800" kern="1200" dirty="0"/>
        </a:p>
      </dsp:txBody>
      <dsp:txXfrm>
        <a:off x="1157" y="1257066"/>
        <a:ext cx="1086352" cy="543176"/>
      </dsp:txXfrm>
    </dsp:sp>
    <dsp:sp modelId="{1841AB2E-B9C8-4A13-8E64-4A982DD8B91B}">
      <dsp:nvSpPr>
        <dsp:cNvPr id="0" name=""/>
        <dsp:cNvSpPr/>
      </dsp:nvSpPr>
      <dsp:spPr>
        <a:xfrm>
          <a:off x="1315644" y="1257066"/>
          <a:ext cx="1273997" cy="5431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Automatic test</a:t>
          </a:r>
          <a:endParaRPr lang="en-US" sz="1800" kern="1200" dirty="0"/>
        </a:p>
      </dsp:txBody>
      <dsp:txXfrm>
        <a:off x="1315644" y="1257066"/>
        <a:ext cx="1273997" cy="54317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FA3A9AD-1E5C-4F21-8A5E-CA04D4960518}">
      <dsp:nvSpPr>
        <dsp:cNvPr id="0" name=""/>
        <dsp:cNvSpPr/>
      </dsp:nvSpPr>
      <dsp:spPr>
        <a:xfrm>
          <a:off x="1447800" y="612124"/>
          <a:ext cx="839426" cy="584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198"/>
              </a:lnTo>
              <a:lnTo>
                <a:pt x="839426" y="457198"/>
              </a:lnTo>
              <a:lnTo>
                <a:pt x="839426" y="5846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0AF034-15FE-481B-BE83-D291FF310235}">
      <dsp:nvSpPr>
        <dsp:cNvPr id="0" name=""/>
        <dsp:cNvSpPr/>
      </dsp:nvSpPr>
      <dsp:spPr>
        <a:xfrm>
          <a:off x="713234" y="612124"/>
          <a:ext cx="734565" cy="584684"/>
        </a:xfrm>
        <a:custGeom>
          <a:avLst/>
          <a:gdLst/>
          <a:ahLst/>
          <a:cxnLst/>
          <a:rect l="0" t="0" r="0" b="0"/>
          <a:pathLst>
            <a:path>
              <a:moveTo>
                <a:pt x="734565" y="0"/>
              </a:moveTo>
              <a:lnTo>
                <a:pt x="734565" y="457198"/>
              </a:lnTo>
              <a:lnTo>
                <a:pt x="0" y="457198"/>
              </a:lnTo>
              <a:lnTo>
                <a:pt x="0" y="5846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5FFAED-6F60-4ADA-813A-41A1164C4E50}">
      <dsp:nvSpPr>
        <dsp:cNvPr id="0" name=""/>
        <dsp:cNvSpPr/>
      </dsp:nvSpPr>
      <dsp:spPr>
        <a:xfrm>
          <a:off x="304797" y="0"/>
          <a:ext cx="2286005" cy="612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Process</a:t>
          </a:r>
          <a:endParaRPr lang="en-US" sz="1700" kern="1200" dirty="0"/>
        </a:p>
      </dsp:txBody>
      <dsp:txXfrm>
        <a:off x="304797" y="0"/>
        <a:ext cx="2286005" cy="612124"/>
      </dsp:txXfrm>
    </dsp:sp>
    <dsp:sp modelId="{1841AB2E-B9C8-4A13-8E64-4A982DD8B91B}">
      <dsp:nvSpPr>
        <dsp:cNvPr id="0" name=""/>
        <dsp:cNvSpPr/>
      </dsp:nvSpPr>
      <dsp:spPr>
        <a:xfrm>
          <a:off x="1294" y="1196809"/>
          <a:ext cx="1423880" cy="60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Traditional Test process</a:t>
          </a:r>
          <a:endParaRPr lang="en-US" sz="1700" kern="1200" dirty="0"/>
        </a:p>
      </dsp:txBody>
      <dsp:txXfrm>
        <a:off x="1294" y="1196809"/>
        <a:ext cx="1423880" cy="607079"/>
      </dsp:txXfrm>
    </dsp:sp>
    <dsp:sp modelId="{E866FD54-56F6-45BB-9869-3D9FF9137F85}">
      <dsp:nvSpPr>
        <dsp:cNvPr id="0" name=""/>
        <dsp:cNvSpPr/>
      </dsp:nvSpPr>
      <dsp:spPr>
        <a:xfrm>
          <a:off x="1680147" y="1196809"/>
          <a:ext cx="1214158" cy="6070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Test driven Development</a:t>
          </a:r>
          <a:endParaRPr lang="en-US" sz="1700" kern="1200" dirty="0"/>
        </a:p>
      </dsp:txBody>
      <dsp:txXfrm>
        <a:off x="1680147" y="1196809"/>
        <a:ext cx="1214158" cy="607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B900F43-3B78-4D90-9C17-BA32332812F2}" type="datetimeFigureOut">
              <a:rPr lang="vi-VN"/>
              <a:pPr>
                <a:defRPr/>
              </a:pPr>
              <a:t>22/04/2014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9E36D07-5801-44FE-AA70-11438921E9A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</a:t>
            </a:r>
            <a:r>
              <a:rPr lang="en-US" baseline="0" dirty="0" smtClean="0"/>
              <a:t> testing view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:</a:t>
            </a:r>
          </a:p>
          <a:p>
            <a:pPr>
              <a:buFontTx/>
              <a:buChar char="-"/>
            </a:pPr>
            <a:r>
              <a:rPr lang="en-US" baseline="0" dirty="0" smtClean="0"/>
              <a:t>Theo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dọc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Theo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ngang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Theo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36D07-5801-44FE-AA70-11438921E9A0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107880-63E7-4250-971B-78A9B3BFF0E2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E1F70-B795-4078-BDC3-6FC178A7C97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C0BC93-98A8-4786-B645-3FDB7BE3930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3ED26-FB0D-4BD6-95BA-154F294D4FB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E47401-4BA2-4E40-8FFB-8D29C9CD4C0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23E475-C972-4685-829A-40AB96DE76C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9F9291-9D86-464C-AA05-80057EB9CE5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5C8FF5-54A9-4964-94D6-6995A561CE2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D21505-B0A9-4E83-B833-70B73CC06DF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55E10E-69C6-488C-94D3-BA096F04F55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write a simple method to test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36D07-5801-44FE-AA70-11438921E9A0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FA366-5E35-4996-B970-4709225CAA25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444FDB-A48E-4DA7-9DA4-15B8880F8FE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vi-V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A4C8D-2F5D-4236-8C65-BA56C5D45C9F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>
                <a:latin typeface="Arial" pitchFamily="34" charset="0"/>
              </a:rPr>
              <a:t>Giang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vien</a:t>
            </a:r>
            <a:r>
              <a:rPr lang="en-US" baseline="0" dirty="0" smtClean="0">
                <a:latin typeface="Arial" pitchFamily="34" charset="0"/>
              </a:rPr>
              <a:t> demo traditional </a:t>
            </a:r>
            <a:r>
              <a:rPr lang="en-US" baseline="0" dirty="0" err="1" smtClean="0">
                <a:latin typeface="Arial" pitchFamily="34" charset="0"/>
              </a:rPr>
              <a:t>tesst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write a simple method to test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36D07-5801-44FE-AA70-11438921E9A0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write a simple method to test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36D07-5801-44FE-AA70-11438921E9A0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36D07-5801-44FE-AA70-11438921E9A0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436B4-BC2B-49F2-BE50-21599998CDDA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B1D31BF-2573-48DA-BD75-FD62FA619E08}" type="datetime1">
              <a:rPr lang="ja-JP" altLang="en-US" smtClean="0"/>
              <a:pPr/>
              <a:t>2014/4/22</a:t>
            </a:fld>
            <a:endParaRPr lang="en-US" altLang="ja-JP" smtClean="0"/>
          </a:p>
        </p:txBody>
      </p:sp>
      <p:sp>
        <p:nvSpPr>
          <p:cNvPr id="4710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1C76C-8A19-44BC-A6D7-E190B35CCCD8}" type="slidenum">
              <a:rPr lang="ja-JP" altLang="en-US" smtClean="0"/>
              <a:pPr/>
              <a:t>10</a:t>
            </a:fld>
            <a:endParaRPr lang="en-US" altLang="ja-JP" smtClean="0"/>
          </a:p>
        </p:txBody>
      </p:sp>
      <p:sp>
        <p:nvSpPr>
          <p:cNvPr id="4710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r">
              <a:spcBef>
                <a:spcPct val="0"/>
              </a:spcBef>
            </a:pPr>
            <a:endParaRPr kumimoji="1" lang="en-US" altLang="ja-JP" sz="2000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E436B4-BC2B-49F2-BE50-21599998CDDA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>
                <a:latin typeface="Arial" pitchFamily="34" charset="0"/>
              </a:rPr>
              <a:t>Giảng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viên</a:t>
            </a:r>
            <a:r>
              <a:rPr lang="en-US" baseline="0" dirty="0" smtClean="0">
                <a:latin typeface="Arial" pitchFamily="34" charset="0"/>
              </a:rPr>
              <a:t> demo </a:t>
            </a:r>
            <a:r>
              <a:rPr lang="en-US" baseline="0" dirty="0" err="1" smtClean="0">
                <a:latin typeface="Arial" pitchFamily="34" charset="0"/>
              </a:rPr>
              <a:t>cách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viết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sử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dụng</a:t>
            </a:r>
            <a:r>
              <a:rPr lang="en-US" baseline="0" dirty="0" smtClean="0">
                <a:latin typeface="Arial" pitchFamily="34" charset="0"/>
              </a:rPr>
              <a:t> manual code, </a:t>
            </a:r>
            <a:r>
              <a:rPr lang="en-US" baseline="0" dirty="0" err="1" smtClean="0">
                <a:latin typeface="Arial" pitchFamily="34" charset="0"/>
              </a:rPr>
              <a:t>sử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dụng</a:t>
            </a:r>
            <a:r>
              <a:rPr lang="en-US" baseline="0" dirty="0" smtClean="0">
                <a:latin typeface="Arial" pitchFamily="34" charset="0"/>
              </a:rPr>
              <a:t> code </a:t>
            </a:r>
            <a:r>
              <a:rPr lang="en-US" baseline="0" dirty="0" err="1" smtClean="0">
                <a:latin typeface="Arial" pitchFamily="34" charset="0"/>
              </a:rPr>
              <a:t>có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sẵn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trong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thư</a:t>
            </a:r>
            <a:r>
              <a:rPr lang="en-US" baseline="0" dirty="0" smtClean="0">
                <a:latin typeface="Arial" pitchFamily="34" charset="0"/>
              </a:rPr>
              <a:t> </a:t>
            </a:r>
            <a:r>
              <a:rPr lang="en-US" baseline="0" dirty="0" err="1" smtClean="0">
                <a:latin typeface="Arial" pitchFamily="34" charset="0"/>
              </a:rPr>
              <a:t>mục</a:t>
            </a:r>
            <a:r>
              <a:rPr lang="en-US" baseline="0" dirty="0" smtClean="0">
                <a:latin typeface="Arial" pitchFamily="34" charset="0"/>
              </a:rPr>
              <a:t> “</a:t>
            </a:r>
            <a:r>
              <a:rPr lang="en-US" baseline="0" dirty="0" err="1" smtClean="0">
                <a:latin typeface="Arial" pitchFamily="34" charset="0"/>
              </a:rPr>
              <a:t>UnitTest.Demo</a:t>
            </a:r>
            <a:r>
              <a:rPr lang="en-US" baseline="0" dirty="0" smtClean="0">
                <a:latin typeface="Arial" pitchFamily="34" charset="0"/>
              </a:rPr>
              <a:t>”</a:t>
            </a: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Master" Target="../slideMasters/slideMaster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1350853431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881995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20633194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16494056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48429896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76682319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87453855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07110670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27382657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15249440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14389541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48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62991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615507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5390436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68493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324748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79858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925320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5758089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4791681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904135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9048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57940135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/>
          <p:cNvSpPr>
            <a:spLocks noChangeArrowheads="1"/>
          </p:cNvSpPr>
          <p:nvPr userDrawn="1"/>
        </p:nvSpPr>
        <p:spPr bwMode="auto">
          <a:xfrm>
            <a:off x="0" y="6400800"/>
            <a:ext cx="9144000" cy="304800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752600" y="6248400"/>
            <a:ext cx="5410200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ja-JP" b="1" smtClean="0">
                <a:solidFill>
                  <a:srgbClr val="006600"/>
                </a:solidFill>
              </a:rPr>
              <a:t>Vietnam Ministry of Science and Technology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 userDrawn="1"/>
        </p:nvGraphicFramePr>
        <p:xfrm>
          <a:off x="1271588" y="1227138"/>
          <a:ext cx="6600825" cy="4400550"/>
        </p:xfrm>
        <a:graphic>
          <a:graphicData uri="http://schemas.openxmlformats.org/presentationml/2006/ole">
            <p:oleObj spid="_x0000_s2050" name="Chart" r:id="rId4" imgW="6600749" imgH="4400702" progId="MSGraph.Chart.8">
              <p:embed followColorScheme="full"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0068558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0D515-B768-44FE-9B2B-2FBF6A6B7E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40734187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B509F-0F37-4ABA-9C7D-DC7688FA3D3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8013224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5DD16-A886-4F15-AC42-90F7B5F09F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04259237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02AB-93EF-4964-9B1F-2498C3C6AB6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97466257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E6157-4DD8-469C-8A34-66A697E640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68822340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E4B59-D9B5-4621-B393-2ACE6EF4DE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17205148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F9938-0AF8-4552-B308-F4B5B048061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07768365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4696-2B22-454A-AF0A-A5A22F5E43E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3808047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F0794-D6FD-4F05-865C-8E441F04A42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2447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xmlns="" val="21277261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5EAB3-6EB4-47A3-8772-C2C580C50FD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29100568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62800" y="6553200"/>
            <a:ext cx="1943100" cy="304800"/>
          </a:xfrm>
        </p:spPr>
        <p:txBody>
          <a:bodyPr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3065692-9A2B-403D-BEB6-9CDC5E7DCA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68329885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ECD0F-31A4-4129-A593-72920D3FDA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93723329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6404E-7F62-4B58-8B7B-4963AF90204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80716179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5AA19-7570-4E7E-BE69-F6928A375F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69715176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869E7-AEB9-4A24-91D7-9C0AA3F969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90270522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A7ED1-2919-457B-8D78-F312F170BF4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91343657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D54E6B-5F25-4ECC-892E-715EDC22B1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52696335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E3416-4048-41CE-B929-1ED268892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94033485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747B4-5153-41D5-8EAE-F39805A4F9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032227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51"/>
          <p:cNvSpPr>
            <a:spLocks noGrp="1" noChangeArrowheads="1"/>
          </p:cNvSpPr>
          <p:nvPr>
            <p:ph type="dt" sz="half" idx="10"/>
          </p:nvPr>
        </p:nvSpPr>
        <p:spPr>
          <a:xfrm>
            <a:off x="5029200" y="6477000"/>
            <a:ext cx="19050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5747161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DA1C0-0BCB-48C6-9865-E6669CC1025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50673486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3F5F4-0C2F-412A-A4C4-074F4F205D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26501212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994353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4637787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1227432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511057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404134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832612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00946405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48246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 b="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SEOptimist" pitchFamily="50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fr-FR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latin typeface="SEOptimist"/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276917111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31809377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89511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8692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5399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69637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1458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70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0129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1866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82248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52154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7709065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95569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794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269461931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43017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989191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62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979239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30273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5156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620307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347343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628388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95885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17838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150006010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20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0914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99486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15349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8348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58327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014833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3973575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556776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21227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73125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 SE A4 Blan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77788"/>
            <a:ext cx="8280400" cy="1550987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en-GB" altLang="zh-TW" noProof="0" smtClean="0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1773238"/>
            <a:ext cx="4968875" cy="1655762"/>
          </a:xfrm>
          <a:extLst/>
        </p:spPr>
        <p:txBody>
          <a:bodyPr tIns="45720" rIns="54000" bIns="45720"/>
          <a:lstStyle>
            <a:lvl1pPr marL="0" indent="0">
              <a:buFont typeface="Arial" charset="0"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en-GB" altLang="zh-TW" noProof="0" smtClean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fr-FR" altLang="ja-JP"/>
          </a:p>
        </p:txBody>
      </p:sp>
    </p:spTree>
    <p:extLst>
      <p:ext uri="{BB962C8B-B14F-4D97-AF65-F5344CB8AC3E}">
        <p14:creationId xmlns:p14="http://schemas.microsoft.com/office/powerpoint/2010/main" xmlns="" val="26041196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302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62071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5318368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73465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60625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0493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00963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6556918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4174324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61553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5414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4648200"/>
            <a:ext cx="64008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0212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28534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26823529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3817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5173282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8437138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51732828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0130494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6921410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12793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0548287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4057560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1900"/>
            <a:ext cx="3048000" cy="1130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219200"/>
            <a:ext cx="5029200" cy="4906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47999" cy="36877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xmlns="" val="264390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37752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46712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xmlns="" val="95538158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48288718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9200"/>
            <a:ext cx="2057400" cy="4906963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6019800" cy="4906963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Title 1"/>
          <p:cNvSpPr txBox="1">
            <a:spLocks/>
          </p:cNvSpPr>
          <p:nvPr userDrawn="1"/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kumimoji="1" sz="27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ja-JP" kern="0" smtClean="0"/>
              <a:t>Click to edit Master title style</a:t>
            </a:r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xmlns="" val="18549331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81743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253836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152900" cy="4114800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6019800" cy="82867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47239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108975318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623104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179379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983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546121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108614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030081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5354003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7727990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41648728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75300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95265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2235200"/>
            <a:ext cx="9144000" cy="4046538"/>
            <a:chOff x="0" y="1536"/>
            <a:chExt cx="5760" cy="2549"/>
          </a:xfrm>
        </p:grpSpPr>
        <p:sp>
          <p:nvSpPr>
            <p:cNvPr id="3" name="Rectangle 3"/>
            <p:cNvSpPr>
              <a:spLocks noChangeArrowheads="1"/>
            </p:cNvSpPr>
            <p:nvPr userDrawn="1"/>
          </p:nvSpPr>
          <p:spPr bwMode="hidden">
            <a:xfrm rot="-1424751">
              <a:off x="2121" y="2592"/>
              <a:ext cx="3072" cy="384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kumimoji="0" lang="en-US" altLang="ja-JP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endParaRPr>
            </a:p>
          </p:txBody>
        </p:sp>
        <p:sp>
          <p:nvSpPr>
            <p:cNvPr id="4" name="Freeform 4"/>
            <p:cNvSpPr>
              <a:spLocks/>
            </p:cNvSpPr>
            <p:nvPr userDrawn="1"/>
          </p:nvSpPr>
          <p:spPr bwMode="hidden">
            <a:xfrm>
              <a:off x="0" y="2664"/>
              <a:ext cx="2688" cy="1224"/>
            </a:xfrm>
            <a:custGeom>
              <a:avLst/>
              <a:gdLst>
                <a:gd name="T0" fmla="*/ 0 w 2688"/>
                <a:gd name="T1" fmla="*/ 0 h 1224"/>
                <a:gd name="T2" fmla="*/ 960 w 2688"/>
                <a:gd name="T3" fmla="*/ 552 h 1224"/>
                <a:gd name="T4" fmla="*/ 1968 w 2688"/>
                <a:gd name="T5" fmla="*/ 264 h 1224"/>
                <a:gd name="T6" fmla="*/ 2028 w 2688"/>
                <a:gd name="T7" fmla="*/ 270 h 1224"/>
                <a:gd name="T8" fmla="*/ 2661 w 2688"/>
                <a:gd name="T9" fmla="*/ 528 h 1224"/>
                <a:gd name="T10" fmla="*/ 2688 w 2688"/>
                <a:gd name="T11" fmla="*/ 648 h 1224"/>
                <a:gd name="T12" fmla="*/ 2304 w 2688"/>
                <a:gd name="T13" fmla="*/ 1080 h 1224"/>
                <a:gd name="T14" fmla="*/ 1584 w 2688"/>
                <a:gd name="T15" fmla="*/ 1224 h 1224"/>
                <a:gd name="T16" fmla="*/ 1296 w 2688"/>
                <a:gd name="T17" fmla="*/ 936 h 1224"/>
                <a:gd name="T18" fmla="*/ 864 w 2688"/>
                <a:gd name="T19" fmla="*/ 1032 h 1224"/>
                <a:gd name="T20" fmla="*/ 0 w 2688"/>
                <a:gd name="T21" fmla="*/ 552 h 1224"/>
                <a:gd name="T22" fmla="*/ 0 w 2688"/>
                <a:gd name="T23" fmla="*/ 0 h 12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688" h="1224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5"/>
            <p:cNvSpPr>
              <a:spLocks/>
            </p:cNvSpPr>
            <p:nvPr userDrawn="1"/>
          </p:nvSpPr>
          <p:spPr bwMode="hidden">
            <a:xfrm>
              <a:off x="3359" y="1536"/>
              <a:ext cx="2401" cy="1232"/>
            </a:xfrm>
            <a:custGeom>
              <a:avLst/>
              <a:gdLst>
                <a:gd name="T0" fmla="*/ 2208 w 2401"/>
                <a:gd name="T1" fmla="*/ 15 h 1232"/>
                <a:gd name="T2" fmla="*/ 2088 w 2401"/>
                <a:gd name="T3" fmla="*/ 57 h 1232"/>
                <a:gd name="T4" fmla="*/ 1951 w 2401"/>
                <a:gd name="T5" fmla="*/ 99 h 1232"/>
                <a:gd name="T6" fmla="*/ 1704 w 2401"/>
                <a:gd name="T7" fmla="*/ 135 h 1232"/>
                <a:gd name="T8" fmla="*/ 1314 w 2401"/>
                <a:gd name="T9" fmla="*/ 177 h 1232"/>
                <a:gd name="T10" fmla="*/ 1176 w 2401"/>
                <a:gd name="T11" fmla="*/ 189 h 1232"/>
                <a:gd name="T12" fmla="*/ 1122 w 2401"/>
                <a:gd name="T13" fmla="*/ 195 h 1232"/>
                <a:gd name="T14" fmla="*/ 1075 w 2401"/>
                <a:gd name="T15" fmla="*/ 231 h 1232"/>
                <a:gd name="T16" fmla="*/ 924 w 2401"/>
                <a:gd name="T17" fmla="*/ 321 h 1232"/>
                <a:gd name="T18" fmla="*/ 840 w 2401"/>
                <a:gd name="T19" fmla="*/ 369 h 1232"/>
                <a:gd name="T20" fmla="*/ 630 w 2401"/>
                <a:gd name="T21" fmla="*/ 458 h 1232"/>
                <a:gd name="T22" fmla="*/ 529 w 2401"/>
                <a:gd name="T23" fmla="*/ 500 h 1232"/>
                <a:gd name="T24" fmla="*/ 487 w 2401"/>
                <a:gd name="T25" fmla="*/ 542 h 1232"/>
                <a:gd name="T26" fmla="*/ 457 w 2401"/>
                <a:gd name="T27" fmla="*/ 590 h 1232"/>
                <a:gd name="T28" fmla="*/ 402 w 2401"/>
                <a:gd name="T29" fmla="*/ 638 h 1232"/>
                <a:gd name="T30" fmla="*/ 330 w 2401"/>
                <a:gd name="T31" fmla="*/ 758 h 1232"/>
                <a:gd name="T32" fmla="*/ 312 w 2401"/>
                <a:gd name="T33" fmla="*/ 788 h 1232"/>
                <a:gd name="T34" fmla="*/ 252 w 2401"/>
                <a:gd name="T35" fmla="*/ 824 h 1232"/>
                <a:gd name="T36" fmla="*/ 84 w 2401"/>
                <a:gd name="T37" fmla="*/ 926 h 1232"/>
                <a:gd name="T38" fmla="*/ 0 w 2401"/>
                <a:gd name="T39" fmla="*/ 992 h 1232"/>
                <a:gd name="T40" fmla="*/ 12 w 2401"/>
                <a:gd name="T41" fmla="*/ 1040 h 1232"/>
                <a:gd name="T42" fmla="*/ 132 w 2401"/>
                <a:gd name="T43" fmla="*/ 1034 h 1232"/>
                <a:gd name="T44" fmla="*/ 336 w 2401"/>
                <a:gd name="T45" fmla="*/ 980 h 1232"/>
                <a:gd name="T46" fmla="*/ 529 w 2401"/>
                <a:gd name="T47" fmla="*/ 896 h 1232"/>
                <a:gd name="T48" fmla="*/ 576 w 2401"/>
                <a:gd name="T49" fmla="*/ 872 h 1232"/>
                <a:gd name="T50" fmla="*/ 714 w 2401"/>
                <a:gd name="T51" fmla="*/ 848 h 1232"/>
                <a:gd name="T52" fmla="*/ 966 w 2401"/>
                <a:gd name="T53" fmla="*/ 794 h 1232"/>
                <a:gd name="T54" fmla="*/ 1212 w 2401"/>
                <a:gd name="T55" fmla="*/ 782 h 1232"/>
                <a:gd name="T56" fmla="*/ 1416 w 2401"/>
                <a:gd name="T57" fmla="*/ 872 h 1232"/>
                <a:gd name="T58" fmla="*/ 1464 w 2401"/>
                <a:gd name="T59" fmla="*/ 932 h 1232"/>
                <a:gd name="T60" fmla="*/ 1440 w 2401"/>
                <a:gd name="T61" fmla="*/ 992 h 1232"/>
                <a:gd name="T62" fmla="*/ 1302 w 2401"/>
                <a:gd name="T63" fmla="*/ 1040 h 1232"/>
                <a:gd name="T64" fmla="*/ 1158 w 2401"/>
                <a:gd name="T65" fmla="*/ 1100 h 1232"/>
                <a:gd name="T66" fmla="*/ 1093 w 2401"/>
                <a:gd name="T67" fmla="*/ 1148 h 1232"/>
                <a:gd name="T68" fmla="*/ 1075 w 2401"/>
                <a:gd name="T69" fmla="*/ 1208 h 1232"/>
                <a:gd name="T70" fmla="*/ 1093 w 2401"/>
                <a:gd name="T71" fmla="*/ 1232 h 1232"/>
                <a:gd name="T72" fmla="*/ 1152 w 2401"/>
                <a:gd name="T73" fmla="*/ 1226 h 1232"/>
                <a:gd name="T74" fmla="*/ 1332 w 2401"/>
                <a:gd name="T75" fmla="*/ 1208 h 1232"/>
                <a:gd name="T76" fmla="*/ 1434 w 2401"/>
                <a:gd name="T77" fmla="*/ 1184 h 1232"/>
                <a:gd name="T78" fmla="*/ 1464 w 2401"/>
                <a:gd name="T79" fmla="*/ 1172 h 1232"/>
                <a:gd name="T80" fmla="*/ 1578 w 2401"/>
                <a:gd name="T81" fmla="*/ 1130 h 1232"/>
                <a:gd name="T82" fmla="*/ 1758 w 2401"/>
                <a:gd name="T83" fmla="*/ 1064 h 1232"/>
                <a:gd name="T84" fmla="*/ 1872 w 2401"/>
                <a:gd name="T85" fmla="*/ 962 h 1232"/>
                <a:gd name="T86" fmla="*/ 1986 w 2401"/>
                <a:gd name="T87" fmla="*/ 800 h 1232"/>
                <a:gd name="T88" fmla="*/ 2166 w 2401"/>
                <a:gd name="T89" fmla="*/ 650 h 1232"/>
                <a:gd name="T90" fmla="*/ 2257 w 2401"/>
                <a:gd name="T91" fmla="*/ 590 h 1232"/>
                <a:gd name="T92" fmla="*/ 2400 w 2401"/>
                <a:gd name="T93" fmla="*/ 57 h 12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401" h="1232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bg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hidden">
            <a:xfrm>
              <a:off x="3792" y="1536"/>
              <a:ext cx="1968" cy="762"/>
            </a:xfrm>
            <a:custGeom>
              <a:avLst/>
              <a:gdLst>
                <a:gd name="T0" fmla="*/ 965 w 1968"/>
                <a:gd name="T1" fmla="*/ 165 h 762"/>
                <a:gd name="T2" fmla="*/ 696 w 1968"/>
                <a:gd name="T3" fmla="*/ 200 h 762"/>
                <a:gd name="T4" fmla="*/ 693 w 1968"/>
                <a:gd name="T5" fmla="*/ 237 h 762"/>
                <a:gd name="T6" fmla="*/ 924 w 1968"/>
                <a:gd name="T7" fmla="*/ 258 h 762"/>
                <a:gd name="T8" fmla="*/ 993 w 1968"/>
                <a:gd name="T9" fmla="*/ 267 h 762"/>
                <a:gd name="T10" fmla="*/ 681 w 1968"/>
                <a:gd name="T11" fmla="*/ 291 h 762"/>
                <a:gd name="T12" fmla="*/ 633 w 1968"/>
                <a:gd name="T13" fmla="*/ 309 h 762"/>
                <a:gd name="T14" fmla="*/ 645 w 1968"/>
                <a:gd name="T15" fmla="*/ 336 h 762"/>
                <a:gd name="T16" fmla="*/ 672 w 1968"/>
                <a:gd name="T17" fmla="*/ 351 h 762"/>
                <a:gd name="T18" fmla="*/ 984 w 1968"/>
                <a:gd name="T19" fmla="*/ 333 h 762"/>
                <a:gd name="T20" fmla="*/ 1080 w 1968"/>
                <a:gd name="T21" fmla="*/ 357 h 762"/>
                <a:gd name="T22" fmla="*/ 624 w 1968"/>
                <a:gd name="T23" fmla="*/ 492 h 762"/>
                <a:gd name="T24" fmla="*/ 616 w 1968"/>
                <a:gd name="T25" fmla="*/ 536 h 762"/>
                <a:gd name="T26" fmla="*/ 8 w 1968"/>
                <a:gd name="T27" fmla="*/ 724 h 762"/>
                <a:gd name="T28" fmla="*/ 0 w 1968"/>
                <a:gd name="T29" fmla="*/ 756 h 762"/>
                <a:gd name="T30" fmla="*/ 27 w 1968"/>
                <a:gd name="T31" fmla="*/ 762 h 762"/>
                <a:gd name="T32" fmla="*/ 664 w 1968"/>
                <a:gd name="T33" fmla="*/ 564 h 762"/>
                <a:gd name="T34" fmla="*/ 856 w 1968"/>
                <a:gd name="T35" fmla="*/ 600 h 762"/>
                <a:gd name="T36" fmla="*/ 1158 w 1968"/>
                <a:gd name="T37" fmla="*/ 507 h 762"/>
                <a:gd name="T38" fmla="*/ 1434 w 1968"/>
                <a:gd name="T39" fmla="*/ 465 h 762"/>
                <a:gd name="T40" fmla="*/ 1572 w 1968"/>
                <a:gd name="T41" fmla="*/ 368 h 762"/>
                <a:gd name="T42" fmla="*/ 1712 w 1968"/>
                <a:gd name="T43" fmla="*/ 340 h 762"/>
                <a:gd name="T44" fmla="*/ 1856 w 1968"/>
                <a:gd name="T45" fmla="*/ 328 h 762"/>
                <a:gd name="T46" fmla="*/ 1968 w 1968"/>
                <a:gd name="T47" fmla="*/ 330 h 762"/>
                <a:gd name="T48" fmla="*/ 1968 w 1968"/>
                <a:gd name="T49" fmla="*/ 0 h 762"/>
                <a:gd name="T50" fmla="*/ 1934 w 1968"/>
                <a:gd name="T51" fmla="*/ 3 h 762"/>
                <a:gd name="T52" fmla="*/ 1832 w 1968"/>
                <a:gd name="T53" fmla="*/ 5 h 762"/>
                <a:gd name="T54" fmla="*/ 1682 w 1968"/>
                <a:gd name="T55" fmla="*/ 35 h 762"/>
                <a:gd name="T56" fmla="*/ 1643 w 1968"/>
                <a:gd name="T57" fmla="*/ 72 h 762"/>
                <a:gd name="T58" fmla="*/ 1392 w 1968"/>
                <a:gd name="T59" fmla="*/ 119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68" h="762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hidden">
            <a:xfrm>
              <a:off x="3839" y="1836"/>
              <a:ext cx="528" cy="275"/>
            </a:xfrm>
            <a:custGeom>
              <a:avLst/>
              <a:gdLst>
                <a:gd name="T0" fmla="*/ 0 w 526"/>
                <a:gd name="T1" fmla="*/ 275 h 275"/>
                <a:gd name="T2" fmla="*/ 0 w 526"/>
                <a:gd name="T3" fmla="*/ 269 h 275"/>
                <a:gd name="T4" fmla="*/ 6 w 526"/>
                <a:gd name="T5" fmla="*/ 251 h 275"/>
                <a:gd name="T6" fmla="*/ 6 w 526"/>
                <a:gd name="T7" fmla="*/ 239 h 275"/>
                <a:gd name="T8" fmla="*/ 12 w 526"/>
                <a:gd name="T9" fmla="*/ 227 h 275"/>
                <a:gd name="T10" fmla="*/ 18 w 526"/>
                <a:gd name="T11" fmla="*/ 221 h 275"/>
                <a:gd name="T12" fmla="*/ 36 w 526"/>
                <a:gd name="T13" fmla="*/ 215 h 275"/>
                <a:gd name="T14" fmla="*/ 77 w 526"/>
                <a:gd name="T15" fmla="*/ 203 h 275"/>
                <a:gd name="T16" fmla="*/ 153 w 526"/>
                <a:gd name="T17" fmla="*/ 179 h 275"/>
                <a:gd name="T18" fmla="*/ 225 w 526"/>
                <a:gd name="T19" fmla="*/ 143 h 275"/>
                <a:gd name="T20" fmla="*/ 267 w 526"/>
                <a:gd name="T21" fmla="*/ 120 h 275"/>
                <a:gd name="T22" fmla="*/ 315 w 526"/>
                <a:gd name="T23" fmla="*/ 96 h 275"/>
                <a:gd name="T24" fmla="*/ 425 w 526"/>
                <a:gd name="T25" fmla="*/ 48 h 275"/>
                <a:gd name="T26" fmla="*/ 474 w 526"/>
                <a:gd name="T27" fmla="*/ 30 h 275"/>
                <a:gd name="T28" fmla="*/ 510 w 526"/>
                <a:gd name="T29" fmla="*/ 12 h 275"/>
                <a:gd name="T30" fmla="*/ 534 w 526"/>
                <a:gd name="T31" fmla="*/ 6 h 275"/>
                <a:gd name="T32" fmla="*/ 552 w 526"/>
                <a:gd name="T33" fmla="*/ 0 h 275"/>
                <a:gd name="T34" fmla="*/ 558 w 526"/>
                <a:gd name="T35" fmla="*/ 0 h 275"/>
                <a:gd name="T36" fmla="*/ 552 w 526"/>
                <a:gd name="T37" fmla="*/ 6 h 275"/>
                <a:gd name="T38" fmla="*/ 540 w 526"/>
                <a:gd name="T39" fmla="*/ 12 h 275"/>
                <a:gd name="T40" fmla="*/ 516 w 526"/>
                <a:gd name="T41" fmla="*/ 24 h 275"/>
                <a:gd name="T42" fmla="*/ 492 w 526"/>
                <a:gd name="T43" fmla="*/ 42 h 275"/>
                <a:gd name="T44" fmla="*/ 468 w 526"/>
                <a:gd name="T45" fmla="*/ 54 h 275"/>
                <a:gd name="T46" fmla="*/ 425 w 526"/>
                <a:gd name="T47" fmla="*/ 78 h 275"/>
                <a:gd name="T48" fmla="*/ 356 w 526"/>
                <a:gd name="T49" fmla="*/ 108 h 275"/>
                <a:gd name="T50" fmla="*/ 291 w 526"/>
                <a:gd name="T51" fmla="*/ 143 h 275"/>
                <a:gd name="T52" fmla="*/ 131 w 526"/>
                <a:gd name="T53" fmla="*/ 221 h 275"/>
                <a:gd name="T54" fmla="*/ 65 w 526"/>
                <a:gd name="T55" fmla="*/ 251 h 275"/>
                <a:gd name="T56" fmla="*/ 0 w 526"/>
                <a:gd name="T57" fmla="*/ 275 h 275"/>
                <a:gd name="T58" fmla="*/ 0 w 526"/>
                <a:gd name="T59" fmla="*/ 275 h 27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526" h="275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hidden">
            <a:xfrm>
              <a:off x="3676" y="2015"/>
              <a:ext cx="721" cy="306"/>
            </a:xfrm>
            <a:custGeom>
              <a:avLst/>
              <a:gdLst>
                <a:gd name="T0" fmla="*/ 48 w 718"/>
                <a:gd name="T1" fmla="*/ 216 h 306"/>
                <a:gd name="T2" fmla="*/ 30 w 718"/>
                <a:gd name="T3" fmla="*/ 252 h 306"/>
                <a:gd name="T4" fmla="*/ 12 w 718"/>
                <a:gd name="T5" fmla="*/ 282 h 306"/>
                <a:gd name="T6" fmla="*/ 6 w 718"/>
                <a:gd name="T7" fmla="*/ 300 h 306"/>
                <a:gd name="T8" fmla="*/ 0 w 718"/>
                <a:gd name="T9" fmla="*/ 306 h 306"/>
                <a:gd name="T10" fmla="*/ 48 w 718"/>
                <a:gd name="T11" fmla="*/ 276 h 306"/>
                <a:gd name="T12" fmla="*/ 84 w 718"/>
                <a:gd name="T13" fmla="*/ 252 h 306"/>
                <a:gd name="T14" fmla="*/ 108 w 718"/>
                <a:gd name="T15" fmla="*/ 234 h 306"/>
                <a:gd name="T16" fmla="*/ 136 w 718"/>
                <a:gd name="T17" fmla="*/ 228 h 306"/>
                <a:gd name="T18" fmla="*/ 142 w 718"/>
                <a:gd name="T19" fmla="*/ 228 h 306"/>
                <a:gd name="T20" fmla="*/ 160 w 718"/>
                <a:gd name="T21" fmla="*/ 222 h 306"/>
                <a:gd name="T22" fmla="*/ 184 w 718"/>
                <a:gd name="T23" fmla="*/ 216 h 306"/>
                <a:gd name="T24" fmla="*/ 214 w 718"/>
                <a:gd name="T25" fmla="*/ 204 h 306"/>
                <a:gd name="T26" fmla="*/ 291 w 718"/>
                <a:gd name="T27" fmla="*/ 180 h 306"/>
                <a:gd name="T28" fmla="*/ 403 w 718"/>
                <a:gd name="T29" fmla="*/ 156 h 306"/>
                <a:gd name="T30" fmla="*/ 493 w 718"/>
                <a:gd name="T31" fmla="*/ 126 h 306"/>
                <a:gd name="T32" fmla="*/ 576 w 718"/>
                <a:gd name="T33" fmla="*/ 102 h 306"/>
                <a:gd name="T34" fmla="*/ 609 w 718"/>
                <a:gd name="T35" fmla="*/ 90 h 306"/>
                <a:gd name="T36" fmla="*/ 652 w 718"/>
                <a:gd name="T37" fmla="*/ 84 h 306"/>
                <a:gd name="T38" fmla="*/ 670 w 718"/>
                <a:gd name="T39" fmla="*/ 78 h 306"/>
                <a:gd name="T40" fmla="*/ 676 w 718"/>
                <a:gd name="T41" fmla="*/ 72 h 306"/>
                <a:gd name="T42" fmla="*/ 682 w 718"/>
                <a:gd name="T43" fmla="*/ 66 h 306"/>
                <a:gd name="T44" fmla="*/ 700 w 718"/>
                <a:gd name="T45" fmla="*/ 60 h 306"/>
                <a:gd name="T46" fmla="*/ 742 w 718"/>
                <a:gd name="T47" fmla="*/ 30 h 306"/>
                <a:gd name="T48" fmla="*/ 760 w 718"/>
                <a:gd name="T49" fmla="*/ 18 h 306"/>
                <a:gd name="T50" fmla="*/ 766 w 718"/>
                <a:gd name="T51" fmla="*/ 6 h 306"/>
                <a:gd name="T52" fmla="*/ 760 w 718"/>
                <a:gd name="T53" fmla="*/ 0 h 306"/>
                <a:gd name="T54" fmla="*/ 736 w 718"/>
                <a:gd name="T55" fmla="*/ 0 h 306"/>
                <a:gd name="T56" fmla="*/ 676 w 718"/>
                <a:gd name="T57" fmla="*/ 0 h 306"/>
                <a:gd name="T58" fmla="*/ 618 w 718"/>
                <a:gd name="T59" fmla="*/ 0 h 306"/>
                <a:gd name="T60" fmla="*/ 576 w 718"/>
                <a:gd name="T61" fmla="*/ 0 h 306"/>
                <a:gd name="T62" fmla="*/ 546 w 718"/>
                <a:gd name="T63" fmla="*/ 18 h 306"/>
                <a:gd name="T64" fmla="*/ 517 w 718"/>
                <a:gd name="T65" fmla="*/ 42 h 306"/>
                <a:gd name="T66" fmla="*/ 499 w 718"/>
                <a:gd name="T67" fmla="*/ 54 h 306"/>
                <a:gd name="T68" fmla="*/ 481 w 718"/>
                <a:gd name="T69" fmla="*/ 60 h 306"/>
                <a:gd name="T70" fmla="*/ 457 w 718"/>
                <a:gd name="T71" fmla="*/ 60 h 306"/>
                <a:gd name="T72" fmla="*/ 421 w 718"/>
                <a:gd name="T73" fmla="*/ 66 h 306"/>
                <a:gd name="T74" fmla="*/ 367 w 718"/>
                <a:gd name="T75" fmla="*/ 84 h 306"/>
                <a:gd name="T76" fmla="*/ 327 w 718"/>
                <a:gd name="T77" fmla="*/ 108 h 306"/>
                <a:gd name="T78" fmla="*/ 303 w 718"/>
                <a:gd name="T79" fmla="*/ 126 h 306"/>
                <a:gd name="T80" fmla="*/ 291 w 718"/>
                <a:gd name="T81" fmla="*/ 132 h 306"/>
                <a:gd name="T82" fmla="*/ 273 w 718"/>
                <a:gd name="T83" fmla="*/ 138 h 306"/>
                <a:gd name="T84" fmla="*/ 237 w 718"/>
                <a:gd name="T85" fmla="*/ 138 h 306"/>
                <a:gd name="T86" fmla="*/ 202 w 718"/>
                <a:gd name="T87" fmla="*/ 138 h 306"/>
                <a:gd name="T88" fmla="*/ 196 w 718"/>
                <a:gd name="T89" fmla="*/ 138 h 306"/>
                <a:gd name="T90" fmla="*/ 190 w 718"/>
                <a:gd name="T91" fmla="*/ 138 h 306"/>
                <a:gd name="T92" fmla="*/ 114 w 718"/>
                <a:gd name="T93" fmla="*/ 162 h 306"/>
                <a:gd name="T94" fmla="*/ 48 w 718"/>
                <a:gd name="T95" fmla="*/ 216 h 306"/>
                <a:gd name="T96" fmla="*/ 48 w 718"/>
                <a:gd name="T97" fmla="*/ 216 h 3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18" h="306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hidden">
            <a:xfrm>
              <a:off x="3358" y="1890"/>
              <a:ext cx="2400" cy="881"/>
            </a:xfrm>
            <a:custGeom>
              <a:avLst/>
              <a:gdLst>
                <a:gd name="T0" fmla="*/ 2357 w 2392"/>
                <a:gd name="T1" fmla="*/ 54 h 881"/>
                <a:gd name="T2" fmla="*/ 2309 w 2392"/>
                <a:gd name="T3" fmla="*/ 54 h 881"/>
                <a:gd name="T4" fmla="*/ 2261 w 2392"/>
                <a:gd name="T5" fmla="*/ 66 h 881"/>
                <a:gd name="T6" fmla="*/ 2133 w 2392"/>
                <a:gd name="T7" fmla="*/ 101 h 881"/>
                <a:gd name="T8" fmla="*/ 2068 w 2392"/>
                <a:gd name="T9" fmla="*/ 119 h 881"/>
                <a:gd name="T10" fmla="*/ 1958 w 2392"/>
                <a:gd name="T11" fmla="*/ 167 h 881"/>
                <a:gd name="T12" fmla="*/ 1932 w 2392"/>
                <a:gd name="T13" fmla="*/ 245 h 881"/>
                <a:gd name="T14" fmla="*/ 1938 w 2392"/>
                <a:gd name="T15" fmla="*/ 305 h 881"/>
                <a:gd name="T16" fmla="*/ 1854 w 2392"/>
                <a:gd name="T17" fmla="*/ 317 h 881"/>
                <a:gd name="T18" fmla="*/ 1683 w 2392"/>
                <a:gd name="T19" fmla="*/ 263 h 881"/>
                <a:gd name="T20" fmla="*/ 1587 w 2392"/>
                <a:gd name="T21" fmla="*/ 257 h 881"/>
                <a:gd name="T22" fmla="*/ 1479 w 2392"/>
                <a:gd name="T23" fmla="*/ 311 h 881"/>
                <a:gd name="T24" fmla="*/ 1411 w 2392"/>
                <a:gd name="T25" fmla="*/ 353 h 881"/>
                <a:gd name="T26" fmla="*/ 1381 w 2392"/>
                <a:gd name="T27" fmla="*/ 359 h 881"/>
                <a:gd name="T28" fmla="*/ 1278 w 2392"/>
                <a:gd name="T29" fmla="*/ 371 h 881"/>
                <a:gd name="T30" fmla="*/ 1224 w 2392"/>
                <a:gd name="T31" fmla="*/ 365 h 881"/>
                <a:gd name="T32" fmla="*/ 1117 w 2392"/>
                <a:gd name="T33" fmla="*/ 371 h 881"/>
                <a:gd name="T34" fmla="*/ 1005 w 2392"/>
                <a:gd name="T35" fmla="*/ 383 h 881"/>
                <a:gd name="T36" fmla="*/ 969 w 2392"/>
                <a:gd name="T37" fmla="*/ 401 h 881"/>
                <a:gd name="T38" fmla="*/ 867 w 2392"/>
                <a:gd name="T39" fmla="*/ 419 h 881"/>
                <a:gd name="T40" fmla="*/ 826 w 2392"/>
                <a:gd name="T41" fmla="*/ 419 h 881"/>
                <a:gd name="T42" fmla="*/ 696 w 2392"/>
                <a:gd name="T43" fmla="*/ 437 h 881"/>
                <a:gd name="T44" fmla="*/ 630 w 2392"/>
                <a:gd name="T45" fmla="*/ 473 h 881"/>
                <a:gd name="T46" fmla="*/ 535 w 2392"/>
                <a:gd name="T47" fmla="*/ 467 h 881"/>
                <a:gd name="T48" fmla="*/ 447 w 2392"/>
                <a:gd name="T49" fmla="*/ 491 h 881"/>
                <a:gd name="T50" fmla="*/ 429 w 2392"/>
                <a:gd name="T51" fmla="*/ 539 h 881"/>
                <a:gd name="T52" fmla="*/ 363 w 2392"/>
                <a:gd name="T53" fmla="*/ 569 h 881"/>
                <a:gd name="T54" fmla="*/ 238 w 2392"/>
                <a:gd name="T55" fmla="*/ 599 h 881"/>
                <a:gd name="T56" fmla="*/ 138 w 2392"/>
                <a:gd name="T57" fmla="*/ 647 h 881"/>
                <a:gd name="T58" fmla="*/ 108 w 2392"/>
                <a:gd name="T59" fmla="*/ 659 h 881"/>
                <a:gd name="T60" fmla="*/ 0 w 2392"/>
                <a:gd name="T61" fmla="*/ 671 h 881"/>
                <a:gd name="T62" fmla="*/ 84 w 2392"/>
                <a:gd name="T63" fmla="*/ 695 h 881"/>
                <a:gd name="T64" fmla="*/ 279 w 2392"/>
                <a:gd name="T65" fmla="*/ 653 h 881"/>
                <a:gd name="T66" fmla="*/ 505 w 2392"/>
                <a:gd name="T67" fmla="*/ 569 h 881"/>
                <a:gd name="T68" fmla="*/ 600 w 2392"/>
                <a:gd name="T69" fmla="*/ 521 h 881"/>
                <a:gd name="T70" fmla="*/ 678 w 2392"/>
                <a:gd name="T71" fmla="*/ 515 h 881"/>
                <a:gd name="T72" fmla="*/ 921 w 2392"/>
                <a:gd name="T73" fmla="*/ 461 h 881"/>
                <a:gd name="T74" fmla="*/ 1212 w 2392"/>
                <a:gd name="T75" fmla="*/ 425 h 881"/>
                <a:gd name="T76" fmla="*/ 1358 w 2392"/>
                <a:gd name="T77" fmla="*/ 461 h 881"/>
                <a:gd name="T78" fmla="*/ 1497 w 2392"/>
                <a:gd name="T79" fmla="*/ 533 h 881"/>
                <a:gd name="T80" fmla="*/ 1515 w 2392"/>
                <a:gd name="T81" fmla="*/ 617 h 881"/>
                <a:gd name="T82" fmla="*/ 1456 w 2392"/>
                <a:gd name="T83" fmla="*/ 653 h 881"/>
                <a:gd name="T84" fmla="*/ 1290 w 2392"/>
                <a:gd name="T85" fmla="*/ 701 h 881"/>
                <a:gd name="T86" fmla="*/ 1176 w 2392"/>
                <a:gd name="T87" fmla="*/ 755 h 881"/>
                <a:gd name="T88" fmla="*/ 1129 w 2392"/>
                <a:gd name="T89" fmla="*/ 809 h 881"/>
                <a:gd name="T90" fmla="*/ 1141 w 2392"/>
                <a:gd name="T91" fmla="*/ 869 h 881"/>
                <a:gd name="T92" fmla="*/ 1170 w 2392"/>
                <a:gd name="T93" fmla="*/ 881 h 881"/>
                <a:gd name="T94" fmla="*/ 1272 w 2392"/>
                <a:gd name="T95" fmla="*/ 869 h 881"/>
                <a:gd name="T96" fmla="*/ 1468 w 2392"/>
                <a:gd name="T97" fmla="*/ 857 h 881"/>
                <a:gd name="T98" fmla="*/ 1521 w 2392"/>
                <a:gd name="T99" fmla="*/ 851 h 881"/>
                <a:gd name="T100" fmla="*/ 1563 w 2392"/>
                <a:gd name="T101" fmla="*/ 833 h 881"/>
                <a:gd name="T102" fmla="*/ 1771 w 2392"/>
                <a:gd name="T103" fmla="*/ 743 h 881"/>
                <a:gd name="T104" fmla="*/ 1902 w 2392"/>
                <a:gd name="T105" fmla="*/ 689 h 881"/>
                <a:gd name="T106" fmla="*/ 1986 w 2392"/>
                <a:gd name="T107" fmla="*/ 581 h 881"/>
                <a:gd name="T108" fmla="*/ 2151 w 2392"/>
                <a:gd name="T109" fmla="*/ 389 h 881"/>
                <a:gd name="T110" fmla="*/ 2329 w 2392"/>
                <a:gd name="T111" fmla="*/ 269 h 881"/>
                <a:gd name="T112" fmla="*/ 2377 w 2392"/>
                <a:gd name="T113" fmla="*/ 239 h 881"/>
                <a:gd name="T114" fmla="*/ 2520 w 2392"/>
                <a:gd name="T115" fmla="*/ 0 h 881"/>
                <a:gd name="T116" fmla="*/ 2430 w 2392"/>
                <a:gd name="T117" fmla="*/ 36 h 8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392" h="881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hidden">
            <a:xfrm>
              <a:off x="3839" y="1854"/>
              <a:ext cx="577" cy="258"/>
            </a:xfrm>
            <a:custGeom>
              <a:avLst/>
              <a:gdLst>
                <a:gd name="T0" fmla="*/ 30 w 550"/>
                <a:gd name="T1" fmla="*/ 245 h 257"/>
                <a:gd name="T2" fmla="*/ 18 w 550"/>
                <a:gd name="T3" fmla="*/ 251 h 257"/>
                <a:gd name="T4" fmla="*/ 6 w 550"/>
                <a:gd name="T5" fmla="*/ 257 h 257"/>
                <a:gd name="T6" fmla="*/ 0 w 550"/>
                <a:gd name="T7" fmla="*/ 257 h 257"/>
                <a:gd name="T8" fmla="*/ 305 w 550"/>
                <a:gd name="T9" fmla="*/ 113 h 257"/>
                <a:gd name="T10" fmla="*/ 520 w 550"/>
                <a:gd name="T11" fmla="*/ 0 h 257"/>
                <a:gd name="T12" fmla="*/ 526 w 550"/>
                <a:gd name="T13" fmla="*/ 6 h 257"/>
                <a:gd name="T14" fmla="*/ 544 w 550"/>
                <a:gd name="T15" fmla="*/ 18 h 257"/>
                <a:gd name="T16" fmla="*/ 550 w 550"/>
                <a:gd name="T17" fmla="*/ 24 h 257"/>
                <a:gd name="T18" fmla="*/ 550 w 550"/>
                <a:gd name="T19" fmla="*/ 36 h 257"/>
                <a:gd name="T20" fmla="*/ 544 w 550"/>
                <a:gd name="T21" fmla="*/ 42 h 257"/>
                <a:gd name="T22" fmla="*/ 526 w 550"/>
                <a:gd name="T23" fmla="*/ 54 h 257"/>
                <a:gd name="T24" fmla="*/ 514 w 550"/>
                <a:gd name="T25" fmla="*/ 60 h 257"/>
                <a:gd name="T26" fmla="*/ 502 w 550"/>
                <a:gd name="T27" fmla="*/ 66 h 257"/>
                <a:gd name="T28" fmla="*/ 448 w 550"/>
                <a:gd name="T29" fmla="*/ 84 h 257"/>
                <a:gd name="T30" fmla="*/ 382 w 550"/>
                <a:gd name="T31" fmla="*/ 113 h 257"/>
                <a:gd name="T32" fmla="*/ 305 w 550"/>
                <a:gd name="T33" fmla="*/ 143 h 257"/>
                <a:gd name="T34" fmla="*/ 227 w 550"/>
                <a:gd name="T35" fmla="*/ 173 h 257"/>
                <a:gd name="T36" fmla="*/ 149 w 550"/>
                <a:gd name="T37" fmla="*/ 203 h 257"/>
                <a:gd name="T38" fmla="*/ 83 w 550"/>
                <a:gd name="T39" fmla="*/ 227 h 257"/>
                <a:gd name="T40" fmla="*/ 30 w 550"/>
                <a:gd name="T41" fmla="*/ 245 h 257"/>
                <a:gd name="T42" fmla="*/ 30 w 550"/>
                <a:gd name="T43" fmla="*/ 245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0" h="257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hidden">
            <a:xfrm>
              <a:off x="5327" y="1642"/>
              <a:ext cx="5" cy="1"/>
            </a:xfrm>
            <a:custGeom>
              <a:avLst/>
              <a:gdLst>
                <a:gd name="T0" fmla="*/ 0 w 5"/>
                <a:gd name="T1" fmla="*/ 0 h 1"/>
                <a:gd name="T2" fmla="*/ 5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hidden">
            <a:xfrm>
              <a:off x="3839" y="1728"/>
              <a:ext cx="716" cy="383"/>
            </a:xfrm>
            <a:custGeom>
              <a:avLst/>
              <a:gdLst>
                <a:gd name="T0" fmla="*/ 659 w 716"/>
                <a:gd name="T1" fmla="*/ 6 h 383"/>
                <a:gd name="T2" fmla="*/ 588 w 716"/>
                <a:gd name="T3" fmla="*/ 42 h 383"/>
                <a:gd name="T4" fmla="*/ 515 w 716"/>
                <a:gd name="T5" fmla="*/ 84 h 383"/>
                <a:gd name="T6" fmla="*/ 509 w 716"/>
                <a:gd name="T7" fmla="*/ 90 h 383"/>
                <a:gd name="T8" fmla="*/ 485 w 716"/>
                <a:gd name="T9" fmla="*/ 102 h 383"/>
                <a:gd name="T10" fmla="*/ 455 w 716"/>
                <a:gd name="T11" fmla="*/ 120 h 383"/>
                <a:gd name="T12" fmla="*/ 425 w 716"/>
                <a:gd name="T13" fmla="*/ 138 h 383"/>
                <a:gd name="T14" fmla="*/ 371 w 716"/>
                <a:gd name="T15" fmla="*/ 168 h 383"/>
                <a:gd name="T16" fmla="*/ 306 w 716"/>
                <a:gd name="T17" fmla="*/ 198 h 383"/>
                <a:gd name="T18" fmla="*/ 186 w 716"/>
                <a:gd name="T19" fmla="*/ 251 h 383"/>
                <a:gd name="T20" fmla="*/ 131 w 716"/>
                <a:gd name="T21" fmla="*/ 269 h 383"/>
                <a:gd name="T22" fmla="*/ 89 w 716"/>
                <a:gd name="T23" fmla="*/ 287 h 383"/>
                <a:gd name="T24" fmla="*/ 53 w 716"/>
                <a:gd name="T25" fmla="*/ 305 h 383"/>
                <a:gd name="T26" fmla="*/ 36 w 716"/>
                <a:gd name="T27" fmla="*/ 311 h 383"/>
                <a:gd name="T28" fmla="*/ 12 w 716"/>
                <a:gd name="T29" fmla="*/ 329 h 383"/>
                <a:gd name="T30" fmla="*/ 0 w 716"/>
                <a:gd name="T31" fmla="*/ 353 h 383"/>
                <a:gd name="T32" fmla="*/ 0 w 716"/>
                <a:gd name="T33" fmla="*/ 371 h 383"/>
                <a:gd name="T34" fmla="*/ 0 w 716"/>
                <a:gd name="T35" fmla="*/ 383 h 383"/>
                <a:gd name="T36" fmla="*/ 0 w 716"/>
                <a:gd name="T37" fmla="*/ 383 h 383"/>
                <a:gd name="T38" fmla="*/ 12 w 716"/>
                <a:gd name="T39" fmla="*/ 371 h 383"/>
                <a:gd name="T40" fmla="*/ 30 w 716"/>
                <a:gd name="T41" fmla="*/ 353 h 383"/>
                <a:gd name="T42" fmla="*/ 53 w 716"/>
                <a:gd name="T43" fmla="*/ 335 h 383"/>
                <a:gd name="T44" fmla="*/ 77 w 716"/>
                <a:gd name="T45" fmla="*/ 317 h 383"/>
                <a:gd name="T46" fmla="*/ 101 w 716"/>
                <a:gd name="T47" fmla="*/ 311 h 383"/>
                <a:gd name="T48" fmla="*/ 131 w 716"/>
                <a:gd name="T49" fmla="*/ 299 h 383"/>
                <a:gd name="T50" fmla="*/ 204 w 716"/>
                <a:gd name="T51" fmla="*/ 269 h 383"/>
                <a:gd name="T52" fmla="*/ 240 w 716"/>
                <a:gd name="T53" fmla="*/ 251 h 383"/>
                <a:gd name="T54" fmla="*/ 270 w 716"/>
                <a:gd name="T55" fmla="*/ 239 h 383"/>
                <a:gd name="T56" fmla="*/ 294 w 716"/>
                <a:gd name="T57" fmla="*/ 228 h 383"/>
                <a:gd name="T58" fmla="*/ 312 w 716"/>
                <a:gd name="T59" fmla="*/ 222 h 383"/>
                <a:gd name="T60" fmla="*/ 330 w 716"/>
                <a:gd name="T61" fmla="*/ 210 h 383"/>
                <a:gd name="T62" fmla="*/ 365 w 716"/>
                <a:gd name="T63" fmla="*/ 186 h 383"/>
                <a:gd name="T64" fmla="*/ 419 w 716"/>
                <a:gd name="T65" fmla="*/ 156 h 383"/>
                <a:gd name="T66" fmla="*/ 473 w 716"/>
                <a:gd name="T67" fmla="*/ 120 h 383"/>
                <a:gd name="T68" fmla="*/ 527 w 716"/>
                <a:gd name="T69" fmla="*/ 90 h 383"/>
                <a:gd name="T70" fmla="*/ 576 w 716"/>
                <a:gd name="T71" fmla="*/ 60 h 383"/>
                <a:gd name="T72" fmla="*/ 612 w 716"/>
                <a:gd name="T73" fmla="*/ 42 h 383"/>
                <a:gd name="T74" fmla="*/ 629 w 716"/>
                <a:gd name="T75" fmla="*/ 36 h 383"/>
                <a:gd name="T76" fmla="*/ 647 w 716"/>
                <a:gd name="T77" fmla="*/ 30 h 383"/>
                <a:gd name="T78" fmla="*/ 677 w 716"/>
                <a:gd name="T79" fmla="*/ 18 h 383"/>
                <a:gd name="T80" fmla="*/ 701 w 716"/>
                <a:gd name="T81" fmla="*/ 6 h 383"/>
                <a:gd name="T82" fmla="*/ 713 w 716"/>
                <a:gd name="T83" fmla="*/ 0 h 383"/>
                <a:gd name="T84" fmla="*/ 713 w 716"/>
                <a:gd name="T85" fmla="*/ 0 h 383"/>
                <a:gd name="T86" fmla="*/ 659 w 716"/>
                <a:gd name="T87" fmla="*/ 6 h 383"/>
                <a:gd name="T88" fmla="*/ 716 w 716"/>
                <a:gd name="T89" fmla="*/ 6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16" h="383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hidden">
            <a:xfrm>
              <a:off x="3453" y="2271"/>
              <a:ext cx="318" cy="225"/>
            </a:xfrm>
            <a:custGeom>
              <a:avLst/>
              <a:gdLst>
                <a:gd name="T0" fmla="*/ 6 w 318"/>
                <a:gd name="T1" fmla="*/ 225 h 225"/>
                <a:gd name="T2" fmla="*/ 0 w 318"/>
                <a:gd name="T3" fmla="*/ 195 h 225"/>
                <a:gd name="T4" fmla="*/ 315 w 318"/>
                <a:gd name="T5" fmla="*/ 0 h 225"/>
                <a:gd name="T6" fmla="*/ 303 w 318"/>
                <a:gd name="T7" fmla="*/ 27 h 225"/>
                <a:gd name="T8" fmla="*/ 318 w 318"/>
                <a:gd name="T9" fmla="*/ 4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225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94118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hidden">
            <a:xfrm>
              <a:off x="0" y="2658"/>
              <a:ext cx="2595" cy="933"/>
            </a:xfrm>
            <a:custGeom>
              <a:avLst/>
              <a:gdLst>
                <a:gd name="T0" fmla="*/ 1050 w 2595"/>
                <a:gd name="T1" fmla="*/ 657 h 933"/>
                <a:gd name="T2" fmla="*/ 1581 w 2595"/>
                <a:gd name="T3" fmla="*/ 690 h 933"/>
                <a:gd name="T4" fmla="*/ 1671 w 2595"/>
                <a:gd name="T5" fmla="*/ 723 h 933"/>
                <a:gd name="T6" fmla="*/ 1176 w 2595"/>
                <a:gd name="T7" fmla="*/ 621 h 933"/>
                <a:gd name="T8" fmla="*/ 1854 w 2595"/>
                <a:gd name="T9" fmla="*/ 567 h 933"/>
                <a:gd name="T10" fmla="*/ 1869 w 2595"/>
                <a:gd name="T11" fmla="*/ 612 h 933"/>
                <a:gd name="T12" fmla="*/ 2103 w 2595"/>
                <a:gd name="T13" fmla="*/ 861 h 933"/>
                <a:gd name="T14" fmla="*/ 1883 w 2595"/>
                <a:gd name="T15" fmla="*/ 520 h 933"/>
                <a:gd name="T16" fmla="*/ 1842 w 2595"/>
                <a:gd name="T17" fmla="*/ 490 h 933"/>
                <a:gd name="T18" fmla="*/ 1770 w 2595"/>
                <a:gd name="T19" fmla="*/ 466 h 933"/>
                <a:gd name="T20" fmla="*/ 1740 w 2595"/>
                <a:gd name="T21" fmla="*/ 448 h 933"/>
                <a:gd name="T22" fmla="*/ 1758 w 2595"/>
                <a:gd name="T23" fmla="*/ 436 h 933"/>
                <a:gd name="T24" fmla="*/ 1830 w 2595"/>
                <a:gd name="T25" fmla="*/ 430 h 933"/>
                <a:gd name="T26" fmla="*/ 1877 w 2595"/>
                <a:gd name="T27" fmla="*/ 424 h 933"/>
                <a:gd name="T28" fmla="*/ 1955 w 2595"/>
                <a:gd name="T29" fmla="*/ 394 h 933"/>
                <a:gd name="T30" fmla="*/ 2052 w 2595"/>
                <a:gd name="T31" fmla="*/ 396 h 933"/>
                <a:gd name="T32" fmla="*/ 2253 w 2595"/>
                <a:gd name="T33" fmla="*/ 732 h 933"/>
                <a:gd name="T34" fmla="*/ 2415 w 2595"/>
                <a:gd name="T35" fmla="*/ 933 h 933"/>
                <a:gd name="T36" fmla="*/ 2397 w 2595"/>
                <a:gd name="T37" fmla="*/ 828 h 933"/>
                <a:gd name="T38" fmla="*/ 2088 w 2595"/>
                <a:gd name="T39" fmla="*/ 400 h 933"/>
                <a:gd name="T40" fmla="*/ 2046 w 2595"/>
                <a:gd name="T41" fmla="*/ 346 h 933"/>
                <a:gd name="T42" fmla="*/ 1997 w 2595"/>
                <a:gd name="T43" fmla="*/ 304 h 933"/>
                <a:gd name="T44" fmla="*/ 1967 w 2595"/>
                <a:gd name="T45" fmla="*/ 286 h 933"/>
                <a:gd name="T46" fmla="*/ 1973 w 2595"/>
                <a:gd name="T47" fmla="*/ 286 h 933"/>
                <a:gd name="T48" fmla="*/ 2009 w 2595"/>
                <a:gd name="T49" fmla="*/ 286 h 933"/>
                <a:gd name="T50" fmla="*/ 2082 w 2595"/>
                <a:gd name="T51" fmla="*/ 322 h 933"/>
                <a:gd name="T52" fmla="*/ 2199 w 2595"/>
                <a:gd name="T53" fmla="*/ 384 h 933"/>
                <a:gd name="T54" fmla="*/ 2394 w 2595"/>
                <a:gd name="T55" fmla="*/ 448 h 933"/>
                <a:gd name="T56" fmla="*/ 2595 w 2595"/>
                <a:gd name="T57" fmla="*/ 516 h 933"/>
                <a:gd name="T58" fmla="*/ 2388 w 2595"/>
                <a:gd name="T59" fmla="*/ 424 h 933"/>
                <a:gd name="T60" fmla="*/ 2219 w 2595"/>
                <a:gd name="T61" fmla="*/ 340 h 933"/>
                <a:gd name="T62" fmla="*/ 2052 w 2595"/>
                <a:gd name="T63" fmla="*/ 280 h 933"/>
                <a:gd name="T64" fmla="*/ 1955 w 2595"/>
                <a:gd name="T65" fmla="*/ 262 h 933"/>
                <a:gd name="T66" fmla="*/ 1877 w 2595"/>
                <a:gd name="T67" fmla="*/ 274 h 933"/>
                <a:gd name="T68" fmla="*/ 1752 w 2595"/>
                <a:gd name="T69" fmla="*/ 274 h 933"/>
                <a:gd name="T70" fmla="*/ 1661 w 2595"/>
                <a:gd name="T71" fmla="*/ 292 h 933"/>
                <a:gd name="T72" fmla="*/ 1607 w 2595"/>
                <a:gd name="T73" fmla="*/ 316 h 933"/>
                <a:gd name="T74" fmla="*/ 1589 w 2595"/>
                <a:gd name="T75" fmla="*/ 322 h 933"/>
                <a:gd name="T76" fmla="*/ 1409 w 2595"/>
                <a:gd name="T77" fmla="*/ 358 h 933"/>
                <a:gd name="T78" fmla="*/ 1152 w 2595"/>
                <a:gd name="T79" fmla="*/ 442 h 933"/>
                <a:gd name="T80" fmla="*/ 966 w 2595"/>
                <a:gd name="T81" fmla="*/ 460 h 933"/>
                <a:gd name="T82" fmla="*/ 870 w 2595"/>
                <a:gd name="T83" fmla="*/ 442 h 933"/>
                <a:gd name="T84" fmla="*/ 828 w 2595"/>
                <a:gd name="T85" fmla="*/ 430 h 933"/>
                <a:gd name="T86" fmla="*/ 743 w 2595"/>
                <a:gd name="T87" fmla="*/ 388 h 933"/>
                <a:gd name="T88" fmla="*/ 636 w 2595"/>
                <a:gd name="T89" fmla="*/ 334 h 933"/>
                <a:gd name="T90" fmla="*/ 467 w 2595"/>
                <a:gd name="T91" fmla="*/ 256 h 933"/>
                <a:gd name="T92" fmla="*/ 0 w 2595"/>
                <a:gd name="T93" fmla="*/ 0 h 933"/>
                <a:gd name="T94" fmla="*/ 585 w 2595"/>
                <a:gd name="T95" fmla="*/ 390 h 933"/>
                <a:gd name="T96" fmla="*/ 849 w 2595"/>
                <a:gd name="T97" fmla="*/ 543 h 933"/>
                <a:gd name="T98" fmla="*/ 897 w 2595"/>
                <a:gd name="T99" fmla="*/ 621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5" h="933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kumimoji="0" lang="en-US">
                <a:cs typeface="Arial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hidden">
            <a:xfrm>
              <a:off x="0" y="2994"/>
              <a:ext cx="2723" cy="1091"/>
            </a:xfrm>
            <a:custGeom>
              <a:avLst/>
              <a:gdLst>
                <a:gd name="T0" fmla="*/ 2370 w 2723"/>
                <a:gd name="T1" fmla="*/ 72 h 1091"/>
                <a:gd name="T2" fmla="*/ 2597 w 2723"/>
                <a:gd name="T3" fmla="*/ 198 h 1091"/>
                <a:gd name="T4" fmla="*/ 2639 w 2723"/>
                <a:gd name="T5" fmla="*/ 276 h 1091"/>
                <a:gd name="T6" fmla="*/ 2453 w 2723"/>
                <a:gd name="T7" fmla="*/ 264 h 1091"/>
                <a:gd name="T8" fmla="*/ 2297 w 2723"/>
                <a:gd name="T9" fmla="*/ 204 h 1091"/>
                <a:gd name="T10" fmla="*/ 2112 w 2723"/>
                <a:gd name="T11" fmla="*/ 66 h 1091"/>
                <a:gd name="T12" fmla="*/ 2088 w 2723"/>
                <a:gd name="T13" fmla="*/ 72 h 1091"/>
                <a:gd name="T14" fmla="*/ 2106 w 2723"/>
                <a:gd name="T15" fmla="*/ 114 h 1091"/>
                <a:gd name="T16" fmla="*/ 2412 w 2723"/>
                <a:gd name="T17" fmla="*/ 552 h 1091"/>
                <a:gd name="T18" fmla="*/ 2279 w 2723"/>
                <a:gd name="T19" fmla="*/ 564 h 1091"/>
                <a:gd name="T20" fmla="*/ 2189 w 2723"/>
                <a:gd name="T21" fmla="*/ 492 h 1091"/>
                <a:gd name="T22" fmla="*/ 2058 w 2723"/>
                <a:gd name="T23" fmla="*/ 330 h 1091"/>
                <a:gd name="T24" fmla="*/ 1991 w 2723"/>
                <a:gd name="T25" fmla="*/ 234 h 1091"/>
                <a:gd name="T26" fmla="*/ 1949 w 2723"/>
                <a:gd name="T27" fmla="*/ 174 h 1091"/>
                <a:gd name="T28" fmla="*/ 1824 w 2723"/>
                <a:gd name="T29" fmla="*/ 132 h 1091"/>
                <a:gd name="T30" fmla="*/ 1794 w 2723"/>
                <a:gd name="T31" fmla="*/ 144 h 1091"/>
                <a:gd name="T32" fmla="*/ 1895 w 2723"/>
                <a:gd name="T33" fmla="*/ 222 h 1091"/>
                <a:gd name="T34" fmla="*/ 1943 w 2723"/>
                <a:gd name="T35" fmla="*/ 366 h 1091"/>
                <a:gd name="T36" fmla="*/ 2064 w 2723"/>
                <a:gd name="T37" fmla="*/ 630 h 1091"/>
                <a:gd name="T38" fmla="*/ 2052 w 2723"/>
                <a:gd name="T39" fmla="*/ 695 h 1091"/>
                <a:gd name="T40" fmla="*/ 1955 w 2723"/>
                <a:gd name="T41" fmla="*/ 683 h 1091"/>
                <a:gd name="T42" fmla="*/ 1913 w 2723"/>
                <a:gd name="T43" fmla="*/ 636 h 1091"/>
                <a:gd name="T44" fmla="*/ 1703 w 2723"/>
                <a:gd name="T45" fmla="*/ 312 h 1091"/>
                <a:gd name="T46" fmla="*/ 1637 w 2723"/>
                <a:gd name="T47" fmla="*/ 276 h 1091"/>
                <a:gd name="T48" fmla="*/ 1643 w 2723"/>
                <a:gd name="T49" fmla="*/ 318 h 1091"/>
                <a:gd name="T50" fmla="*/ 1673 w 2723"/>
                <a:gd name="T51" fmla="*/ 408 h 1091"/>
                <a:gd name="T52" fmla="*/ 1716 w 2723"/>
                <a:gd name="T53" fmla="*/ 779 h 1091"/>
                <a:gd name="T54" fmla="*/ 1691 w 2723"/>
                <a:gd name="T55" fmla="*/ 737 h 1091"/>
                <a:gd name="T56" fmla="*/ 1613 w 2723"/>
                <a:gd name="T57" fmla="*/ 582 h 1091"/>
                <a:gd name="T58" fmla="*/ 1494 w 2723"/>
                <a:gd name="T59" fmla="*/ 480 h 1091"/>
                <a:gd name="T60" fmla="*/ 1248 w 2723"/>
                <a:gd name="T61" fmla="*/ 528 h 1091"/>
                <a:gd name="T62" fmla="*/ 996 w 2723"/>
                <a:gd name="T63" fmla="*/ 630 h 1091"/>
                <a:gd name="T64" fmla="*/ 714 w 2723"/>
                <a:gd name="T65" fmla="*/ 534 h 1091"/>
                <a:gd name="T66" fmla="*/ 198 w 2723"/>
                <a:gd name="T67" fmla="*/ 288 h 1091"/>
                <a:gd name="T68" fmla="*/ 0 w 2723"/>
                <a:gd name="T69" fmla="*/ 460 h 1091"/>
                <a:gd name="T70" fmla="*/ 288 w 2723"/>
                <a:gd name="T71" fmla="*/ 570 h 1091"/>
                <a:gd name="T72" fmla="*/ 461 w 2723"/>
                <a:gd name="T73" fmla="*/ 654 h 1091"/>
                <a:gd name="T74" fmla="*/ 725 w 2723"/>
                <a:gd name="T75" fmla="*/ 755 h 1091"/>
                <a:gd name="T76" fmla="*/ 966 w 2723"/>
                <a:gd name="T77" fmla="*/ 791 h 1091"/>
                <a:gd name="T78" fmla="*/ 1176 w 2723"/>
                <a:gd name="T79" fmla="*/ 779 h 1091"/>
                <a:gd name="T80" fmla="*/ 1278 w 2723"/>
                <a:gd name="T81" fmla="*/ 791 h 1091"/>
                <a:gd name="T82" fmla="*/ 1404 w 2723"/>
                <a:gd name="T83" fmla="*/ 845 h 1091"/>
                <a:gd name="T84" fmla="*/ 1416 w 2723"/>
                <a:gd name="T85" fmla="*/ 887 h 1091"/>
                <a:gd name="T86" fmla="*/ 1361 w 2723"/>
                <a:gd name="T87" fmla="*/ 923 h 1091"/>
                <a:gd name="T88" fmla="*/ 1385 w 2723"/>
                <a:gd name="T89" fmla="*/ 1007 h 1091"/>
                <a:gd name="T90" fmla="*/ 1494 w 2723"/>
                <a:gd name="T91" fmla="*/ 1085 h 1091"/>
                <a:gd name="T92" fmla="*/ 1697 w 2723"/>
                <a:gd name="T93" fmla="*/ 1043 h 1091"/>
                <a:gd name="T94" fmla="*/ 1812 w 2723"/>
                <a:gd name="T95" fmla="*/ 989 h 1091"/>
                <a:gd name="T96" fmla="*/ 1973 w 2723"/>
                <a:gd name="T97" fmla="*/ 917 h 1091"/>
                <a:gd name="T98" fmla="*/ 2201 w 2723"/>
                <a:gd name="T99" fmla="*/ 899 h 1091"/>
                <a:gd name="T100" fmla="*/ 2364 w 2723"/>
                <a:gd name="T101" fmla="*/ 863 h 1091"/>
                <a:gd name="T102" fmla="*/ 2400 w 2723"/>
                <a:gd name="T103" fmla="*/ 743 h 1091"/>
                <a:gd name="T104" fmla="*/ 2471 w 2723"/>
                <a:gd name="T105" fmla="*/ 701 h 1091"/>
                <a:gd name="T106" fmla="*/ 2621 w 2723"/>
                <a:gd name="T107" fmla="*/ 504 h 1091"/>
                <a:gd name="T108" fmla="*/ 2693 w 2723"/>
                <a:gd name="T109" fmla="*/ 374 h 109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723" h="1091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325" y="64897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 lược phát triển Doanh nghiệp vừa và nhỏ Việt Nam – Viet SME strategy for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2313357910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221014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5437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5601985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0640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14841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372869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99949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8978371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3124511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3574654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386494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77788"/>
            <a:ext cx="2070100" cy="6221412"/>
          </a:xfrm>
        </p:spPr>
        <p:txBody>
          <a:bodyPr vert="eaVert"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77788"/>
            <a:ext cx="6057900" cy="6221412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8811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ja-JP" smtClean="0"/>
              <a:t>Click to edit Master subtitle style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10481591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71127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image" Target="../media/image11.jpe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8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6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6D7A86BA-9DBC-4C79-B5C5-95A6133F4915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pic>
        <p:nvPicPr>
          <p:cNvPr id="1029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7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1032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200" dirty="0"/>
              <a:t>©</a:t>
            </a:r>
            <a:r>
              <a:rPr lang="en-US" altLang="ja-JP" sz="1000" dirty="0"/>
              <a:t> FPT SOFTWARE – TRAINING MATERIAL – Internal use</a:t>
            </a: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en-US" altLang="ja-JP" sz="1000" dirty="0"/>
              <a:t>04e-BM/NS/HDCV/FSOFT v2/3</a:t>
            </a:r>
          </a:p>
        </p:txBody>
      </p:sp>
      <p:pic>
        <p:nvPicPr>
          <p:cNvPr id="103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52"/>
          <p:cNvSpPr>
            <a:spLocks noChangeArrowheads="1"/>
          </p:cNvSpPr>
          <p:nvPr/>
        </p:nvSpPr>
        <p:spPr bwMode="auto">
          <a:xfrm>
            <a:off x="5345113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endParaRPr kumimoji="0" lang="en-US" altLang="ja-JP" sz="1400" dirty="0" smtClean="0">
              <a:ea typeface="ＭＳ Ｐゴシック" pitchFamily="50" charset="-128"/>
            </a:endParaRPr>
          </a:p>
        </p:txBody>
      </p:sp>
      <p:sp>
        <p:nvSpPr>
          <p:cNvPr id="14" name="Rectangle 1053"/>
          <p:cNvSpPr>
            <a:spLocks noChangeArrowheads="1"/>
          </p:cNvSpPr>
          <p:nvPr/>
        </p:nvSpPr>
        <p:spPr bwMode="auto">
          <a:xfrm>
            <a:off x="141288" y="6553200"/>
            <a:ext cx="2982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r>
              <a:rPr kumimoji="0" lang="ja-JP" altLang="en-US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© </a:t>
            </a:r>
            <a:r>
              <a:rPr kumimoji="0" lang="en-US" altLang="ja-JP" sz="1200" b="1" dirty="0" smtClean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Copyright 2006 FPT Software</a:t>
            </a:r>
          </a:p>
        </p:txBody>
      </p:sp>
      <p:sp>
        <p:nvSpPr>
          <p:cNvPr id="15" name="Rectangle 1054"/>
          <p:cNvSpPr>
            <a:spLocks noChangeArrowheads="1"/>
          </p:cNvSpPr>
          <p:nvPr/>
        </p:nvSpPr>
        <p:spPr bwMode="auto">
          <a:xfrm>
            <a:off x="5170488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>
            <a:lvl1pPr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73125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731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endParaRPr kumimoji="0" lang="en-US" altLang="ja-JP" sz="1400" dirty="0" smtClean="0">
              <a:ea typeface="ＭＳ Ｐゴシック" pitchFamily="50" charset="-128"/>
            </a:endParaRPr>
          </a:p>
        </p:txBody>
      </p:sp>
      <p:sp>
        <p:nvSpPr>
          <p:cNvPr id="16" name="Rectangle 1055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en-US" sz="1400" dirty="0" smtClean="0">
              <a:latin typeface="Arial" charset="0"/>
            </a:endParaRPr>
          </a:p>
        </p:txBody>
      </p:sp>
      <p:sp>
        <p:nvSpPr>
          <p:cNvPr id="17" name="Rectangle 1056"/>
          <p:cNvSpPr>
            <a:spLocks noChangeArrowheads="1"/>
          </p:cNvSpPr>
          <p:nvPr/>
        </p:nvSpPr>
        <p:spPr bwMode="auto">
          <a:xfrm>
            <a:off x="2362200" y="65532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fld id="{469FAB01-BE65-4797-8CFA-BB8D416ADECA}" type="slidenum">
              <a:rPr kumimoji="0" lang="en-US" altLang="en-US" sz="1000" smtClean="0">
                <a:latin typeface="Arial" charset="0"/>
              </a:rPr>
              <a:pPr algn="r" eaLnBrk="1" hangingPunct="1">
                <a:defRPr/>
              </a:pPr>
              <a:t>‹#›</a:t>
            </a:fld>
            <a:endParaRPr kumimoji="0" lang="en-US" altLang="en-US" sz="1000" dirty="0" smtClean="0">
              <a:latin typeface="Arial" charset="0"/>
            </a:endParaRPr>
          </a:p>
        </p:txBody>
      </p:sp>
      <p:sp>
        <p:nvSpPr>
          <p:cNvPr id="1042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19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200" dirty="0" smtClean="0">
                <a:latin typeface="Arial" charset="0"/>
              </a:rPr>
              <a:t>©</a:t>
            </a:r>
            <a:r>
              <a:rPr kumimoji="0" lang="en-US" altLang="en-US" sz="1000" dirty="0" smtClean="0">
                <a:latin typeface="Arial" charset="0"/>
              </a:rPr>
              <a:t> FPT SOFTWARE – TRAINING MATERIAL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 – Int</a:t>
            </a:r>
            <a:r>
              <a:rPr kumimoji="0" lang="en-US" altLang="en-US" sz="1000" dirty="0" smtClean="0">
                <a:latin typeface="Arial" charset="0"/>
              </a:rPr>
              <a:t>er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nal </a:t>
            </a:r>
            <a:r>
              <a:rPr kumimoji="0" lang="en-US" altLang="en-US" sz="1000" dirty="0" smtClean="0">
                <a:latin typeface="Arial" charset="0"/>
              </a:rPr>
              <a:t>us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e</a:t>
            </a:r>
            <a:endParaRPr kumimoji="0" lang="en-US" altLang="en-US" sz="1000" dirty="0" smtClean="0">
              <a:latin typeface="Arial" charset="0"/>
            </a:endParaRPr>
          </a:p>
        </p:txBody>
      </p:sp>
      <p:sp>
        <p:nvSpPr>
          <p:cNvPr id="20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kumimoji="0" lang="en-US" altLang="en-US" sz="1000" dirty="0" smtClean="0">
                <a:latin typeface="Arial" charset="0"/>
              </a:rPr>
              <a:t>04e-BM/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NS</a:t>
            </a:r>
            <a:r>
              <a:rPr kumimoji="0" lang="en-US" altLang="en-US" sz="1000" dirty="0" smtClean="0">
                <a:latin typeface="Arial" charset="0"/>
              </a:rPr>
              <a:t>/HDCV/FSOFT v2</a:t>
            </a:r>
            <a:r>
              <a:rPr kumimoji="0" lang="en-US" altLang="ja-JP" sz="1000" dirty="0" smtClean="0">
                <a:latin typeface="Arial" charset="0"/>
                <a:ea typeface="MS PGothic" pitchFamily="34" charset="-128"/>
              </a:rPr>
              <a:t>/</a:t>
            </a:r>
            <a:r>
              <a:rPr kumimoji="0" lang="en-US" altLang="en-US" sz="1000" dirty="0" smtClean="0">
                <a:latin typeface="Arial" charset="0"/>
              </a:rPr>
              <a:t>2</a:t>
            </a:r>
          </a:p>
        </p:txBody>
      </p:sp>
      <p:pic>
        <p:nvPicPr>
          <p:cNvPr id="1045" name="Picture 1060" descr="BackGroun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1061" descr="Logo_Software_khongSLOGA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6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Logo SE A4 Blan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734050"/>
            <a:ext cx="2576512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72225" y="5229225"/>
            <a:ext cx="2270125" cy="13684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6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US" altLang="ja-JP" sz="800" smtClean="0"/>
              <a:t>Schneider Electric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A7D328E2-D4B7-40FF-86A9-F429DC21659F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1631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393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553200"/>
            <a:ext cx="38100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3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53200"/>
            <a:ext cx="19431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1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6D1937EB-E71D-474E-89CA-0FE4C6A77EC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762000"/>
            <a:ext cx="9144000" cy="152400"/>
          </a:xfrm>
          <a:prstGeom prst="rect">
            <a:avLst/>
          </a:prstGeom>
          <a:solidFill>
            <a:srgbClr val="7DFA6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0" lang="en-US" altLang="ja-JP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52400" y="76200"/>
          <a:ext cx="838200" cy="830263"/>
        </p:xfrm>
        <a:graphic>
          <a:graphicData uri="http://schemas.openxmlformats.org/presentationml/2006/ole">
            <p:oleObj spid="_x0000_s1026" name="CorelDRAW" r:id="rId15" imgW="6773760" imgH="670644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kumimoji="1" sz="2000">
          <a:solidFill>
            <a:schemeClr val="tx1"/>
          </a:solidFill>
          <a:latin typeface="+mn-lt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3324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3325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ja-JP" alt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3322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  <p:sp>
            <p:nvSpPr>
              <p:cNvPr id="13323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en-US" altLang="ja-JP" smtClean="0">
                  <a:solidFill>
                    <a:schemeClr val="bg2"/>
                  </a:solidFill>
                  <a:latin typeface="Arial" pitchFamily="34" charset="0"/>
                  <a:ea typeface="ＭＳ Ｐゴシック" pitchFamily="50" charset="-128"/>
                  <a:cs typeface="Arial" pitchFamily="34" charset="0"/>
                </a:endParaRPr>
              </a:p>
            </p:txBody>
          </p:sp>
        </p:grpSp>
      </p:grpSp>
      <p:sp>
        <p:nvSpPr>
          <p:cNvPr id="13315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smtClean="0"/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smtClean="0"/>
          </a:p>
        </p:txBody>
      </p:sp>
      <p:sp>
        <p:nvSpPr>
          <p:cNvPr id="4280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kumimoji="0" sz="2600" b="1">
                <a:solidFill>
                  <a:schemeClr val="bg1"/>
                </a:solidFill>
                <a:ea typeface="ＭＳ Ｐゴシック" pitchFamily="50" charset="-128"/>
                <a:cs typeface="Arial" pitchFamily="34" charset="0"/>
              </a:defRPr>
            </a:lvl1pPr>
          </a:lstStyle>
          <a:p>
            <a:pPr>
              <a:defRPr/>
            </a:pPr>
            <a:fld id="{A827A394-2FD4-421D-AB05-6F6DFD9BDFE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First level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Title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800">
          <a:solidFill>
            <a:schemeClr val="bg2"/>
          </a:solidFill>
          <a:latin typeface="+mn-lt"/>
        </a:defRPr>
      </a:lvl2pPr>
      <a:lvl3pPr marL="1143000" indent="-3254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Courier New" pitchFamily="49" charset="0"/>
        <a:buChar char="-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9A29CF0F-07E1-4BE9-A9AD-FBE2DA38C6E0}" type="slidenum">
              <a:rPr kumimoji="0" lang="fr-FR" altLang="ja-JP" sz="800" smtClean="0">
                <a:solidFill>
                  <a:schemeClr val="bg2"/>
                </a:solidFill>
                <a:latin typeface="SEOptimist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SEOptimist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pour modifier les styles du texte du masque</a:t>
            </a:r>
          </a:p>
          <a:p>
            <a:pPr lvl="1"/>
            <a:r>
              <a:rPr lang="en-GB" altLang="zh-TW" smtClean="0"/>
              <a:t>Deuxième niveau</a:t>
            </a:r>
          </a:p>
          <a:p>
            <a:pPr lvl="2"/>
            <a:r>
              <a:rPr lang="en-GB" altLang="zh-TW" smtClean="0"/>
              <a:t>Troisième niveau</a:t>
            </a:r>
          </a:p>
          <a:p>
            <a:pPr lvl="3"/>
            <a:r>
              <a:rPr lang="en-GB" altLang="zh-TW" smtClean="0"/>
              <a:t>Quatrième niveau</a:t>
            </a:r>
          </a:p>
          <a:p>
            <a:pPr lvl="4"/>
            <a:r>
              <a:rPr lang="en-GB" altLang="zh-TW" smtClean="0"/>
              <a:t>Cinquième niveau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Cliquez et modifiez le titre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SEOptimist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EOptimist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SEOptimist" pitchFamily="50" charset="0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SEOptimist" pitchFamily="50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17EFA10C-9DE7-4060-9697-477FB0359A75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085535DE-E391-4F02-A061-303EAE499747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68313" y="6577013"/>
            <a:ext cx="8223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dirty="0" smtClean="0">
                <a:ea typeface="PMingLiU" pitchFamily="18" charset="-120"/>
              </a:rPr>
              <a:t>Schneider Electric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A9A6B261-DB35-4CD0-AE2B-6DC41344706F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1325563" y="6577013"/>
            <a:ext cx="11382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61988" eaLnBrk="0" hangingPunct="0"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kumimoji="0" lang="en-GB" altLang="zh-TW" sz="800" dirty="0" smtClean="0">
                <a:ea typeface="PMingLiU" pitchFamily="18" charset="-120"/>
              </a:rPr>
              <a:t>- Division - Name – Date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8338"/>
            <a:ext cx="8534400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33900"/>
            <a:ext cx="63246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381750"/>
            <a:ext cx="1295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solidFill>
                  <a:schemeClr val="tx1"/>
                </a:solidFill>
                <a:latin typeface="+mj-lt"/>
              </a:rPr>
              <a:t>© FPT Software</a:t>
            </a:r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55B1080-B92A-4EFB-AB27-FF2F930DAF6A}" type="slidenum">
              <a:rPr lang="en-US" altLang="ja-JP" sz="1600" b="1" smtClean="0">
                <a:solidFill>
                  <a:schemeClr val="tx1"/>
                </a:solidFill>
                <a:latin typeface="+mj-lt"/>
              </a:rPr>
              <a:pPr algn="r">
                <a:defRPr/>
              </a:pPr>
              <a:t>‹#›</a:t>
            </a:fld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401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3050" y="6327775"/>
            <a:ext cx="76009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  <a:endParaRPr lang="en-US" altLang="ja-JP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altLang="ja-JP" smtClean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10858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pic>
        <p:nvPicPr>
          <p:cNvPr id="7177" name="Picture 10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052513"/>
            <a:ext cx="9144000" cy="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16764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ja-JP" sz="1600" b="1" dirty="0" smtClean="0">
                <a:solidFill>
                  <a:schemeClr val="tx1"/>
                </a:solidFill>
                <a:latin typeface="+mj-lt"/>
              </a:rPr>
              <a:t>© FPT Software</a:t>
            </a:r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6934200" y="6381750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255B1080-B92A-4EFB-AB27-FF2F930DAF6A}" type="slidenum">
              <a:rPr lang="en-US" altLang="ja-JP" sz="1600" b="1" smtClean="0">
                <a:solidFill>
                  <a:schemeClr val="tx1"/>
                </a:solidFill>
                <a:latin typeface="+mj-lt"/>
              </a:rPr>
              <a:pPr algn="r">
                <a:defRPr/>
              </a:pPr>
              <a:t>‹#›</a:t>
            </a:fld>
            <a:endParaRPr lang="en-US" altLang="ja-JP" sz="1600" b="1" dirty="0">
              <a:solidFill>
                <a:schemeClr val="tx1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j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063A7A2D-1ADC-4B5D-B5CA-136C64C5AB8C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604250" y="6599238"/>
            <a:ext cx="288925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61988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61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fld id="{51327BB8-11AB-4758-9AAC-AF177916745D}" type="slidenum">
              <a:rPr kumimoji="0" lang="fr-FR" altLang="ja-JP" sz="80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pPr>
                <a:defRPr/>
              </a:pPr>
              <a:t>‹#›</a:t>
            </a:fld>
            <a:endParaRPr kumimoji="0" lang="fr-FR" altLang="ja-JP" sz="800" dirty="0" smtClean="0">
              <a:solidFill>
                <a:schemeClr val="bg2"/>
              </a:solidFill>
              <a:latin typeface="Arial" pitchFamily="34" charset="0"/>
              <a:ea typeface="ＭＳ Ｐゴシック" pitchFamily="50" charset="-128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773238"/>
            <a:ext cx="82804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000" bIns="1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First level</a:t>
            </a:r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77788"/>
            <a:ext cx="82804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0800" rIns="0" bIns="1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Title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5325" y="6553200"/>
            <a:ext cx="7653338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Chiến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lược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phát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triển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Doanh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nghiệp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vừa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và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nhỏ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</a:t>
            </a:r>
            <a:r>
              <a:rPr kumimoji="0" lang="en-US" altLang="ja-JP" sz="1400" dirty="0" err="1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Việt</a:t>
            </a:r>
            <a:r>
              <a:rPr kumimoji="0" lang="en-US" altLang="ja-JP" sz="1400" dirty="0" smtClean="0">
                <a:solidFill>
                  <a:schemeClr val="bg2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rPr>
              <a:t> Nam – Viet SME strategy for development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accent1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●"/>
        <a:defRPr kumimoji="1" sz="2000">
          <a:solidFill>
            <a:schemeClr val="accent1"/>
          </a:solidFill>
          <a:latin typeface="+mn-lt"/>
          <a:ea typeface="+mn-ea"/>
          <a:cs typeface="+mn-cs"/>
        </a:defRPr>
      </a:lvl1pPr>
      <a:lvl2pPr marL="541338" indent="-1809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800">
          <a:solidFill>
            <a:schemeClr val="bg2"/>
          </a:solidFill>
          <a:latin typeface="+mn-lt"/>
        </a:defRPr>
      </a:lvl2pPr>
      <a:lvl3pPr marL="901700" indent="-841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●"/>
        <a:defRPr kumimoji="1" sz="2400">
          <a:solidFill>
            <a:schemeClr val="bg2"/>
          </a:solidFill>
          <a:latin typeface="+mn-lt"/>
        </a:defRPr>
      </a:lvl3pPr>
      <a:lvl4pPr marL="1751013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15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5pPr>
      <a:lvl6pPr marL="261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6pPr>
      <a:lvl7pPr marL="3073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7pPr>
      <a:lvl8pPr marL="3530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8pPr>
      <a:lvl9pPr marL="3987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5.xml"/><Relationship Id="rId6" Type="http://schemas.openxmlformats.org/officeDocument/2006/relationships/hyperlink" Target="http://www.codeproject.com/gen/design/autp5.asp" TargetMode="External"/><Relationship Id="rId5" Type="http://schemas.openxmlformats.org/officeDocument/2006/relationships/hyperlink" Target="http://www.junit.org/" TargetMode="External"/><Relationship Id="rId4" Type="http://schemas.openxmlformats.org/officeDocument/2006/relationships/hyperlink" Target="http://www.testingfaqs.org/t-unit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5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3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3.xml"/><Relationship Id="rId6" Type="http://schemas.openxmlformats.org/officeDocument/2006/relationships/diagramLayout" Target="../diagrams/layout1.xml"/><Relationship Id="rId11" Type="http://schemas.openxmlformats.org/officeDocument/2006/relationships/diagramQuickStyle" Target="../diagrams/quickStyle2.xml"/><Relationship Id="rId5" Type="http://schemas.openxmlformats.org/officeDocument/2006/relationships/diagramData" Target="../diagrams/data1.xml"/><Relationship Id="rId10" Type="http://schemas.openxmlformats.org/officeDocument/2006/relationships/diagramLayout" Target="../diagrams/layout2.xml"/><Relationship Id="rId4" Type="http://schemas.openxmlformats.org/officeDocument/2006/relationships/image" Target="../media/image15.png"/><Relationship Id="rId9" Type="http://schemas.openxmlformats.org/officeDocument/2006/relationships/diagramData" Target="../diagrams/data2.xml"/><Relationship Id="rId14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447800"/>
            <a:ext cx="7467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400" b="1" dirty="0" smtClean="0">
                <a:latin typeface="Arial" pitchFamily="34" charset="0"/>
                <a:ea typeface="Tahoma" pitchFamily="34" charset="0"/>
                <a:cs typeface="Arial" pitchFamily="34" charset="0"/>
              </a:rPr>
              <a:t>Unit Testing Execution</a:t>
            </a:r>
            <a:endParaRPr lang="en-US" sz="4400" b="1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2209800" y="4127500"/>
            <a:ext cx="6400800" cy="6731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Instructor &lt;&lt; &gt;&gt;</a:t>
            </a:r>
            <a:endParaRPr kumimoji="1" lang="en-US" sz="2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3889375" cy="276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400" dirty="0" smtClean="0">
                <a:solidFill>
                  <a:schemeClr val="tx1"/>
                </a:solidFill>
                <a:ea typeface="MS PGothic" pitchFamily="34" charset="-128"/>
              </a:rPr>
              <a:t>UT Tools for references: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solidFill>
                  <a:schemeClr val="tx1"/>
                </a:solidFill>
                <a:ea typeface="MS PGothic" pitchFamily="34" charset="-128"/>
              </a:rPr>
              <a:t>Java</a:t>
            </a:r>
            <a:r>
              <a:rPr lang="en-US" altLang="ja-JP" sz="1800" dirty="0" smtClean="0">
                <a:solidFill>
                  <a:schemeClr val="tx1"/>
                </a:solidFill>
                <a:ea typeface="MS PGothic" pitchFamily="34" charset="-128"/>
              </a:rPr>
              <a:t>: </a:t>
            </a:r>
            <a:r>
              <a:rPr lang="en-US" altLang="ja-JP" sz="1800" dirty="0" err="1" smtClean="0">
                <a:solidFill>
                  <a:schemeClr val="tx1"/>
                </a:solidFill>
                <a:ea typeface="MS PGothic" pitchFamily="34" charset="-128"/>
              </a:rPr>
              <a:t>JUnit</a:t>
            </a:r>
            <a:r>
              <a:rPr lang="en-US" altLang="ja-JP" sz="1800" dirty="0" smtClean="0">
                <a:solidFill>
                  <a:schemeClr val="tx1"/>
                </a:solidFill>
                <a:ea typeface="MS PGothic" pitchFamily="34" charset="-128"/>
              </a:rPr>
              <a:t>, J2MEUnit </a:t>
            </a: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solidFill>
                  <a:schemeClr val="tx1"/>
                </a:solidFill>
                <a:ea typeface="MS PGothic" pitchFamily="34" charset="-128"/>
              </a:rPr>
              <a:t>C/C++</a:t>
            </a:r>
            <a:r>
              <a:rPr lang="en-US" altLang="ja-JP" sz="1800" dirty="0" smtClean="0">
                <a:solidFill>
                  <a:schemeClr val="tx1"/>
                </a:solidFill>
                <a:ea typeface="MS PGothic" pitchFamily="34" charset="-128"/>
              </a:rPr>
              <a:t>: </a:t>
            </a:r>
            <a:r>
              <a:rPr lang="en-US" altLang="ja-JP" sz="1800" dirty="0" err="1" smtClean="0">
                <a:solidFill>
                  <a:schemeClr val="tx1"/>
                </a:solidFill>
                <a:ea typeface="MS PGothic" pitchFamily="34" charset="-128"/>
              </a:rPr>
              <a:t>cppUnit</a:t>
            </a:r>
            <a:endParaRPr lang="en-US" altLang="ja-JP" sz="20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solidFill>
                  <a:schemeClr val="tx1"/>
                </a:solidFill>
                <a:ea typeface="MS PGothic" pitchFamily="34" charset="-128"/>
              </a:rPr>
              <a:t>Python: </a:t>
            </a:r>
            <a:r>
              <a:rPr lang="en-US" altLang="ja-JP" sz="1800" dirty="0" err="1" smtClean="0">
                <a:solidFill>
                  <a:schemeClr val="tx1"/>
                </a:solidFill>
                <a:ea typeface="MS PGothic" pitchFamily="34" charset="-128"/>
              </a:rPr>
              <a:t>pyUnit</a:t>
            </a:r>
            <a:endParaRPr lang="en-US" altLang="ja-JP" sz="18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solidFill>
                  <a:schemeClr val="tx1"/>
                </a:solidFill>
                <a:ea typeface="MS PGothic" pitchFamily="34" charset="-128"/>
              </a:rPr>
              <a:t>Perl</a:t>
            </a:r>
            <a:r>
              <a:rPr lang="en-US" altLang="ja-JP" sz="1800" dirty="0" smtClean="0">
                <a:solidFill>
                  <a:schemeClr val="tx1"/>
                </a:solidFill>
                <a:ea typeface="MS PGothic" pitchFamily="34" charset="-128"/>
              </a:rPr>
              <a:t>: </a:t>
            </a:r>
            <a:r>
              <a:rPr lang="en-US" altLang="ja-JP" sz="1800" dirty="0" err="1" smtClean="0">
                <a:solidFill>
                  <a:schemeClr val="tx1"/>
                </a:solidFill>
                <a:ea typeface="MS PGothic" pitchFamily="34" charset="-128"/>
              </a:rPr>
              <a:t>PerlUnit</a:t>
            </a:r>
            <a:endParaRPr lang="en-US" altLang="ja-JP" sz="18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solidFill>
                  <a:schemeClr val="tx1"/>
                </a:solidFill>
                <a:ea typeface="MS PGothic" pitchFamily="34" charset="-128"/>
              </a:rPr>
              <a:t>Visual Basic</a:t>
            </a:r>
            <a:r>
              <a:rPr lang="en-US" altLang="ja-JP" sz="1800" dirty="0" smtClean="0">
                <a:solidFill>
                  <a:schemeClr val="tx1"/>
                </a:solidFill>
                <a:ea typeface="MS PGothic" pitchFamily="34" charset="-128"/>
              </a:rPr>
              <a:t>: </a:t>
            </a:r>
            <a:r>
              <a:rPr lang="en-US" altLang="ja-JP" sz="1800" dirty="0" err="1" smtClean="0">
                <a:solidFill>
                  <a:schemeClr val="tx1"/>
                </a:solidFill>
                <a:ea typeface="MS PGothic" pitchFamily="34" charset="-128"/>
              </a:rPr>
              <a:t>vbUnit</a:t>
            </a:r>
            <a:endParaRPr lang="en-US" altLang="ja-JP" sz="1800" dirty="0" smtClean="0">
              <a:solidFill>
                <a:schemeClr val="tx1"/>
              </a:solidFill>
              <a:ea typeface="MS PGothic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ja-JP" sz="2000" dirty="0" smtClean="0">
                <a:solidFill>
                  <a:schemeClr val="tx1"/>
                </a:solidFill>
                <a:ea typeface="MS PGothic" pitchFamily="34" charset="-128"/>
              </a:rPr>
              <a:t>C# .NET</a:t>
            </a:r>
            <a:r>
              <a:rPr lang="en-US" altLang="ja-JP" sz="1800" dirty="0" smtClean="0">
                <a:solidFill>
                  <a:schemeClr val="tx1"/>
                </a:solidFill>
                <a:ea typeface="MS PGothic" pitchFamily="34" charset="-128"/>
              </a:rPr>
              <a:t>: </a:t>
            </a:r>
            <a:r>
              <a:rPr lang="en-US" altLang="ja-JP" sz="1800" dirty="0" err="1" smtClean="0">
                <a:solidFill>
                  <a:schemeClr val="tx1"/>
                </a:solidFill>
                <a:ea typeface="MS PGothic" pitchFamily="34" charset="-128"/>
              </a:rPr>
              <a:t>Nunit,csUnit</a:t>
            </a:r>
            <a:endParaRPr lang="en-US" altLang="ja-JP" sz="1800" dirty="0" smtClean="0">
              <a:solidFill>
                <a:schemeClr val="tx1"/>
              </a:solidFill>
              <a:ea typeface="MS PGothic" pitchFamily="34" charset="-128"/>
            </a:endParaRPr>
          </a:p>
        </p:txBody>
      </p:sp>
      <p:pic>
        <p:nvPicPr>
          <p:cNvPr id="31749" name="Picture 13" descr="v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0" y="1600200"/>
            <a:ext cx="4152900" cy="2533650"/>
          </a:xfrm>
          <a:noFill/>
        </p:spPr>
      </p:pic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6313" y="0"/>
            <a:ext cx="7772400" cy="990600"/>
          </a:xfrm>
          <a:ln cap="flat" algn="ctr"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800" dirty="0" smtClean="0"/>
              <a:t>Automated Unit Testing </a:t>
            </a:r>
            <a:br>
              <a:rPr lang="en-US" sz="2800" dirty="0" smtClean="0"/>
            </a:br>
            <a:r>
              <a:rPr lang="en-US" sz="2400" dirty="0" smtClean="0"/>
              <a:t>Common Tools</a:t>
            </a:r>
            <a:endParaRPr lang="en-US" altLang="ja-JP" sz="2400" dirty="0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381000" y="4343400"/>
            <a:ext cx="842486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FC0128"/>
              </a:buClr>
              <a:buSzPct val="62000"/>
              <a:buFont typeface="Monotype Sorts" charset="2"/>
              <a:buChar char="o"/>
            </a:pPr>
            <a:r>
              <a:rPr kumimoji="0" lang="en-US" altLang="ja-JP" sz="2400" dirty="0" err="1">
                <a:ea typeface="MS PGothic" pitchFamily="34" charset="-128"/>
              </a:rPr>
              <a:t>Refferences</a:t>
            </a:r>
            <a:r>
              <a:rPr kumimoji="0" lang="en-US" altLang="ja-JP" sz="2400" dirty="0">
                <a:ea typeface="MS PGothic" pitchFamily="34" charset="-128"/>
              </a:rPr>
              <a:t>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</a:pPr>
            <a:r>
              <a:rPr kumimoji="0" lang="en-US" altLang="ja-JP" dirty="0">
                <a:solidFill>
                  <a:srgbClr val="FF0000"/>
                </a:solidFill>
                <a:ea typeface="MS PGothic" pitchFamily="34" charset="-128"/>
                <a:hlinkClick r:id="rId4"/>
              </a:rPr>
              <a:t>http://www.testingfaqs.org/t-unit.html</a:t>
            </a:r>
            <a:endParaRPr kumimoji="0" lang="en-US" altLang="ja-JP" dirty="0">
              <a:solidFill>
                <a:srgbClr val="FF0000"/>
              </a:solidFill>
              <a:ea typeface="MS PGothic" pitchFamily="34" charset="-128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</a:pPr>
            <a:r>
              <a:rPr kumimoji="0" lang="en-US" altLang="ja-JP" dirty="0">
                <a:solidFill>
                  <a:srgbClr val="FF0000"/>
                </a:solidFill>
                <a:ea typeface="MS PGothic" pitchFamily="34" charset="-128"/>
                <a:hlinkClick r:id="rId5"/>
              </a:rPr>
              <a:t>www.junit.org</a:t>
            </a:r>
            <a:endParaRPr kumimoji="0" lang="en-US" altLang="ja-JP" dirty="0">
              <a:solidFill>
                <a:srgbClr val="FF0000"/>
              </a:solidFill>
              <a:ea typeface="MS PGothic" pitchFamily="34" charset="-128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</a:pPr>
            <a:r>
              <a:rPr kumimoji="0" lang="en-US" altLang="ja-JP" dirty="0">
                <a:solidFill>
                  <a:srgbClr val="000080"/>
                </a:solidFill>
                <a:ea typeface="MS PGothic" pitchFamily="34" charset="-128"/>
                <a:hlinkClick r:id="rId6"/>
              </a:rPr>
              <a:t>http://www.codeproject.com/gen/design/autp5.asp</a:t>
            </a:r>
            <a:endParaRPr kumimoji="0" lang="en-US" altLang="ja-JP" dirty="0">
              <a:solidFill>
                <a:schemeClr val="accent2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727075"/>
          </a:xfrm>
        </p:spPr>
        <p:txBody>
          <a:bodyPr/>
          <a:lstStyle/>
          <a:p>
            <a:r>
              <a:rPr lang="en-US" dirty="0" smtClean="0"/>
              <a:t>Automated Unit Testing </a:t>
            </a:r>
            <a:br>
              <a:rPr lang="en-US" dirty="0" smtClean="0"/>
            </a:br>
            <a:r>
              <a:rPr lang="en-US" dirty="0" smtClean="0"/>
              <a:t>Common Tools</a:t>
            </a:r>
            <a:endParaRPr 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438400"/>
            <a:ext cx="37623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8600" y="1143000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http://sourceforge.net/projects/cppunit/</a:t>
            </a:r>
            <a:endParaRPr lang="en-US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143000"/>
            <a:ext cx="3977344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" y="15356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http://www.nunit.org</a:t>
            </a:r>
            <a:endParaRPr lang="en-US" dirty="0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276600"/>
            <a:ext cx="4038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28600" y="1981200"/>
            <a:ext cx="219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http://www.junit.org/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3000" y="2514600"/>
            <a:ext cx="7086600" cy="1676400"/>
          </a:xfrm>
        </p:spPr>
        <p:txBody>
          <a:bodyPr/>
          <a:lstStyle/>
          <a:p>
            <a:pPr algn="ctr">
              <a:buNone/>
            </a:pPr>
            <a:r>
              <a:rPr lang="en-US" sz="4000" b="1" dirty="0" smtClean="0"/>
              <a:t>Automated Unit Testing Demo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8001000" cy="990600"/>
          </a:xfrm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</a:t>
            </a:r>
            <a:r>
              <a:rPr lang="en-US" dirty="0" err="1" smtClean="0"/>
              <a:t>NUnit</a:t>
            </a:r>
            <a:r>
              <a:rPr lang="en-US" dirty="0" smtClean="0"/>
              <a:t>?</a:t>
            </a:r>
            <a:endParaRPr lang="en-US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2514600"/>
            <a:ext cx="5410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kern="0" dirty="0" err="1">
                <a:solidFill>
                  <a:srgbClr val="000080"/>
                </a:solidFill>
                <a:latin typeface="+mj-lt"/>
              </a:rPr>
              <a:t>NUnit</a:t>
            </a:r>
            <a:r>
              <a:rPr kumimoji="0" lang="en-US" kern="0" dirty="0">
                <a:solidFill>
                  <a:srgbClr val="000080"/>
                </a:solidFill>
                <a:latin typeface="+mj-lt"/>
              </a:rPr>
              <a:t> – an open source test tool for .NET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kern="0" dirty="0">
                <a:solidFill>
                  <a:srgbClr val="000080"/>
                </a:solidFill>
                <a:latin typeface="+mj-lt"/>
              </a:rPr>
              <a:t>Useful for development and regression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kern="0" dirty="0">
                <a:solidFill>
                  <a:srgbClr val="000080"/>
                </a:solidFill>
                <a:latin typeface="+mj-lt"/>
              </a:rPr>
              <a:t>Leads to a design-for-test approach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kern="0" dirty="0">
                <a:solidFill>
                  <a:srgbClr val="000080"/>
                </a:solidFill>
                <a:latin typeface="+mj-lt"/>
              </a:rPr>
              <a:t>Tests can be written in </a:t>
            </a:r>
            <a:r>
              <a:rPr kumimoji="0" lang="en-US" kern="0" dirty="0" err="1">
                <a:solidFill>
                  <a:srgbClr val="000080"/>
                </a:solidFill>
                <a:latin typeface="+mj-lt"/>
              </a:rPr>
              <a:t>VB.NET</a:t>
            </a:r>
            <a:r>
              <a:rPr kumimoji="0" lang="en-US" kern="0" dirty="0">
                <a:solidFill>
                  <a:srgbClr val="000080"/>
                </a:solidFill>
                <a:latin typeface="+mj-lt"/>
              </a:rPr>
              <a:t> or C#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endParaRPr kumimoji="0" lang="en-US" kern="0" dirty="0">
              <a:solidFill>
                <a:srgbClr val="000080"/>
              </a:solidFill>
              <a:latin typeface="+mj-lt"/>
            </a:endParaRPr>
          </a:p>
        </p:txBody>
      </p:sp>
      <p:pic>
        <p:nvPicPr>
          <p:cNvPr id="9220" name="Picture 1044" descr="image0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800225"/>
            <a:ext cx="36576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Callout 9"/>
          <p:cNvSpPr/>
          <p:nvPr/>
        </p:nvSpPr>
        <p:spPr>
          <a:xfrm>
            <a:off x="2971800" y="1143000"/>
            <a:ext cx="2133600" cy="990600"/>
          </a:xfrm>
          <a:prstGeom prst="cloudCallout">
            <a:avLst>
              <a:gd name="adj1" fmla="val 129081"/>
              <a:gd name="adj2" fmla="val 896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rgbClr val="FF0000"/>
                </a:solidFill>
                <a:latin typeface="+mj-lt"/>
              </a:rPr>
              <a:t>Milk ? Beer or Coffee?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to get </a:t>
            </a:r>
            <a:r>
              <a:rPr lang="en-US" dirty="0" err="1" smtClean="0"/>
              <a:t>NUnit</a:t>
            </a:r>
            <a:r>
              <a:rPr lang="en-US" dirty="0" smtClean="0"/>
              <a:t>?</a:t>
            </a:r>
            <a:endParaRPr lang="en-US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0824" y="1295400"/>
            <a:ext cx="5540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Let’s go to website: http://www.nunit.org/index.php?p=download</a:t>
            </a:r>
          </a:p>
        </p:txBody>
      </p:sp>
      <p:pic>
        <p:nvPicPr>
          <p:cNvPr id="10244" name="Picture 1029" descr="image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8025" y="1295400"/>
            <a:ext cx="32797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loud Callout 9"/>
          <p:cNvSpPr/>
          <p:nvPr/>
        </p:nvSpPr>
        <p:spPr>
          <a:xfrm>
            <a:off x="5562600" y="5105400"/>
            <a:ext cx="2362200" cy="1143000"/>
          </a:xfrm>
          <a:prstGeom prst="cloudCallout">
            <a:avLst>
              <a:gd name="adj1" fmla="val 26110"/>
              <a:gd name="adj2" fmla="val -101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err="1">
                <a:solidFill>
                  <a:srgbClr val="FF0000"/>
                </a:solidFill>
                <a:latin typeface="+mj-lt"/>
              </a:rPr>
              <a:t>Yeahh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, I got it</a:t>
            </a:r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2169156"/>
            <a:ext cx="3673475" cy="314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"/>
            <a:ext cx="8229600" cy="1143000"/>
          </a:xfrm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800" dirty="0" smtClean="0"/>
              <a:t>Automated Unit Testing with </a:t>
            </a:r>
            <a:r>
              <a:rPr lang="en-US" sz="2800" dirty="0" err="1" smtClean="0"/>
              <a:t>NUnit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Where to get </a:t>
            </a:r>
            <a:r>
              <a:rPr lang="en-US" sz="2400" dirty="0" err="1" smtClean="0"/>
              <a:t>Nunit</a:t>
            </a:r>
            <a:r>
              <a:rPr lang="en-US" sz="2400" dirty="0" smtClean="0"/>
              <a:t>? </a:t>
            </a:r>
            <a:r>
              <a:rPr lang="en-US" dirty="0" smtClean="0"/>
              <a:t>- </a:t>
            </a:r>
            <a:r>
              <a:rPr lang="en-US" sz="2400" dirty="0" smtClean="0"/>
              <a:t>Extract to any folder</a:t>
            </a:r>
            <a:endParaRPr lang="en-US" sz="240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5543550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1036" descr="image0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219200"/>
            <a:ext cx="2895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loud Callout 11"/>
          <p:cNvSpPr/>
          <p:nvPr/>
        </p:nvSpPr>
        <p:spPr>
          <a:xfrm>
            <a:off x="6019800" y="4724400"/>
            <a:ext cx="1905000" cy="1143000"/>
          </a:xfrm>
          <a:prstGeom prst="cloudCallout">
            <a:avLst>
              <a:gd name="adj1" fmla="val 26110"/>
              <a:gd name="adj2" fmla="val -101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 err="1">
                <a:solidFill>
                  <a:srgbClr val="FF0000"/>
                </a:solidFill>
                <a:latin typeface="+mj-lt"/>
              </a:rPr>
              <a:t>mumm</a:t>
            </a:r>
            <a:r>
              <a:rPr lang="en-US" sz="1500" b="1" dirty="0">
                <a:solidFill>
                  <a:srgbClr val="FF0000"/>
                </a:solidFill>
                <a:latin typeface="+mj-lt"/>
              </a:rPr>
              <a:t>, it is easy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229600" cy="1143000"/>
          </a:xfrm>
          <a:ln algn="ctr"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Screens of tool</a:t>
            </a:r>
            <a:endParaRPr lang="en-US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291" name="Picture 1042" descr="image0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1144588"/>
            <a:ext cx="2667000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loud Callout 8"/>
          <p:cNvSpPr/>
          <p:nvPr/>
        </p:nvSpPr>
        <p:spPr>
          <a:xfrm>
            <a:off x="6400800" y="4648200"/>
            <a:ext cx="2209800" cy="1143000"/>
          </a:xfrm>
          <a:prstGeom prst="cloudCallout">
            <a:avLst>
              <a:gd name="adj1" fmla="val 3443"/>
              <a:gd name="adj2" fmla="val -1162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 err="1">
                <a:solidFill>
                  <a:srgbClr val="FF0000"/>
                </a:solidFill>
                <a:latin typeface="+mj-lt"/>
              </a:rPr>
              <a:t>Yeahh</a:t>
            </a:r>
            <a:r>
              <a:rPr lang="en-US" sz="1500" b="1" dirty="0">
                <a:solidFill>
                  <a:srgbClr val="FF0000"/>
                </a:solidFill>
                <a:latin typeface="+mj-lt"/>
              </a:rPr>
              <a:t>, It tastes good</a:t>
            </a:r>
          </a:p>
        </p:txBody>
      </p:sp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288" y="1143000"/>
            <a:ext cx="61833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0" y="76200"/>
            <a:ext cx="8839200" cy="1219200"/>
          </a:xfrm>
          <a:prstGeom prst="rect">
            <a:avLst/>
          </a:prstGeom>
        </p:spPr>
        <p:txBody>
          <a:bodyPr/>
          <a:lstStyle/>
          <a:p>
            <a:pPr algn="r">
              <a:defRPr/>
            </a:pPr>
            <a:r>
              <a:rPr lang="en-US" sz="2700" b="1" kern="0" dirty="0" smtClean="0">
                <a:latin typeface="+mj-lt"/>
                <a:ea typeface="+mj-ea"/>
                <a:cs typeface="+mj-cs"/>
              </a:rPr>
              <a:t>Automated Unit Testing with </a:t>
            </a:r>
            <a:r>
              <a:rPr lang="en-US" sz="2700" b="1" kern="0" dirty="0" err="1" smtClean="0">
                <a:latin typeface="+mj-lt"/>
                <a:ea typeface="+mj-ea"/>
                <a:cs typeface="+mj-cs"/>
              </a:rPr>
              <a:t>Nunit</a:t>
            </a:r>
            <a:r>
              <a:rPr lang="en-US" sz="2700" b="1" kern="0" dirty="0" smtClean="0">
                <a:latin typeface="+mj-lt"/>
                <a:ea typeface="+mj-ea"/>
                <a:cs typeface="+mj-cs"/>
              </a:rPr>
              <a:t/>
            </a:r>
            <a:br>
              <a:rPr lang="en-US" sz="2700" b="1" kern="0" dirty="0" smtClean="0">
                <a:latin typeface="+mj-lt"/>
                <a:ea typeface="+mj-ea"/>
                <a:cs typeface="+mj-cs"/>
              </a:rPr>
            </a:br>
            <a:r>
              <a:rPr kumimoji="0" lang="en-US" sz="2700" b="1" kern="0" dirty="0" smtClean="0">
                <a:latin typeface="+mj-lt"/>
                <a:ea typeface="+mj-ea"/>
                <a:cs typeface="+mj-cs"/>
              </a:rPr>
              <a:t>How </a:t>
            </a:r>
            <a:r>
              <a:rPr kumimoji="0" lang="en-US" sz="2700" b="1" kern="0" dirty="0">
                <a:latin typeface="+mj-lt"/>
                <a:ea typeface="+mj-ea"/>
                <a:cs typeface="+mj-cs"/>
              </a:rPr>
              <a:t>to use </a:t>
            </a:r>
            <a:r>
              <a:rPr kumimoji="0" lang="en-US" sz="2700" b="1" kern="0" dirty="0" err="1">
                <a:latin typeface="+mj-lt"/>
                <a:ea typeface="+mj-ea"/>
                <a:cs typeface="+mj-cs"/>
              </a:rPr>
              <a:t>NUnit</a:t>
            </a:r>
            <a:r>
              <a:rPr kumimoji="0" lang="en-US" sz="2700" b="1" kern="0" dirty="0"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30200" y="1295400"/>
            <a:ext cx="546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Create a test case base on </a:t>
            </a:r>
            <a:r>
              <a:rPr kumimoji="0" lang="en-US" sz="2000" kern="0" dirty="0" err="1">
                <a:solidFill>
                  <a:srgbClr val="000080"/>
                </a:solidFill>
                <a:latin typeface="+mj-lt"/>
              </a:rPr>
              <a:t>NUnit</a:t>
            </a: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 framework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Deploy and Run</a:t>
            </a:r>
          </a:p>
        </p:txBody>
      </p:sp>
      <p:pic>
        <p:nvPicPr>
          <p:cNvPr id="13316" name="Picture 1033" descr="image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211263"/>
            <a:ext cx="3124200" cy="381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loud Callout 15"/>
          <p:cNvSpPr/>
          <p:nvPr/>
        </p:nvSpPr>
        <p:spPr>
          <a:xfrm>
            <a:off x="3352800" y="3962400"/>
            <a:ext cx="2209800" cy="1143000"/>
          </a:xfrm>
          <a:prstGeom prst="cloudCallout">
            <a:avLst>
              <a:gd name="adj1" fmla="val 89704"/>
              <a:gd name="adj2" fmla="val -85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solidFill>
                  <a:srgbClr val="FF0000"/>
                </a:solidFill>
                <a:latin typeface="+mj-lt"/>
              </a:rPr>
              <a:t>Who knows…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4201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a test case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166813"/>
            <a:ext cx="5715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Step 1: Create a Class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Step 2: Add a reference </a:t>
            </a:r>
            <a:r>
              <a:rPr kumimoji="0" lang="en-US" sz="2000" kern="0" dirty="0" err="1">
                <a:solidFill>
                  <a:srgbClr val="000080"/>
                </a:solidFill>
                <a:latin typeface="+mj-lt"/>
              </a:rPr>
              <a:t>nunit.Framework.dll</a:t>
            </a: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 to this class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Step 3: Add a reference to </a:t>
            </a:r>
            <a:r>
              <a:rPr kumimoji="0" lang="en-US" sz="2000" kern="0" dirty="0" err="1">
                <a:solidFill>
                  <a:srgbClr val="000080"/>
                </a:solidFill>
                <a:latin typeface="+mj-lt"/>
              </a:rPr>
              <a:t>*.dll</a:t>
            </a: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 contains function which you want to do Unit test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Step 4: Restructure class following </a:t>
            </a:r>
            <a:r>
              <a:rPr kumimoji="0" lang="en-US" sz="2000" kern="0" dirty="0" err="1">
                <a:solidFill>
                  <a:srgbClr val="000080"/>
                </a:solidFill>
                <a:latin typeface="+mj-lt"/>
              </a:rPr>
              <a:t>Nunit</a:t>
            </a: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 frame work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Step 5: Write a test case</a:t>
            </a:r>
          </a:p>
        </p:txBody>
      </p:sp>
      <p:pic>
        <p:nvPicPr>
          <p:cNvPr id="14340" name="Picture 1048" descr="image0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1143000"/>
            <a:ext cx="3048000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loud Callout 11"/>
          <p:cNvSpPr/>
          <p:nvPr/>
        </p:nvSpPr>
        <p:spPr>
          <a:xfrm>
            <a:off x="4495800" y="4519613"/>
            <a:ext cx="2209800" cy="990600"/>
          </a:xfrm>
          <a:prstGeom prst="cloudCallout">
            <a:avLst>
              <a:gd name="adj1" fmla="val 74846"/>
              <a:gd name="adj2" fmla="val -160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solidFill>
                  <a:srgbClr val="FF0000"/>
                </a:solidFill>
                <a:latin typeface="+mj-lt"/>
              </a:rPr>
              <a:t>Let’s me go…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76200"/>
            <a:ext cx="81915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a test case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0" y="1219200"/>
            <a:ext cx="2971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Step 1: Create a Class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Step 2: Add a reference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nunit.Framework.dll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 to this class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Step 3: Add a reference to *.dll contains function which you want to do Unit test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Step 4: Restructure class following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Nunit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 frame work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endParaRPr kumimoji="0" lang="en-US" sz="1700" kern="0" dirty="0">
              <a:solidFill>
                <a:srgbClr val="000080"/>
              </a:solidFill>
              <a:latin typeface="+mj-lt"/>
            </a:endParaRP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3862" y="1219200"/>
            <a:ext cx="618013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Software testing levels</a:t>
            </a:r>
          </a:p>
          <a:p>
            <a:r>
              <a:rPr lang="en-GB" dirty="0" smtClean="0"/>
              <a:t>Manual unit testing</a:t>
            </a:r>
          </a:p>
          <a:p>
            <a:r>
              <a:rPr lang="en-US" dirty="0" smtClean="0"/>
              <a:t>Unit Testing based on UT cases</a:t>
            </a:r>
          </a:p>
          <a:p>
            <a:r>
              <a:rPr lang="en-US" dirty="0" smtClean="0"/>
              <a:t>Automated Unit Testing</a:t>
            </a:r>
          </a:p>
          <a:p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endParaRPr lang="en-US" dirty="0" smtClean="0"/>
          </a:p>
          <a:p>
            <a:r>
              <a:rPr lang="en-US" dirty="0" smtClean="0"/>
              <a:t>Automated Tests vs. Manual Tests</a:t>
            </a:r>
          </a:p>
          <a:p>
            <a:r>
              <a:rPr lang="en-GB" dirty="0" smtClean="0"/>
              <a:t>Best Practices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5715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j-lt"/>
              </a:rPr>
              <a:t>Step 5: Write a test case</a:t>
            </a:r>
          </a:p>
          <a:p>
            <a:pPr marL="742950" lvl="1" indent="-285750"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  <a:defRPr/>
            </a:pPr>
            <a:r>
              <a:rPr kumimoji="0" lang="en-US" sz="1500" kern="0" dirty="0">
                <a:solidFill>
                  <a:srgbClr val="000080"/>
                </a:solidFill>
                <a:latin typeface="+mj-lt"/>
              </a:rPr>
              <a:t>Each test case will be a function/method of class</a:t>
            </a:r>
          </a:p>
          <a:p>
            <a:pPr marL="742950" lvl="1" indent="-285750"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  <a:defRPr/>
            </a:pPr>
            <a:r>
              <a:rPr kumimoji="0" lang="en-US" sz="1500" kern="0" dirty="0">
                <a:solidFill>
                  <a:srgbClr val="000080"/>
                </a:solidFill>
                <a:latin typeface="+mj-lt"/>
              </a:rPr>
              <a:t>Must have attribute [Test] above a function/method</a:t>
            </a:r>
          </a:p>
          <a:p>
            <a:pPr marL="742950" lvl="1" indent="-285750"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  <a:defRPr/>
            </a:pPr>
            <a:r>
              <a:rPr kumimoji="0" lang="en-US" sz="1500" kern="0" dirty="0">
                <a:solidFill>
                  <a:srgbClr val="000080"/>
                </a:solidFill>
                <a:latin typeface="+mj-lt"/>
              </a:rPr>
              <a:t>Ex:</a:t>
            </a:r>
          </a:p>
          <a:p>
            <a:pPr marL="1143000" lvl="2" indent="-228600">
              <a:spcBef>
                <a:spcPct val="20000"/>
              </a:spcBef>
              <a:defRPr/>
            </a:pPr>
            <a:endParaRPr kumimoji="0" lang="en-US" sz="1300" kern="0" dirty="0">
              <a:solidFill>
                <a:srgbClr val="000080"/>
              </a:solidFill>
              <a:latin typeface="+mj-lt"/>
            </a:endParaRP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300" kern="0" dirty="0">
                <a:solidFill>
                  <a:srgbClr val="000080"/>
                </a:solidFill>
                <a:latin typeface="+mj-lt"/>
              </a:rPr>
              <a:t>[Test]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		public void testCase1()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		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			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Assert.AreEqual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(0,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intA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		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endParaRPr kumimoji="0" lang="en-US" sz="1400" kern="0" dirty="0">
              <a:solidFill>
                <a:srgbClr val="000080"/>
              </a:solidFill>
              <a:latin typeface="+mj-lt"/>
            </a:endParaRP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300" kern="0" dirty="0">
                <a:solidFill>
                  <a:srgbClr val="000080"/>
                </a:solidFill>
                <a:latin typeface="+mj-lt"/>
              </a:rPr>
              <a:t>[Test]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		public void testCase2()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		{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			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Assert.AreEqual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(0, divides(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intA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,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intB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));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		}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None/>
              <a:defRPr/>
            </a:pPr>
            <a:endParaRPr kumimoji="0" lang="en-US" sz="1400" kern="0" dirty="0">
              <a:solidFill>
                <a:srgbClr val="000080"/>
              </a:solidFill>
              <a:latin typeface="+mj-lt"/>
            </a:endParaRPr>
          </a:p>
        </p:txBody>
      </p:sp>
      <p:pic>
        <p:nvPicPr>
          <p:cNvPr id="16388" name="Picture 1050" descr="image00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143000"/>
            <a:ext cx="2819400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loud Callout 11"/>
          <p:cNvSpPr/>
          <p:nvPr/>
        </p:nvSpPr>
        <p:spPr>
          <a:xfrm>
            <a:off x="5638800" y="4724400"/>
            <a:ext cx="2362200" cy="1066800"/>
          </a:xfrm>
          <a:prstGeom prst="cloudCallout">
            <a:avLst>
              <a:gd name="adj1" fmla="val 33013"/>
              <a:gd name="adj2" fmla="val -10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solidFill>
                  <a:srgbClr val="FF0000"/>
                </a:solidFill>
                <a:latin typeface="+mj-lt"/>
              </a:rPr>
              <a:t>Beer Please !!!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1915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a test case</a:t>
            </a: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5638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1700" kern="0" dirty="0">
                <a:solidFill>
                  <a:srgbClr val="000080"/>
                </a:solidFill>
                <a:latin typeface="+mj-lt"/>
              </a:rPr>
              <a:t>Core Features to code a test case</a:t>
            </a:r>
          </a:p>
          <a:p>
            <a:pPr marL="742950" lvl="1" indent="-285750"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  <a:defRPr/>
            </a:pPr>
            <a:r>
              <a:rPr kumimoji="0" lang="en-US" sz="1400" b="1" kern="0" dirty="0">
                <a:solidFill>
                  <a:srgbClr val="000080"/>
                </a:solidFill>
                <a:latin typeface="+mj-lt"/>
              </a:rPr>
              <a:t>Assertions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Equality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Assserts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: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Ex: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Assert.AreEqual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(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int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 expected,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int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 actual 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Condition Tests: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Ex: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Assert.IsTrue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(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bool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 condition 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Comparrison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 Asserts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Ex: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Assert.Greater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(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int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 arg1,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int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 arg2 );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Type Asserts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Ex: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Assert.IsInstanceOfType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( Type expected, object actual 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Utility methods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Ex: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Assert.Fail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();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String Assert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Ex: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StringAssert.Contains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( string expected, string actual );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Collection Asserts</a:t>
            </a:r>
          </a:p>
          <a:p>
            <a:pPr marL="1600200" lvl="3" indent="-228600">
              <a:spcBef>
                <a:spcPct val="20000"/>
              </a:spcBef>
              <a:buFontTx/>
              <a:buChar char="–"/>
              <a:defRPr/>
            </a:pP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Ex: </a:t>
            </a:r>
            <a:r>
              <a:rPr kumimoji="0" lang="en-US" sz="1400" kern="0" dirty="0" err="1">
                <a:solidFill>
                  <a:srgbClr val="000080"/>
                </a:solidFill>
                <a:latin typeface="+mj-lt"/>
              </a:rPr>
              <a:t>CollectionAssert.AreEqual</a:t>
            </a:r>
            <a:r>
              <a:rPr kumimoji="0" lang="en-US" sz="1400" kern="0" dirty="0">
                <a:solidFill>
                  <a:srgbClr val="000080"/>
                </a:solidFill>
                <a:latin typeface="+mj-lt"/>
              </a:rPr>
              <a:t>( Collection expected, Collection actual );</a:t>
            </a:r>
          </a:p>
          <a:p>
            <a:pPr marL="742950" lvl="1" indent="-285750"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  <a:defRPr/>
            </a:pPr>
            <a:r>
              <a:rPr kumimoji="0" lang="en-US" sz="1400" b="1" kern="0" dirty="0">
                <a:solidFill>
                  <a:srgbClr val="000080"/>
                </a:solidFill>
                <a:latin typeface="+mj-lt"/>
              </a:rPr>
              <a:t>Attributes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371600"/>
            <a:ext cx="27590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1915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Core Features</a:t>
            </a: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-381000" y="1143000"/>
            <a:ext cx="6553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742950" lvl="1" indent="-285750">
              <a:spcBef>
                <a:spcPct val="20000"/>
              </a:spcBef>
              <a:buClr>
                <a:srgbClr val="6338AD"/>
              </a:buClr>
              <a:buSzPct val="75000"/>
              <a:buFont typeface="Wingdings" pitchFamily="2" charset="2"/>
              <a:buChar char="«"/>
              <a:defRPr/>
            </a:pPr>
            <a:r>
              <a:rPr kumimoji="0" lang="en-US" sz="1400" b="1" kern="0" dirty="0">
                <a:solidFill>
                  <a:srgbClr val="000080"/>
                </a:solidFill>
                <a:latin typeface="+mn-lt"/>
              </a:rPr>
              <a:t>Attributes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[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TestFixture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]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[Category("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TestUnitExample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")]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public class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TestNUnit</a:t>
            </a:r>
            <a:endParaRPr kumimoji="0" lang="en-US" sz="1200" kern="0" dirty="0">
              <a:solidFill>
                <a:srgbClr val="000080"/>
              </a:solidFill>
              <a:latin typeface="+mn-lt"/>
            </a:endParaRP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{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private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int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intA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;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private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int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intB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;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private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CaculatesSomeThings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objCal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;</a:t>
            </a:r>
          </a:p>
          <a:p>
            <a:pPr marL="1143000" lvl="2" indent="-228600">
              <a:spcBef>
                <a:spcPct val="20000"/>
              </a:spcBef>
              <a:defRPr/>
            </a:pPr>
            <a:endParaRPr kumimoji="0" lang="en-US" sz="1200" kern="0" dirty="0">
              <a:solidFill>
                <a:srgbClr val="000080"/>
              </a:solidFill>
              <a:latin typeface="+mn-lt"/>
            </a:endParaRP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[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SetUp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]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protected void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SetUp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() 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{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	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intA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 = 0;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	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intB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 = 0;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	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objCal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 = new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CaculatesSomeThings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();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}</a:t>
            </a:r>
          </a:p>
          <a:p>
            <a:pPr marL="1143000" lvl="2" indent="-228600">
              <a:spcBef>
                <a:spcPct val="20000"/>
              </a:spcBef>
              <a:defRPr/>
            </a:pPr>
            <a:endParaRPr kumimoji="0" lang="en-US" sz="1200" kern="0" dirty="0">
              <a:solidFill>
                <a:srgbClr val="000080"/>
              </a:solidFill>
              <a:latin typeface="+mn-lt"/>
            </a:endParaRP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[Test]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Public void TestCase1()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{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	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Assert.AreEqual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(0,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objCal.Multifly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(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intA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, </a:t>
            </a:r>
            <a:r>
              <a:rPr kumimoji="0" lang="en-US" sz="1200" kern="0" dirty="0" err="1">
                <a:solidFill>
                  <a:srgbClr val="000080"/>
                </a:solidFill>
                <a:latin typeface="+mn-lt"/>
              </a:rPr>
              <a:t>intB</a:t>
            </a: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))</a:t>
            </a:r>
          </a:p>
          <a:p>
            <a:pPr marL="1143000" lvl="2" indent="-228600">
              <a:spcBef>
                <a:spcPct val="20000"/>
              </a:spcBef>
              <a:defRPr/>
            </a:pPr>
            <a:r>
              <a:rPr kumimoji="0" lang="en-US" sz="1200" kern="0" dirty="0">
                <a:solidFill>
                  <a:srgbClr val="000080"/>
                </a:solidFill>
                <a:latin typeface="+mn-lt"/>
              </a:rPr>
              <a:t>		}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171575"/>
            <a:ext cx="27432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1915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Core Features</a:t>
            </a: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5715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269" tIns="43635" rIns="87269" bIns="43635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Step 1: Compile a test case class to </a:t>
            </a:r>
            <a:r>
              <a:rPr kumimoji="0" lang="en-US" sz="2000" kern="0" dirty="0" err="1">
                <a:solidFill>
                  <a:srgbClr val="000080"/>
                </a:solidFill>
                <a:latin typeface="+mj-lt"/>
              </a:rPr>
              <a:t>dll</a:t>
            </a:r>
            <a:endParaRPr kumimoji="0" lang="en-US" sz="2000" kern="0" dirty="0">
              <a:solidFill>
                <a:srgbClr val="000080"/>
              </a:solidFill>
              <a:latin typeface="+mj-lt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Step 2: Run </a:t>
            </a:r>
            <a:r>
              <a:rPr kumimoji="0" lang="en-US" sz="2000" kern="0" dirty="0" err="1">
                <a:solidFill>
                  <a:srgbClr val="000080"/>
                </a:solidFill>
                <a:latin typeface="+mj-lt"/>
              </a:rPr>
              <a:t>NUnit</a:t>
            </a: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 tool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Step 3: Open </a:t>
            </a:r>
            <a:r>
              <a:rPr kumimoji="0" lang="en-US" sz="2000" kern="0" dirty="0" err="1">
                <a:solidFill>
                  <a:srgbClr val="000080"/>
                </a:solidFill>
                <a:latin typeface="+mj-lt"/>
              </a:rPr>
              <a:t>*.dll</a:t>
            </a: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 contains test case class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Step 4: Choose the test case you want to run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2000"/>
              <a:buFont typeface="Monotype Sorts" pitchFamily="2" charset="2"/>
              <a:buChar char="o"/>
              <a:defRPr/>
            </a:pPr>
            <a:r>
              <a:rPr kumimoji="0" lang="en-US" sz="2000" kern="0" dirty="0">
                <a:solidFill>
                  <a:srgbClr val="000080"/>
                </a:solidFill>
                <a:latin typeface="+mj-lt"/>
              </a:rPr>
              <a:t>Step 5: Click run button to see the report</a:t>
            </a:r>
          </a:p>
        </p:txBody>
      </p:sp>
      <p:pic>
        <p:nvPicPr>
          <p:cNvPr id="19460" name="Picture 1039" descr="image0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219200"/>
            <a:ext cx="31432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loud Callout 11"/>
          <p:cNvSpPr/>
          <p:nvPr/>
        </p:nvSpPr>
        <p:spPr>
          <a:xfrm>
            <a:off x="2743200" y="3810000"/>
            <a:ext cx="2514600" cy="1219200"/>
          </a:xfrm>
          <a:prstGeom prst="cloudCallout">
            <a:avLst>
              <a:gd name="adj1" fmla="val 122639"/>
              <a:gd name="adj2" fmla="val -84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solidFill>
                  <a:srgbClr val="FF0000"/>
                </a:solidFill>
                <a:latin typeface="+mj-lt"/>
              </a:rPr>
              <a:t>I don’t believe…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915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Deploy and Run</a:t>
            </a: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1219200"/>
            <a:ext cx="61341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1052" descr="image0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6513" y="1219200"/>
            <a:ext cx="268128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loud Callout 13"/>
          <p:cNvSpPr/>
          <p:nvPr/>
        </p:nvSpPr>
        <p:spPr>
          <a:xfrm>
            <a:off x="6477000" y="4648200"/>
            <a:ext cx="2438400" cy="1143000"/>
          </a:xfrm>
          <a:prstGeom prst="cloudCallout">
            <a:avLst>
              <a:gd name="adj1" fmla="val 31128"/>
              <a:gd name="adj2" fmla="val -194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500" b="1" dirty="0">
                <a:solidFill>
                  <a:srgbClr val="FF0000"/>
                </a:solidFill>
                <a:latin typeface="+mj-lt"/>
              </a:rPr>
              <a:t>Quality… God let me sleep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191500" cy="91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Automated Unit Testing with </a:t>
            </a:r>
            <a:r>
              <a:rPr lang="en-US" dirty="0" err="1" smtClean="0"/>
              <a:t>Nunit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Deploy and Run</a:t>
            </a:r>
            <a:endParaRPr lang="en-US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encrypted-tbn3.gstatic.com/images?q=tbn:ANd9GcSMjRd2K5uJ6whNf349YHYX3MMOR5cgpA91-z3CLGYfjMQYG73LX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0"/>
            <a:ext cx="2212849" cy="2514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1771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914400"/>
          </a:xfrm>
        </p:spPr>
        <p:txBody>
          <a:bodyPr/>
          <a:lstStyle/>
          <a:p>
            <a:r>
              <a:rPr lang="en-US" dirty="0" smtClean="0"/>
              <a:t>Too many of Software Testing Levels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1828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143000"/>
            <a:ext cx="4572000" cy="283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Diagram 7"/>
          <p:cNvGraphicFramePr/>
          <p:nvPr/>
        </p:nvGraphicFramePr>
        <p:xfrm>
          <a:off x="2971800" y="4343400"/>
          <a:ext cx="25908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6096000" y="4267200"/>
          <a:ext cx="28956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test this function?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 smtClean="0"/>
              <a:t>Requirement :</a:t>
            </a:r>
          </a:p>
          <a:p>
            <a:pPr>
              <a:buNone/>
            </a:pPr>
            <a:r>
              <a:rPr lang="en-US" sz="2400" dirty="0" smtClean="0"/>
              <a:t> - Write a module to add an User to </a:t>
            </a:r>
            <a:r>
              <a:rPr lang="en-US" sz="2400" dirty="0" err="1" smtClean="0"/>
              <a:t>DataBase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 Business rule :</a:t>
            </a:r>
          </a:p>
          <a:p>
            <a:pPr>
              <a:buNone/>
            </a:pPr>
            <a:r>
              <a:rPr lang="en-US" sz="2400" dirty="0" smtClean="0"/>
              <a:t> - Email can not be duplicated</a:t>
            </a:r>
          </a:p>
          <a:p>
            <a:pPr>
              <a:buNone/>
            </a:pPr>
            <a:r>
              <a:rPr lang="en-US" sz="2400" dirty="0" smtClean="0"/>
              <a:t> - Email must be in valid form</a:t>
            </a:r>
          </a:p>
          <a:p>
            <a:pPr>
              <a:buNone/>
            </a:pPr>
            <a:r>
              <a:rPr lang="en-US" sz="2400" dirty="0" smtClean="0"/>
              <a:t> - </a:t>
            </a:r>
            <a:r>
              <a:rPr lang="en-US" sz="2400" dirty="0" err="1" smtClean="0"/>
              <a:t>UserName</a:t>
            </a:r>
            <a:r>
              <a:rPr lang="en-US" sz="2400" dirty="0" smtClean="0"/>
              <a:t> ‘s length must be &gt; 8</a:t>
            </a:r>
          </a:p>
          <a:p>
            <a:pPr>
              <a:buNone/>
            </a:pPr>
            <a:r>
              <a:rPr lang="en-US" sz="2400" dirty="0" smtClean="0"/>
              <a:t> - </a:t>
            </a:r>
            <a:r>
              <a:rPr lang="en-US" sz="2400" dirty="0" err="1" smtClean="0"/>
              <a:t>UserName</a:t>
            </a:r>
            <a:r>
              <a:rPr lang="en-US" sz="2400" dirty="0" smtClean="0"/>
              <a:t> can not be </a:t>
            </a:r>
            <a:r>
              <a:rPr lang="en-US" sz="2400" dirty="0" err="1" smtClean="0"/>
              <a:t>dupplicated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- Password length must be &gt; 8 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600200"/>
            <a:ext cx="15525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Manual Unit Testing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z="2400" dirty="0" smtClean="0"/>
              <a:t>Write code</a:t>
            </a:r>
          </a:p>
          <a:p>
            <a:pPr lvl="1" eaLnBrk="1" hangingPunct="1"/>
            <a:r>
              <a:rPr lang="en-US" sz="2400" dirty="0" smtClean="0"/>
              <a:t>Uploading the code to some place</a:t>
            </a:r>
          </a:p>
          <a:p>
            <a:pPr lvl="1" eaLnBrk="1" hangingPunct="1"/>
            <a:r>
              <a:rPr lang="en-US" sz="2400" dirty="0" smtClean="0"/>
              <a:t>Build it</a:t>
            </a:r>
          </a:p>
          <a:p>
            <a:pPr lvl="1" eaLnBrk="1" hangingPunct="1"/>
            <a:r>
              <a:rPr lang="en-US" sz="2400" dirty="0" smtClean="0"/>
              <a:t>Running the code manually (in many cases filling up forms etc step by step)</a:t>
            </a:r>
          </a:p>
          <a:p>
            <a:pPr lvl="1" eaLnBrk="1" hangingPunct="1"/>
            <a:r>
              <a:rPr lang="en-US" sz="2400" dirty="0" smtClean="0"/>
              <a:t>Check Log files, Database, External Services, Values of variable names, Output on the screen etc</a:t>
            </a:r>
          </a:p>
          <a:p>
            <a:pPr lvl="1" eaLnBrk="1" hangingPunct="1"/>
            <a:r>
              <a:rPr lang="en-US" sz="2400" dirty="0" smtClean="0"/>
              <a:t>If it does not work, repeat the above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Unit Testing -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400" dirty="0" smtClean="0"/>
              <a:t>Developer </a:t>
            </a:r>
            <a:r>
              <a:rPr lang="en-US" sz="2400" dirty="0" err="1" smtClean="0"/>
              <a:t>nhớ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thì</a:t>
            </a:r>
            <a:r>
              <a:rPr lang="en-US" sz="2400" dirty="0" smtClean="0"/>
              <a:t> test </a:t>
            </a:r>
            <a:r>
              <a:rPr lang="en-US" sz="2400" dirty="0" err="1" smtClean="0"/>
              <a:t>trường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đó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Đến</a:t>
            </a:r>
            <a:r>
              <a:rPr lang="en-US" sz="2400" dirty="0" smtClean="0"/>
              <a:t> </a:t>
            </a:r>
            <a:r>
              <a:rPr lang="en-US" sz="2400" dirty="0" err="1" smtClean="0"/>
              <a:t>cuối</a:t>
            </a:r>
            <a:r>
              <a:rPr lang="en-US" sz="2400" dirty="0" smtClean="0"/>
              <a:t> </a:t>
            </a:r>
            <a:r>
              <a:rPr lang="en-US" sz="2400" dirty="0" err="1" smtClean="0"/>
              <a:t>dự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test case </a:t>
            </a:r>
            <a:r>
              <a:rPr lang="en-US" sz="2400" dirty="0" err="1" smtClean="0"/>
              <a:t>càng</a:t>
            </a:r>
            <a:r>
              <a:rPr lang="en-US" sz="2400" dirty="0" smtClean="0"/>
              <a:t> </a:t>
            </a:r>
            <a:r>
              <a:rPr lang="en-US" sz="2400" dirty="0" err="1" smtClean="0"/>
              <a:t>lúc</a:t>
            </a:r>
            <a:r>
              <a:rPr lang="en-US" sz="2400" dirty="0" smtClean="0"/>
              <a:t> </a:t>
            </a:r>
            <a:r>
              <a:rPr lang="en-US" sz="2400" dirty="0" err="1" smtClean="0"/>
              <a:t>càng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,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cover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 </a:t>
            </a:r>
            <a:r>
              <a:rPr lang="en-US" sz="2400" dirty="0" err="1" smtClean="0"/>
              <a:t>giảm</a:t>
            </a:r>
            <a:r>
              <a:rPr lang="en-US" sz="2400" dirty="0" smtClean="0"/>
              <a:t> </a:t>
            </a:r>
            <a:r>
              <a:rPr lang="en-US" sz="2400" dirty="0" err="1" smtClean="0"/>
              <a:t>xuống</a:t>
            </a:r>
            <a:r>
              <a:rPr lang="en-US" sz="2400" dirty="0" smtClean="0"/>
              <a:t>!</a:t>
            </a:r>
          </a:p>
          <a:p>
            <a:pPr>
              <a:buFontTx/>
              <a:buChar char="-"/>
            </a:pPr>
            <a:r>
              <a:rPr lang="en-US" sz="2400" dirty="0" err="1" smtClean="0"/>
              <a:t>Nhiều</a:t>
            </a:r>
            <a:r>
              <a:rPr lang="en-US" sz="2400" dirty="0" smtClean="0"/>
              <a:t> test case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trùng</a:t>
            </a:r>
            <a:r>
              <a:rPr lang="en-US" sz="2400" dirty="0" smtClean="0"/>
              <a:t> </a:t>
            </a:r>
            <a:r>
              <a:rPr lang="en-US" sz="2400" dirty="0" err="1" smtClean="0"/>
              <a:t>lắp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Nhiều</a:t>
            </a:r>
            <a:r>
              <a:rPr lang="en-US" sz="2400" dirty="0" smtClean="0"/>
              <a:t> test case </a:t>
            </a:r>
            <a:r>
              <a:rPr lang="en-US" sz="2400" dirty="0" err="1" smtClean="0"/>
              <a:t>bị</a:t>
            </a:r>
            <a:r>
              <a:rPr lang="en-US" sz="2400" dirty="0" smtClean="0"/>
              <a:t> lack</a:t>
            </a:r>
          </a:p>
          <a:p>
            <a:pPr>
              <a:buFontTx/>
              <a:buChar char="-"/>
            </a:pPr>
            <a:r>
              <a:rPr lang="en-US" sz="2400" dirty="0" smtClean="0"/>
              <a:t>Team lead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review </a:t>
            </a:r>
            <a:r>
              <a:rPr lang="en-US" sz="2400" dirty="0" err="1" smtClean="0"/>
              <a:t>hết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err="1" smtClean="0">
                <a:sym typeface="Wingdings" pitchFamily="2" charset="2"/>
              </a:rPr>
              <a:t>Kết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quả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dự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án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chỉ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trông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chờ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vào</a:t>
            </a:r>
            <a:r>
              <a:rPr lang="en-US" sz="2400" dirty="0" smtClean="0">
                <a:sym typeface="Wingdings" pitchFamily="2" charset="2"/>
              </a:rPr>
              <a:t> tester!!!!</a:t>
            </a:r>
          </a:p>
          <a:p>
            <a:pPr>
              <a:buFontTx/>
              <a:buChar char="-"/>
            </a:pP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err="1" smtClean="0">
                <a:sym typeface="Wingdings" pitchFamily="2" charset="2"/>
              </a:rPr>
              <a:t>Rất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nhiều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lỗi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phát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sinh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sau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khi</a:t>
            </a:r>
            <a:r>
              <a:rPr lang="en-US" sz="2400" dirty="0" smtClean="0">
                <a:sym typeface="Wingdings" pitchFamily="2" charset="2"/>
              </a:rPr>
              <a:t> system test, </a:t>
            </a:r>
            <a:r>
              <a:rPr lang="en-US" sz="2400" dirty="0" err="1" smtClean="0">
                <a:sym typeface="Wingdings" pitchFamily="2" charset="2"/>
              </a:rPr>
              <a:t>đa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phần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các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lỗi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xuất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phát</a:t>
            </a:r>
            <a:r>
              <a:rPr lang="en-US" sz="2400" dirty="0" smtClean="0">
                <a:sym typeface="Wingdings" pitchFamily="2" charset="2"/>
              </a:rPr>
              <a:t> do Dev test </a:t>
            </a:r>
            <a:r>
              <a:rPr lang="en-US" sz="2400" dirty="0" err="1" smtClean="0">
                <a:sym typeface="Wingdings" pitchFamily="2" charset="2"/>
              </a:rPr>
              <a:t>không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kỹ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từ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err="1" smtClean="0">
                <a:sym typeface="Wingdings" pitchFamily="2" charset="2"/>
              </a:rPr>
              <a:t>lúc</a:t>
            </a:r>
            <a:r>
              <a:rPr lang="en-US" sz="2400" dirty="0" smtClean="0">
                <a:sym typeface="Wingdings" pitchFamily="2" charset="2"/>
              </a:rPr>
              <a:t> Unit Test!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010400" cy="914400"/>
          </a:xfrm>
        </p:spPr>
        <p:txBody>
          <a:bodyPr/>
          <a:lstStyle/>
          <a:p>
            <a:r>
              <a:rPr lang="en-US" dirty="0" smtClean="0"/>
              <a:t>Unit Testing based on UT cases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300" dirty="0" err="1" smtClean="0">
                <a:latin typeface="+mj-lt"/>
                <a:cs typeface="+mn-cs"/>
              </a:rPr>
              <a:t>Để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giải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quyết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vấn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đề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trên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Mỗi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khi</a:t>
            </a:r>
            <a:r>
              <a:rPr lang="en-US" sz="2300" dirty="0" smtClean="0">
                <a:latin typeface="+mj-lt"/>
                <a:cs typeface="+mn-cs"/>
              </a:rPr>
              <a:t> developer test </a:t>
            </a:r>
            <a:r>
              <a:rPr lang="en-US" sz="2300" dirty="0" err="1" smtClean="0">
                <a:latin typeface="+mj-lt"/>
                <a:cs typeface="+mn-cs"/>
              </a:rPr>
              <a:t>xong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phải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viết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tài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liệu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mô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tả</a:t>
            </a:r>
            <a:r>
              <a:rPr lang="en-US" sz="2300" dirty="0" smtClean="0">
                <a:latin typeface="+mj-lt"/>
                <a:cs typeface="+mn-cs"/>
              </a:rPr>
              <a:t> test case </a:t>
            </a:r>
            <a:r>
              <a:rPr lang="en-US" sz="2300" dirty="0" err="1" smtClean="0">
                <a:latin typeface="+mj-lt"/>
                <a:cs typeface="+mn-cs"/>
              </a:rPr>
              <a:t>trên</a:t>
            </a:r>
            <a:r>
              <a:rPr lang="en-US" sz="2300" dirty="0" smtClean="0">
                <a:latin typeface="+mj-lt"/>
                <a:cs typeface="+mn-cs"/>
              </a:rPr>
              <a:t> word </a:t>
            </a:r>
            <a:r>
              <a:rPr lang="en-US" sz="2300" dirty="0" err="1" smtClean="0">
                <a:latin typeface="+mj-lt"/>
                <a:cs typeface="+mn-cs"/>
              </a:rPr>
              <a:t>hoặc</a:t>
            </a:r>
            <a:r>
              <a:rPr lang="en-US" sz="2300" dirty="0" smtClean="0">
                <a:latin typeface="+mj-lt"/>
                <a:cs typeface="+mn-cs"/>
              </a:rPr>
              <a:t> excel !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300" dirty="0" err="1" smtClean="0">
                <a:latin typeface="+mj-lt"/>
                <a:cs typeface="+mn-cs"/>
              </a:rPr>
              <a:t>Điều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này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giúp</a:t>
            </a:r>
            <a:r>
              <a:rPr lang="en-US" sz="2300" dirty="0" smtClean="0">
                <a:latin typeface="+mj-lt"/>
                <a:cs typeface="+mn-cs"/>
              </a:rPr>
              <a:t> team </a:t>
            </a:r>
            <a:r>
              <a:rPr lang="en-US" sz="2300" dirty="0" err="1" smtClean="0">
                <a:latin typeface="+mj-lt"/>
                <a:cs typeface="+mn-cs"/>
              </a:rPr>
              <a:t>rất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dễ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dàng</a:t>
            </a:r>
            <a:r>
              <a:rPr lang="en-US" sz="2300" dirty="0" smtClean="0">
                <a:latin typeface="+mj-lt"/>
                <a:cs typeface="+mn-cs"/>
              </a:rPr>
              <a:t> review.. Tuy </a:t>
            </a:r>
            <a:r>
              <a:rPr lang="en-US" sz="2300" dirty="0" err="1" smtClean="0">
                <a:latin typeface="+mj-lt"/>
                <a:cs typeface="+mn-cs"/>
              </a:rPr>
              <a:t>nhiên</a:t>
            </a:r>
            <a:r>
              <a:rPr lang="en-US" sz="2300" dirty="0" smtClean="0">
                <a:latin typeface="+mj-lt"/>
                <a:cs typeface="+mn-cs"/>
              </a:rPr>
              <a:t>, </a:t>
            </a:r>
            <a:r>
              <a:rPr lang="en-US" sz="2300" dirty="0" err="1" smtClean="0">
                <a:latin typeface="+mj-lt"/>
                <a:cs typeface="+mn-cs"/>
              </a:rPr>
              <a:t>cách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làm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này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sẽ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phát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sinh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ra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rất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nhiều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hạn</a:t>
            </a:r>
            <a:r>
              <a:rPr lang="en-US" sz="2300" dirty="0" smtClean="0">
                <a:latin typeface="+mj-lt"/>
                <a:cs typeface="+mn-cs"/>
              </a:rPr>
              <a:t> </a:t>
            </a:r>
            <a:r>
              <a:rPr lang="en-US" sz="2300" dirty="0" err="1" smtClean="0">
                <a:latin typeface="+mj-lt"/>
                <a:cs typeface="+mn-cs"/>
              </a:rPr>
              <a:t>chế</a:t>
            </a:r>
            <a:r>
              <a:rPr lang="en-US" sz="2300" dirty="0" smtClean="0">
                <a:latin typeface="+mj-lt"/>
                <a:cs typeface="+mn-cs"/>
              </a:rPr>
              <a:t>!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895600"/>
            <a:ext cx="19050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2819400"/>
            <a:ext cx="5562600" cy="3383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7010400" cy="914400"/>
          </a:xfrm>
        </p:spPr>
        <p:txBody>
          <a:bodyPr/>
          <a:lstStyle/>
          <a:p>
            <a:r>
              <a:rPr lang="en-US" dirty="0" smtClean="0"/>
              <a:t>Unit Testing based on UT cases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200" y="1371600"/>
            <a:ext cx="6248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50" dirty="0" err="1" smtClean="0">
                <a:latin typeface="+mj-lt"/>
                <a:cs typeface="+mn-cs"/>
              </a:rPr>
              <a:t>Các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dự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án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lớn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thì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số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lượng</a:t>
            </a:r>
            <a:r>
              <a:rPr lang="en-US" sz="1850" dirty="0" smtClean="0">
                <a:latin typeface="+mj-lt"/>
                <a:cs typeface="+mn-cs"/>
              </a:rPr>
              <a:t>  </a:t>
            </a:r>
            <a:r>
              <a:rPr lang="en-US" sz="1850" dirty="0" err="1" smtClean="0">
                <a:latin typeface="+mj-lt"/>
                <a:cs typeface="+mn-cs"/>
              </a:rPr>
              <a:t>tài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liệu</a:t>
            </a:r>
            <a:r>
              <a:rPr lang="en-US" sz="1850" dirty="0" smtClean="0">
                <a:latin typeface="+mj-lt"/>
                <a:cs typeface="+mn-cs"/>
              </a:rPr>
              <a:t> test case </a:t>
            </a:r>
            <a:r>
              <a:rPr lang="en-US" sz="1850" dirty="0" err="1" smtClean="0">
                <a:latin typeface="+mj-lt"/>
                <a:cs typeface="+mn-cs"/>
              </a:rPr>
              <a:t>thường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cũng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rất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lớn</a:t>
            </a:r>
            <a:r>
              <a:rPr lang="en-US" sz="1850" dirty="0" smtClean="0">
                <a:latin typeface="+mj-lt"/>
                <a:cs typeface="+mn-cs"/>
              </a:rPr>
              <a:t>!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50" dirty="0" err="1" smtClean="0">
                <a:latin typeface="+mj-lt"/>
                <a:cs typeface="+mn-cs"/>
              </a:rPr>
              <a:t>Các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dự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án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lớn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thì</a:t>
            </a:r>
            <a:r>
              <a:rPr lang="en-US" sz="1850" dirty="0" smtClean="0">
                <a:latin typeface="+mj-lt"/>
                <a:cs typeface="+mn-cs"/>
              </a:rPr>
              <a:t> requirement </a:t>
            </a:r>
            <a:r>
              <a:rPr lang="en-US" sz="1850" dirty="0" err="1" smtClean="0">
                <a:latin typeface="+mj-lt"/>
                <a:cs typeface="+mn-cs"/>
              </a:rPr>
              <a:t>thường</a:t>
            </a:r>
            <a:r>
              <a:rPr lang="en-US" sz="1850" dirty="0" smtClean="0">
                <a:latin typeface="+mj-lt"/>
                <a:cs typeface="+mn-cs"/>
              </a:rPr>
              <a:t> hay </a:t>
            </a:r>
            <a:r>
              <a:rPr lang="en-US" sz="1850" dirty="0" err="1" smtClean="0">
                <a:latin typeface="+mj-lt"/>
                <a:cs typeface="+mn-cs"/>
              </a:rPr>
              <a:t>thay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đổi</a:t>
            </a:r>
            <a:endParaRPr lang="en-US" sz="1850" dirty="0" smtClean="0">
              <a:latin typeface="+mj-lt"/>
              <a:cs typeface="+mn-cs"/>
            </a:endParaRP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50" dirty="0" err="1" smtClean="0">
                <a:latin typeface="+mj-lt"/>
                <a:cs typeface="+mn-cs"/>
              </a:rPr>
              <a:t>Mỗi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khi</a:t>
            </a:r>
            <a:r>
              <a:rPr lang="en-US" sz="1850" dirty="0" smtClean="0">
                <a:latin typeface="+mj-lt"/>
                <a:cs typeface="+mn-cs"/>
              </a:rPr>
              <a:t> requirement </a:t>
            </a:r>
            <a:r>
              <a:rPr lang="en-US" sz="1850" dirty="0" err="1" smtClean="0">
                <a:latin typeface="+mj-lt"/>
                <a:cs typeface="+mn-cs"/>
              </a:rPr>
              <a:t>thay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đổi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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Phải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sửa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code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phải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cập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nhật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lại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tài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liệu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testcase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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và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lại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manual retest  ,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rất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tốn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effort</a:t>
            </a:r>
            <a:r>
              <a:rPr lang="en-US" sz="1850" dirty="0" err="1" smtClean="0">
                <a:latin typeface="+mj-lt"/>
                <a:cs typeface="+mn-cs"/>
              </a:rPr>
              <a:t>Càng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đến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cuối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dự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án</a:t>
            </a:r>
            <a:r>
              <a:rPr lang="en-US" sz="1850" dirty="0" smtClean="0">
                <a:latin typeface="+mj-lt"/>
                <a:cs typeface="+mn-cs"/>
              </a:rPr>
              <a:t>, </a:t>
            </a:r>
            <a:r>
              <a:rPr lang="en-US" sz="1850" dirty="0" err="1" smtClean="0">
                <a:latin typeface="+mj-lt"/>
                <a:cs typeface="+mn-cs"/>
              </a:rPr>
              <a:t>lượng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việc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sinh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ra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càng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nhiều</a:t>
            </a:r>
            <a:r>
              <a:rPr lang="en-US" sz="1850" dirty="0" smtClean="0">
                <a:latin typeface="+mj-lt"/>
                <a:cs typeface="+mn-cs"/>
              </a:rPr>
              <a:t> , </a:t>
            </a:r>
            <a:r>
              <a:rPr lang="en-US" sz="1850" dirty="0" err="1" smtClean="0">
                <a:latin typeface="+mj-lt"/>
                <a:cs typeface="+mn-cs"/>
              </a:rPr>
              <a:t>viết</a:t>
            </a:r>
            <a:r>
              <a:rPr lang="en-US" sz="1850" dirty="0" smtClean="0">
                <a:latin typeface="+mj-lt"/>
                <a:cs typeface="+mn-cs"/>
              </a:rPr>
              <a:t> test case document </a:t>
            </a:r>
            <a:r>
              <a:rPr lang="en-US" sz="1850" dirty="0" err="1" smtClean="0">
                <a:latin typeface="+mj-lt"/>
                <a:cs typeface="+mn-cs"/>
              </a:rPr>
              <a:t>trở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thành</a:t>
            </a:r>
            <a:r>
              <a:rPr lang="en-US" sz="1850" dirty="0" smtClean="0">
                <a:latin typeface="+mj-lt"/>
                <a:cs typeface="+mn-cs"/>
              </a:rPr>
              <a:t> “</a:t>
            </a:r>
            <a:r>
              <a:rPr lang="en-US" sz="1850" dirty="0" err="1" smtClean="0">
                <a:latin typeface="+mj-lt"/>
                <a:cs typeface="+mn-cs"/>
              </a:rPr>
              <a:t>địa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ngục</a:t>
            </a:r>
            <a:r>
              <a:rPr lang="en-US" sz="1850" dirty="0" smtClean="0">
                <a:latin typeface="+mj-lt"/>
                <a:cs typeface="+mn-cs"/>
              </a:rPr>
              <a:t> “ </a:t>
            </a:r>
            <a:r>
              <a:rPr lang="en-US" sz="1850" dirty="0" err="1" smtClean="0">
                <a:latin typeface="+mj-lt"/>
                <a:cs typeface="+mn-cs"/>
              </a:rPr>
              <a:t>thực</a:t>
            </a:r>
            <a:r>
              <a:rPr lang="en-US" sz="1850" dirty="0" smtClean="0">
                <a:latin typeface="+mj-lt"/>
                <a:cs typeface="+mn-cs"/>
              </a:rPr>
              <a:t> </a:t>
            </a:r>
            <a:r>
              <a:rPr lang="en-US" sz="1850" dirty="0" err="1" smtClean="0">
                <a:latin typeface="+mj-lt"/>
                <a:cs typeface="+mn-cs"/>
              </a:rPr>
              <a:t>sự</a:t>
            </a:r>
            <a:r>
              <a:rPr lang="en-US" sz="1850" dirty="0" smtClean="0">
                <a:latin typeface="+mj-lt"/>
                <a:cs typeface="+mn-cs"/>
              </a:rPr>
              <a:t> !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 dev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không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còn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đủ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effort update test case document,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tài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liệu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nhanh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chóng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bị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lạc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hậu,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hoặc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việc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update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chỉ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là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đối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phó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!</a:t>
            </a:r>
          </a:p>
          <a:p>
            <a:pPr marL="285750" indent="-285750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Một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số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trường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hợp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không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thể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dùng</a:t>
            </a:r>
            <a:r>
              <a:rPr lang="en-US" sz="1850" dirty="0" smtClean="0">
                <a:latin typeface="+mj-lt"/>
                <a:cs typeface="+mn-cs"/>
                <a:sym typeface="Wingdings" pitchFamily="2" charset="2"/>
              </a:rPr>
              <a:t> Excel Unit </a:t>
            </a:r>
            <a:r>
              <a:rPr lang="en-US" sz="1850" dirty="0" err="1" smtClean="0">
                <a:latin typeface="+mj-lt"/>
                <a:cs typeface="+mn-cs"/>
                <a:sym typeface="Wingdings" pitchFamily="2" charset="2"/>
              </a:rPr>
              <a:t>TestCase</a:t>
            </a:r>
            <a:endParaRPr lang="en-US" sz="1850" dirty="0" smtClean="0">
              <a:latin typeface="+mj-lt"/>
              <a:cs typeface="+mn-cs"/>
              <a:sym typeface="Wingdings" pitchFamily="2" charset="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676400"/>
            <a:ext cx="2743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53340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So, what is the solution?</a:t>
            </a:r>
            <a:endParaRPr lang="vi-V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Automated Unit Testing</a:t>
            </a:r>
            <a:br>
              <a:rPr lang="en-US" dirty="0" smtClean="0"/>
            </a:br>
            <a:r>
              <a:rPr lang="en-US" dirty="0" smtClean="0"/>
              <a:t>First Step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Coding Process with Automated Unit Tests</a:t>
            </a:r>
          </a:p>
          <a:p>
            <a:pPr lvl="1" eaLnBrk="1" hangingPunct="1"/>
            <a:r>
              <a:rPr lang="en-US" dirty="0" smtClean="0"/>
              <a:t>Write code </a:t>
            </a:r>
          </a:p>
          <a:p>
            <a:pPr lvl="1" eaLnBrk="1" hangingPunct="1"/>
            <a:r>
              <a:rPr lang="en-US" dirty="0" smtClean="0"/>
              <a:t>Write one or more test cases script</a:t>
            </a:r>
          </a:p>
          <a:p>
            <a:pPr lvl="1" eaLnBrk="1" hangingPunct="1"/>
            <a:r>
              <a:rPr lang="en-US" dirty="0" smtClean="0"/>
              <a:t>Auto-compile and run</a:t>
            </a:r>
          </a:p>
          <a:p>
            <a:pPr lvl="1" eaLnBrk="1" hangingPunct="1"/>
            <a:r>
              <a:rPr lang="en-US" dirty="0" smtClean="0"/>
              <a:t>If tests fail -&gt; make appropriate modifications</a:t>
            </a:r>
          </a:p>
          <a:p>
            <a:pPr lvl="1" eaLnBrk="1" hangingPunct="1"/>
            <a:r>
              <a:rPr lang="en-US" dirty="0" smtClean="0"/>
              <a:t>If tests pass -&gt; repeat for next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s-Theme_20140415">
  <a:themeElements>
    <a:clrScheme name="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1 Schneider Electric IT organization v11">
  <a:themeElements>
    <a:clrScheme name="1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1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1 Schneider Electric IT organization v11">
  <a:themeElements>
    <a:clrScheme name="2_1 Schneider Electric IT organization v11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Axis">
  <a:themeElements>
    <a:clrScheme name="5_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5_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3_1 Schneider Electric IT organization v11">
  <a:themeElements>
    <a:clrScheme name="3_1 Schneider Electric IT organization v11 4">
      <a:dk1>
        <a:srgbClr val="FFFFFF"/>
      </a:dk1>
      <a:lt1>
        <a:srgbClr val="FFFFFF"/>
      </a:lt1>
      <a:dk2>
        <a:srgbClr val="4FA600"/>
      </a:dk2>
      <a:lt2>
        <a:srgbClr val="FFFFFF"/>
      </a:lt2>
      <a:accent1>
        <a:srgbClr val="FFFFFF"/>
      </a:accent1>
      <a:accent2>
        <a:srgbClr val="FFFFFF"/>
      </a:accent2>
      <a:accent3>
        <a:srgbClr val="B2D0AA"/>
      </a:accent3>
      <a:accent4>
        <a:srgbClr val="DADADA"/>
      </a:accent4>
      <a:accent5>
        <a:srgbClr val="FFFFFF"/>
      </a:accent5>
      <a:accent6>
        <a:srgbClr val="E7E7E7"/>
      </a:accent6>
      <a:hlink>
        <a:srgbClr val="FFFFFF"/>
      </a:hlink>
      <a:folHlink>
        <a:srgbClr val="FFFFFF"/>
      </a:folHlink>
    </a:clrScheme>
    <a:fontScheme name="3_1 Schneider Electric IT organization v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1 Schneider Electric IT organization v11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1 Schneider Electric IT organization v11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1 Schneider Electric IT organization v11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t-model">
  <a:themeElements>
    <a:clrScheme name="ppt-model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-mod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model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model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model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08_EN">
  <a:themeElements>
    <a:clrScheme name="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">
  <a:themeElements>
    <a:clrScheme name="blank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emplate_PPT08_EN">
  <a:themeElements>
    <a:clrScheme name="1_Template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Template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emplate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F Theme-2014_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F Theme-2014_2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PT08_EN">
  <a:themeElements>
    <a:clrScheme name="1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1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PPT08_EN">
  <a:themeElements>
    <a:clrScheme name="2_PPT08_EN 2">
      <a:dk1>
        <a:srgbClr val="000000"/>
      </a:dk1>
      <a:lt1>
        <a:srgbClr val="FFFFFF"/>
      </a:lt1>
      <a:dk2>
        <a:srgbClr val="000000"/>
      </a:dk2>
      <a:lt2>
        <a:srgbClr val="626469"/>
      </a:lt2>
      <a:accent1>
        <a:srgbClr val="009530"/>
      </a:accent1>
      <a:accent2>
        <a:srgbClr val="B10043"/>
      </a:accent2>
      <a:accent3>
        <a:srgbClr val="FFFFFF"/>
      </a:accent3>
      <a:accent4>
        <a:srgbClr val="000000"/>
      </a:accent4>
      <a:accent5>
        <a:srgbClr val="AAC8AD"/>
      </a:accent5>
      <a:accent6>
        <a:srgbClr val="A0003C"/>
      </a:accent6>
      <a:hlink>
        <a:srgbClr val="42B4E6"/>
      </a:hlink>
      <a:folHlink>
        <a:srgbClr val="4FA600"/>
      </a:folHlink>
    </a:clrScheme>
    <a:fontScheme name="2_PPT08_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PPT08_EN 1">
        <a:dk1>
          <a:srgbClr val="FFFFFF"/>
        </a:dk1>
        <a:lt1>
          <a:srgbClr val="FFFFFF"/>
        </a:lt1>
        <a:dk2>
          <a:srgbClr val="B10043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D5AAB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9FA0A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2">
        <a:dk1>
          <a:srgbClr val="000000"/>
        </a:dk1>
        <a:lt1>
          <a:srgbClr val="FFFFFF"/>
        </a:lt1>
        <a:dk2>
          <a:srgbClr val="000000"/>
        </a:dk2>
        <a:lt2>
          <a:srgbClr val="626469"/>
        </a:lt2>
        <a:accent1>
          <a:srgbClr val="009530"/>
        </a:accent1>
        <a:accent2>
          <a:srgbClr val="B10043"/>
        </a:accent2>
        <a:accent3>
          <a:srgbClr val="FFFFFF"/>
        </a:accent3>
        <a:accent4>
          <a:srgbClr val="000000"/>
        </a:accent4>
        <a:accent5>
          <a:srgbClr val="AAC8AD"/>
        </a:accent5>
        <a:accent6>
          <a:srgbClr val="A0003C"/>
        </a:accent6>
        <a:hlink>
          <a:srgbClr val="42B4E6"/>
        </a:hlink>
        <a:folHlink>
          <a:srgbClr val="4FA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PT08_EN 3">
        <a:dk1>
          <a:srgbClr val="FFFFFF"/>
        </a:dk1>
        <a:lt1>
          <a:srgbClr val="FFFFFF"/>
        </a:lt1>
        <a:dk2>
          <a:srgbClr val="42B4E6"/>
        </a:dk2>
        <a:lt2>
          <a:srgbClr val="FFFFFF"/>
        </a:lt2>
        <a:accent1>
          <a:srgbClr val="FFFFFF"/>
        </a:accent1>
        <a:accent2>
          <a:srgbClr val="B10043"/>
        </a:accent2>
        <a:accent3>
          <a:srgbClr val="B0D6F0"/>
        </a:accent3>
        <a:accent4>
          <a:srgbClr val="DADADA"/>
        </a:accent4>
        <a:accent5>
          <a:srgbClr val="FFFFFF"/>
        </a:accent5>
        <a:accent6>
          <a:srgbClr val="A0003C"/>
        </a:accent6>
        <a:hlink>
          <a:srgbClr val="42B4E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4">
        <a:dk1>
          <a:srgbClr val="FFFFFF"/>
        </a:dk1>
        <a:lt1>
          <a:srgbClr val="FFFFFF"/>
        </a:lt1>
        <a:dk2>
          <a:srgbClr val="4FA60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B2D0AA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PT08_EN 5">
        <a:dk1>
          <a:srgbClr val="FFFFFF"/>
        </a:dk1>
        <a:lt1>
          <a:srgbClr val="FFFFFF"/>
        </a:lt1>
        <a:dk2>
          <a:srgbClr val="009530"/>
        </a:dk2>
        <a:lt2>
          <a:srgbClr val="FFFFFF"/>
        </a:lt2>
        <a:accent1>
          <a:srgbClr val="FFFFFF"/>
        </a:accent1>
        <a:accent2>
          <a:srgbClr val="FFFFFF"/>
        </a:accent2>
        <a:accent3>
          <a:srgbClr val="AAC8AD"/>
        </a:accent3>
        <a:accent4>
          <a:srgbClr val="DADADA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ppt-model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3.xml><?xml version="1.0" encoding="utf-8"?>
<a:themeOverride xmlns:a="http://schemas.openxmlformats.org/drawingml/2006/main">
  <a:clrScheme name="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4.xml><?xml version="1.0" encoding="utf-8"?>
<a:themeOverride xmlns:a="http://schemas.openxmlformats.org/drawingml/2006/main">
  <a:clrScheme name="blank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5.xml><?xml version="1.0" encoding="utf-8"?>
<a:themeOverride xmlns:a="http://schemas.openxmlformats.org/drawingml/2006/main">
  <a:clrScheme name="1_Template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6.xml><?xml version="1.0" encoding="utf-8"?>
<a:themeOverride xmlns:a="http://schemas.openxmlformats.org/drawingml/2006/main">
  <a:clrScheme name="1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ppt/theme/themeOverride7.xml><?xml version="1.0" encoding="utf-8"?>
<a:themeOverride xmlns:a="http://schemas.openxmlformats.org/drawingml/2006/main">
  <a:clrScheme name="2_PPT08_EN 4">
    <a:dk1>
      <a:srgbClr val="FFFFFF"/>
    </a:dk1>
    <a:lt1>
      <a:srgbClr val="FFFFFF"/>
    </a:lt1>
    <a:dk2>
      <a:srgbClr val="4FA600"/>
    </a:dk2>
    <a:lt2>
      <a:srgbClr val="FFFFFF"/>
    </a:lt2>
    <a:accent1>
      <a:srgbClr val="FFFFFF"/>
    </a:accent1>
    <a:accent2>
      <a:srgbClr val="FFFFFF"/>
    </a:accent2>
    <a:accent3>
      <a:srgbClr val="B2D0AA"/>
    </a:accent3>
    <a:accent4>
      <a:srgbClr val="DADADA"/>
    </a:accent4>
    <a:accent5>
      <a:srgbClr val="FFFFFF"/>
    </a:accent5>
    <a:accent6>
      <a:srgbClr val="E7E7E7"/>
    </a:accent6>
    <a:hlink>
      <a:srgbClr val="FFFFFF"/>
    </a:hlink>
    <a:folHlink>
      <a:srgbClr val="FFFF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Fs-Theme_20140415</Template>
  <TotalTime>903</TotalTime>
  <Words>1066</Words>
  <Application>Microsoft Office PowerPoint</Application>
  <PresentationFormat>On-screen Show (4:3)</PresentationFormat>
  <Paragraphs>203</Paragraphs>
  <Slides>25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Fs-Theme_20140415</vt:lpstr>
      <vt:lpstr>ppt-model</vt:lpstr>
      <vt:lpstr>PPT08_EN</vt:lpstr>
      <vt:lpstr>blank</vt:lpstr>
      <vt:lpstr>1_Template_PPT08_EN</vt:lpstr>
      <vt:lpstr>F Theme-2014_1</vt:lpstr>
      <vt:lpstr>F Theme-2014_2</vt:lpstr>
      <vt:lpstr>1_PPT08_EN</vt:lpstr>
      <vt:lpstr>2_PPT08_EN</vt:lpstr>
      <vt:lpstr>1_1 Schneider Electric IT organization v11</vt:lpstr>
      <vt:lpstr>2_1 Schneider Electric IT organization v11</vt:lpstr>
      <vt:lpstr>5_Axis</vt:lpstr>
      <vt:lpstr>1_Capsules</vt:lpstr>
      <vt:lpstr>3_1 Schneider Electric IT organization v11</vt:lpstr>
      <vt:lpstr>CorelDRAW</vt:lpstr>
      <vt:lpstr>Chart</vt:lpstr>
      <vt:lpstr>Slide 1</vt:lpstr>
      <vt:lpstr>Agenda</vt:lpstr>
      <vt:lpstr>Too many of Software Testing Levels</vt:lpstr>
      <vt:lpstr>How we test this function?</vt:lpstr>
      <vt:lpstr>Manual Unit Testing</vt:lpstr>
      <vt:lpstr>Manual Unit Testing - Limitation</vt:lpstr>
      <vt:lpstr>Unit Testing based on UT cases</vt:lpstr>
      <vt:lpstr>Unit Testing based on UT cases</vt:lpstr>
      <vt:lpstr>Automated Unit Testing First Step</vt:lpstr>
      <vt:lpstr>Automated Unit Testing  Common Tools</vt:lpstr>
      <vt:lpstr>Automated Unit Testing  Common Tools</vt:lpstr>
      <vt:lpstr>Slide 12</vt:lpstr>
      <vt:lpstr>Automated Unit Testing with NUnit What is NUnit?</vt:lpstr>
      <vt:lpstr>Automated Unit Testing with NUnit Where to get NUnit?</vt:lpstr>
      <vt:lpstr>Automated Unit Testing with NUnit Where to get Nunit? - Extract to any folder</vt:lpstr>
      <vt:lpstr>Automated Unit Testing with Nunit Screens of tool</vt:lpstr>
      <vt:lpstr>Slide 17</vt:lpstr>
      <vt:lpstr>Automated Unit Testing with Nunit Create a test case</vt:lpstr>
      <vt:lpstr>Automated Unit Testing with Nunit Create a test case</vt:lpstr>
      <vt:lpstr>Automated Unit Testing with Nunit Create a test case</vt:lpstr>
      <vt:lpstr>Automated Unit Testing with Nunit Core Features</vt:lpstr>
      <vt:lpstr>Automated Unit Testing with Nunit Core Features</vt:lpstr>
      <vt:lpstr>Automated Unit Testing with Nunit Deploy and Run</vt:lpstr>
      <vt:lpstr>Automated Unit Testing with Nunit Deploy and Run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haipt</dc:creator>
  <cp:lastModifiedBy>Tu</cp:lastModifiedBy>
  <cp:revision>95</cp:revision>
  <dcterms:created xsi:type="dcterms:W3CDTF">2011-04-04T03:38:42Z</dcterms:created>
  <dcterms:modified xsi:type="dcterms:W3CDTF">2014-04-21T23:21:30Z</dcterms:modified>
</cp:coreProperties>
</file>