
<file path=[Content_Types].xml><?xml version="1.0" encoding="utf-8"?>
<Types xmlns="http://schemas.openxmlformats.org/package/2006/content-types">
  <Override PartName="/ppt/theme/theme5.xml" ContentType="application/vnd.openxmlformats-officedocument.theme+xml"/>
  <Override PartName="/ppt/slideLayouts/slideLayout307.xml" ContentType="application/vnd.openxmlformats-officedocument.presentationml.slideLayout+xml"/>
  <Override PartName="/ppt/slideLayouts/slideLayout46.xml" ContentType="application/vnd.openxmlformats-officedocument.presentationml.slideLayout+xml"/>
  <Override PartName="/ppt/slideLayouts/slideLayout93.xml" ContentType="application/vnd.openxmlformats-officedocument.presentationml.slideLayout+xml"/>
  <Override PartName="/ppt/slideLayouts/slideLayout146.xml" ContentType="application/vnd.openxmlformats-officedocument.presentationml.slideLayout+xml"/>
  <Override PartName="/ppt/slideLayouts/slideLayout193.xml" ContentType="application/vnd.openxmlformats-officedocument.presentationml.slideLayout+xml"/>
  <Override PartName="/ppt/slides/slide25.xml" ContentType="application/vnd.openxmlformats-officedocument.presentationml.slide+xml"/>
  <Override PartName="/ppt/slideLayouts/slideLayout2.xml" ContentType="application/vnd.openxmlformats-officedocument.presentationml.slideLayout+xml"/>
  <Override PartName="/ppt/slideLayouts/slideLayout124.xml" ContentType="application/vnd.openxmlformats-officedocument.presentationml.slideLayout+xml"/>
  <Override PartName="/ppt/slideLayouts/slideLayout171.xml" ContentType="application/vnd.openxmlformats-officedocument.presentationml.slideLayout+xml"/>
  <Override PartName="/ppt/slideLayouts/slideLayout269.xml" ContentType="application/vnd.openxmlformats-officedocument.presentationml.slideLayout+xml"/>
  <Default Extension="xml" ContentType="application/xml"/>
  <Override PartName="/ppt/slideLayouts/slideLayout24.xml" ContentType="application/vnd.openxmlformats-officedocument.presentationml.slideLayout+xml"/>
  <Override PartName="/ppt/slideLayouts/slideLayout71.xml" ContentType="application/vnd.openxmlformats-officedocument.presentationml.slideLayout+xml"/>
  <Override PartName="/ppt/slideLayouts/slideLayout247.xml" ContentType="application/vnd.openxmlformats-officedocument.presentationml.slideLayout+xml"/>
  <Override PartName="/ppt/slideLayouts/slideLayout294.xml" ContentType="application/vnd.openxmlformats-officedocument.presentationml.slideLayout+xml"/>
  <Override PartName="/ppt/slideLayouts/slideLayout310.xml" ContentType="application/vnd.openxmlformats-officedocument.presentationml.slideLayout+xml"/>
  <Override PartName="/ppt/theme/theme29.xml" ContentType="application/vnd.openxmlformats-officedocument.theme+xml"/>
  <Override PartName="/ppt/notesSlides/notesSlide16.xml" ContentType="application/vnd.openxmlformats-officedocument.presentationml.notesSlide+xml"/>
  <Override PartName="/ppt/slideLayouts/slideLayout102.xml" ContentType="application/vnd.openxmlformats-officedocument.presentationml.slideLayout+xml"/>
  <Override PartName="/ppt/slideMasters/slideMaster8.xml" ContentType="application/vnd.openxmlformats-officedocument.presentationml.slideMaster+xml"/>
  <Override PartName="/ppt/slideMasters/slideMaster11.xml" ContentType="application/vnd.openxmlformats-officedocument.presentationml.slideMaster+xml"/>
  <Override PartName="/ppt/slideLayouts/slideLayout225.xml" ContentType="application/vnd.openxmlformats-officedocument.presentationml.slideLayout+xml"/>
  <Override PartName="/ppt/slideLayouts/slideLayout272.xml" ContentType="application/vnd.openxmlformats-officedocument.presentationml.slideLayout+xml"/>
  <Override PartName="/ppt/slideLayouts/slideLayout203.xml" ContentType="application/vnd.openxmlformats-officedocument.presentationml.slideLayout+xml"/>
  <Override PartName="/ppt/slideLayouts/slideLayout250.xml" ContentType="application/vnd.openxmlformats-officedocument.presentationml.slideLayout+xml"/>
  <Override PartName="/ppt/notesSlides/notesSlide7.xml" ContentType="application/vnd.openxmlformats-officedocument.presentationml.notesSlide+xml"/>
  <Override PartName="/ppt/slideLayouts/slideLayout87.xml" ContentType="application/vnd.openxmlformats-officedocument.presentationml.slideLayout+xml"/>
  <Override PartName="/ppt/theme/theme10.xml" ContentType="application/vnd.openxmlformats-officedocument.theme+xml"/>
  <Override PartName="/ppt/slideLayouts/slideLayout187.xml" ContentType="application/vnd.openxmlformats-officedocument.presentationml.slideLayout+xml"/>
  <Override PartName="/ppt/slides/slide19.xml" ContentType="application/vnd.openxmlformats-officedocument.presentationml.slide+xml"/>
  <Default Extension="png" ContentType="image/png"/>
  <Override PartName="/ppt/slideLayouts/slideLayout118.xml" ContentType="application/vnd.openxmlformats-officedocument.presentationml.slideLayout+xml"/>
  <Override PartName="/ppt/slideLayouts/slideLayout16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65.xml" ContentType="application/vnd.openxmlformats-officedocument.presentationml.slideLayout+xml"/>
  <Override PartName="/ppt/theme/themeOverride6.xml" ContentType="application/vnd.openxmlformats-officedocument.themeOverride+xml"/>
  <Override PartName="/ppt/slideLayouts/slideLayout304.xml" ContentType="application/vnd.openxmlformats-officedocument.presentationml.slideLayout+xml"/>
  <Override PartName="/ppt/slideMasters/slideMaster27.xml" ContentType="application/vnd.openxmlformats-officedocument.presentationml.slideMaster+xml"/>
  <Default Extension="emf" ContentType="image/x-emf"/>
  <Override PartName="/ppt/slideLayouts/slideLayout43.xml" ContentType="application/vnd.openxmlformats-officedocument.presentationml.slideLayout+xml"/>
  <Override PartName="/ppt/slideLayouts/slideLayout90.xml" ContentType="application/vnd.openxmlformats-officedocument.presentationml.slideLayout+xml"/>
  <Override PartName="/ppt/slideLayouts/slideLayout143.xml" ContentType="application/vnd.openxmlformats-officedocument.presentationml.slideLayout+xml"/>
  <Override PartName="/ppt/slideLayouts/slideLayout190.xml" ContentType="application/vnd.openxmlformats-officedocument.presentationml.slideLayout+xml"/>
  <Override PartName="/ppt/slideLayouts/slideLayout288.xml" ContentType="application/vnd.openxmlformats-officedocument.presentationml.slideLayout+xml"/>
  <Override PartName="/ppt/slides/slide22.xml" ContentType="application/vnd.openxmlformats-officedocument.presentationml.slide+xml"/>
  <Override PartName="/ppt/slideLayouts/slideLayout219.xml" ContentType="application/vnd.openxmlformats-officedocument.presentationml.slideLayout+xml"/>
  <Override PartName="/ppt/slideLayouts/slideLayout266.xml" ContentType="application/vnd.openxmlformats-officedocument.presentationml.slideLayout+xml"/>
  <Override PartName="/ppt/slideLayouts/slideLayout21.xml" ContentType="application/vnd.openxmlformats-officedocument.presentationml.slideLayout+xml"/>
  <Override PartName="/ppt/slideLayouts/slideLayout121.xml" ContentType="application/vnd.openxmlformats-officedocument.presentationml.slideLayout+xml"/>
  <Override PartName="/ppt/theme/theme26.xml" ContentType="application/vnd.openxmlformats-officedocument.them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theme/theme15.xml" ContentType="application/vnd.openxmlformats-officedocument.theme+xml"/>
  <Override PartName="/ppt/slideLayouts/slideLayout233.xml" ContentType="application/vnd.openxmlformats-officedocument.presentationml.slideLayout+xml"/>
  <Override PartName="/ppt/slideLayouts/slideLayout244.xml" ContentType="application/vnd.openxmlformats-officedocument.presentationml.slideLayout+xml"/>
  <Override PartName="/ppt/slideLayouts/slideLayout280.xml" ContentType="application/vnd.openxmlformats-officedocument.presentationml.slideLayout+xml"/>
  <Override PartName="/ppt/slideLayouts/slideLayout291.xml" ContentType="application/vnd.openxmlformats-officedocument.presentationml.slideLayout+xml"/>
  <Override PartName="/ppt/slideLayouts/slideLayout222.xml" ContentType="application/vnd.openxmlformats-officedocument.presentationml.slideLayout+xml"/>
  <Override PartName="/ppt/slideMasters/slideMaster5.xml" ContentType="application/vnd.openxmlformats-officedocument.presentationml.slideMaster+xml"/>
  <Override PartName="/ppt/slideLayouts/slideLayout59.xml" ContentType="application/vnd.openxmlformats-officedocument.presentationml.slideLayout+xml"/>
  <Override PartName="/ppt/theme/theme7.xml" ContentType="application/vnd.openxmlformats-officedocument.theme+xml"/>
  <Override PartName="/ppt/slideLayouts/slideLayout159.xml" ContentType="application/vnd.openxmlformats-officedocument.presentationml.slideLayout+xml"/>
  <Override PartName="/ppt/slideLayouts/slideLayout211.xml" ContentType="application/vnd.openxmlformats-officedocument.presentationml.slideLayout+xml"/>
  <Override PartName="/ppt/theme/themeOverride14.xml" ContentType="application/vnd.openxmlformats-officedocument.themeOverride+xml"/>
  <Override PartName="/ppt/slideLayouts/slideLayout309.xml" ContentType="application/vnd.openxmlformats-officedocument.presentationml.slideLayout+xml"/>
  <Override PartName="/ppt/notesSlides/notesSlide4.xml" ContentType="application/vnd.openxmlformats-officedocument.presentationml.notesSlide+xml"/>
  <Override PartName="/ppt/slides/slide38.xml" ContentType="application/vnd.openxmlformats-officedocument.presentationml.slide+xml"/>
  <Override PartName="/ppt/slideLayouts/slideLayout48.xml" ContentType="application/vnd.openxmlformats-officedocument.presentationml.slideLayout+xml"/>
  <Override PartName="/ppt/slideLayouts/slideLayout95.xml" ContentType="application/vnd.openxmlformats-officedocument.presentationml.slideLayout+xml"/>
  <Override PartName="/ppt/slideLayouts/slideLayout137.xml" ContentType="application/vnd.openxmlformats-officedocument.presentationml.slideLayout+xml"/>
  <Override PartName="/ppt/slideLayouts/slideLayout148.xml" ContentType="application/vnd.openxmlformats-officedocument.presentationml.slideLayout+xml"/>
  <Override PartName="/ppt/slideLayouts/slideLayout184.xml" ContentType="application/vnd.openxmlformats-officedocument.presentationml.slideLayout+xml"/>
  <Override PartName="/ppt/slideLayouts/slideLayout195.xml" ContentType="application/vnd.openxmlformats-officedocument.presentationml.slideLayout+xml"/>
  <Override PartName="/ppt/slideLayouts/slideLayout200.xml" ContentType="application/vnd.openxmlformats-officedocument.presentationml.slideLayout+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slideLayouts/slideLayout84.xml" ContentType="application/vnd.openxmlformats-officedocument.presentationml.slideLayout+xml"/>
  <Override PartName="/ppt/slideLayouts/slideLayout126.xml" ContentType="application/vnd.openxmlformats-officedocument.presentationml.slideLayout+xml"/>
  <Override PartName="/ppt/slideLayouts/slideLayout173.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theme/themeOverride3.xml" ContentType="application/vnd.openxmlformats-officedocument.themeOverride+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slideLayouts/slideLayout115.xml" ContentType="application/vnd.openxmlformats-officedocument.presentationml.slideLayout+xml"/>
  <Override PartName="/ppt/slideLayouts/slideLayout162.xml" ContentType="application/vnd.openxmlformats-officedocument.presentationml.slideLayout+xml"/>
  <Override PartName="/ppt/slideLayouts/slideLayout249.xml" ContentType="application/vnd.openxmlformats-officedocument.presentationml.slideLayout+xml"/>
  <Override PartName="/ppt/slideLayouts/slideLayout296.xml" ContentType="application/vnd.openxmlformats-officedocument.presentationml.slideLayout+xml"/>
  <Override PartName="/ppt/slideLayouts/slideLayout301.xml" ContentType="application/vnd.openxmlformats-officedocument.presentationml.slideLayout+xml"/>
  <Default Extension="wmf" ContentType="image/x-wmf"/>
  <Override PartName="/ppt/notesSlides/notesSlide18.xml" ContentType="application/vnd.openxmlformats-officedocument.presentationml.notesSlide+xml"/>
  <Override PartName="/ppt/slideLayouts/slideLayout51.xml" ContentType="application/vnd.openxmlformats-officedocument.presentationml.slideLayout+xml"/>
  <Override PartName="/ppt/slideLayouts/slideLayout104.xml" ContentType="application/vnd.openxmlformats-officedocument.presentationml.slideLayout+xml"/>
  <Override PartName="/ppt/slideLayouts/slideLayout140.xml" ContentType="application/vnd.openxmlformats-officedocument.presentationml.slideLayout+xml"/>
  <Override PartName="/ppt/slideLayouts/slideLayout151.xml" ContentType="application/vnd.openxmlformats-officedocument.presentationml.slideLayout+xml"/>
  <Override PartName="/ppt/slideLayouts/slideLayout238.xml" ContentType="application/vnd.openxmlformats-officedocument.presentationml.slideLayout+xml"/>
  <Override PartName="/ppt/slideLayouts/slideLayout285.xml" ContentType="application/vnd.openxmlformats-officedocument.presentationml.slideLayout+xml"/>
  <Override PartName="/ppt/slideMasters/slideMaster24.xml" ContentType="application/vnd.openxmlformats-officedocument.presentationml.slideMaster+xml"/>
  <Override PartName="/ppt/slides/slide30.xml" ContentType="application/vnd.openxmlformats-officedocument.presentationml.slide+xml"/>
  <Override PartName="/ppt/slideLayouts/slideLayout40.xml" ContentType="application/vnd.openxmlformats-officedocument.presentationml.slideLayout+xml"/>
  <Override PartName="/ppt/slideLayouts/slideLayout227.xml" ContentType="application/vnd.openxmlformats-officedocument.presentationml.slideLayout+xml"/>
  <Override PartName="/ppt/slideLayouts/slideLayout274.xml" ContentType="application/vnd.openxmlformats-officedocument.presentationml.slideLayout+xml"/>
  <Override PartName="/ppt/slideMasters/slideMaster13.xml" ContentType="application/vnd.openxmlformats-officedocument.presentationml.slideMaster+xml"/>
  <Override PartName="/ppt/slideLayouts/slideLayout205.xml" ContentType="application/vnd.openxmlformats-officedocument.presentationml.slideLayout+xml"/>
  <Override PartName="/ppt/slideLayouts/slideLayout216.xml" ContentType="application/vnd.openxmlformats-officedocument.presentationml.slideLayout+xml"/>
  <Override PartName="/ppt/slideLayouts/slideLayout252.xml" ContentType="application/vnd.openxmlformats-officedocument.presentationml.slideLayout+xml"/>
  <Override PartName="/ppt/theme/theme23.xml" ContentType="application/vnd.openxmlformats-officedocument.theme+xml"/>
  <Override PartName="/ppt/slideLayouts/slideLayout263.xml" ContentType="application/vnd.openxmlformats-officedocument.presentationml.slideLayout+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Layouts/slideLayout89.xml" ContentType="application/vnd.openxmlformats-officedocument.presentationml.slideLayout+xml"/>
  <Override PartName="/ppt/theme/theme12.xml" ContentType="application/vnd.openxmlformats-officedocument.theme+xml"/>
  <Override PartName="/ppt/slideLayouts/slideLayout189.xml" ContentType="application/vnd.openxmlformats-officedocument.presentationml.slideLayout+xml"/>
  <Override PartName="/ppt/slideLayouts/slideLayout241.xml" ContentType="application/vnd.openxmlformats-officedocument.presentationml.slideLayout+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slideLayouts/slideLayout178.xml" ContentType="application/vnd.openxmlformats-officedocument.presentationml.slideLayout+xml"/>
  <Override PartName="/ppt/slideLayouts/slideLayout230.xml" ContentType="application/vnd.openxmlformats-officedocument.presentationml.slideLayout+xml"/>
  <Override PartName="/ppt/slideMasters/slideMaster2.xml" ContentType="application/vnd.openxmlformats-officedocument.presentationml.slideMaster+xml"/>
  <Override PartName="/ppt/theme/theme4.xml" ContentType="application/vnd.openxmlformats-officedocument.theme+xml"/>
  <Override PartName="/ppt/slideLayouts/slideLayout67.xml" ContentType="application/vnd.openxmlformats-officedocument.presentationml.slideLayout+xml"/>
  <Override PartName="/ppt/slideLayouts/slideLayout109.xml" ContentType="application/vnd.openxmlformats-officedocument.presentationml.slideLayout+xml"/>
  <Override PartName="/ppt/slideLayouts/slideLayout156.xml" ContentType="application/vnd.openxmlformats-officedocument.presentationml.slideLayout+xml"/>
  <Override PartName="/ppt/slideLayouts/slideLayout167.xml" ContentType="application/vnd.openxmlformats-officedocument.presentationml.slideLayout+xml"/>
  <Override PartName="/ppt/theme/themeOverride8.xml" ContentType="application/vnd.openxmlformats-officedocument.themeOverride+xml"/>
  <Override PartName="/ppt/theme/themeOverride11.xml" ContentType="application/vnd.openxmlformats-officedocument.themeOverride+xml"/>
  <Override PartName="/ppt/slideLayouts/slideLayout306.xml" ContentType="application/vnd.openxmlformats-officedocument.presentationml.slideLayout+xml"/>
  <Override PartName="/ppt/notesSlides/notesSlide1.xml" ContentType="application/vnd.openxmlformats-officedocument.presentationml.notesSlide+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145.xml" ContentType="application/vnd.openxmlformats-officedocument.presentationml.slideLayout+xml"/>
  <Override PartName="/ppt/slideLayouts/slideLayout192.xml" ContentType="application/vnd.openxmlformats-officedocument.presentationml.slideLayout+xml"/>
  <Override PartName="/ppt/slideLayouts/slideLayout279.xml" ContentType="application/vnd.openxmlformats-officedocument.presentationml.slideLayout+xml"/>
  <Override PartName="/ppt/slideMasters/slideMaster18.xml" ContentType="application/vnd.openxmlformats-officedocument.presentationml.slideMaster+xml"/>
  <Override PartName="/ppt/slides/slide24.xml" ContentType="application/vnd.openxmlformats-officedocument.presentationml.slide+xml"/>
  <Override PartName="/ppt/slides/slide35.xml" ContentType="application/vnd.openxmlformats-officedocument.presentationml.slide+xml"/>
  <Override PartName="/ppt/slideLayouts/slideLayout34.xml" ContentType="application/vnd.openxmlformats-officedocument.presentationml.slideLayout+xml"/>
  <Override PartName="/ppt/slideLayouts/slideLayout81.xml" ContentType="application/vnd.openxmlformats-officedocument.presentationml.slideLayout+xml"/>
  <Override PartName="/ppt/slideLayouts/slideLayout92.xml" ContentType="application/vnd.openxmlformats-officedocument.presentationml.slideLayout+xml"/>
  <Override PartName="/ppt/slideLayouts/slideLayout134.xml" ContentType="application/vnd.openxmlformats-officedocument.presentationml.slideLayout+xml"/>
  <Override PartName="/ppt/slideLayouts/slideLayout181.xml" ContentType="application/vnd.openxmlformats-officedocument.presentationml.slideLayout+xml"/>
  <Override PartName="/ppt/slideLayouts/slideLayout268.xml" ContentType="application/vnd.openxmlformats-officedocument.presentationml.slideLayout+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70.xml" ContentType="application/vnd.openxmlformats-officedocument.presentationml.slideLayout+xml"/>
  <Override PartName="/ppt/slideLayouts/slideLayout112.xml" ContentType="application/vnd.openxmlformats-officedocument.presentationml.slideLayout+xml"/>
  <Override PartName="/ppt/slideLayouts/slideLayout123.xml" ContentType="application/vnd.openxmlformats-officedocument.presentationml.slideLayout+xml"/>
  <Override PartName="/ppt/slideLayouts/slideLayout170.xml" ContentType="application/vnd.openxmlformats-officedocument.presentationml.slideLayout+xml"/>
  <Override PartName="/ppt/slideLayouts/slideLayout257.xml" ContentType="application/vnd.openxmlformats-officedocument.presentationml.slideLayout+xml"/>
  <Override PartName="/ppt/theme/theme28.xml" ContentType="application/vnd.openxmlformats-officedocument.theme+xml"/>
  <Override PartName="/ppt/notesSlides/notesSlide15.xml" ContentType="application/vnd.openxmlformats-officedocument.presentationml.notesSlide+xml"/>
  <Override PartName="/ppt/slideLayouts/slideLayout12.xml" ContentType="application/vnd.openxmlformats-officedocument.presentationml.slideLayout+xml"/>
  <Override PartName="/ppt/slideLayouts/slideLayout101.xml" ContentType="application/vnd.openxmlformats-officedocument.presentationml.slideLayout+xml"/>
  <Override PartName="/ppt/theme/theme17.xml" ContentType="application/vnd.openxmlformats-officedocument.theme+xml"/>
  <Override PartName="/ppt/slideLayouts/slideLayout235.xml" ContentType="application/vnd.openxmlformats-officedocument.presentationml.slideLayout+xml"/>
  <Override PartName="/ppt/slideLayouts/slideLayout246.xml" ContentType="application/vnd.openxmlformats-officedocument.presentationml.slideLayout+xml"/>
  <Override PartName="/ppt/slideLayouts/slideLayout293.xml" ContentType="application/vnd.openxmlformats-officedocument.presentationml.slideLayout+xml"/>
  <Override PartName="/ppt/slideMasters/slideMaster21.xml" ContentType="application/vnd.openxmlformats-officedocument.presentationml.slideMaster+xml"/>
  <Override PartName="/ppt/slideLayouts/slideLayout224.xml" ContentType="application/vnd.openxmlformats-officedocument.presentationml.slideLayout+xml"/>
  <Override PartName="/ppt/slideLayouts/slideLayout271.xml" ContentType="application/vnd.openxmlformats-officedocument.presentationml.slideLayout+xml"/>
  <Override PartName="/ppt/slideLayouts/slideLayout282.xml" ContentType="application/vnd.openxmlformats-officedocument.presentationml.slideLayout+xml"/>
  <Override PartName="/ppt/slideMasters/slideMaster7.xml" ContentType="application/vnd.openxmlformats-officedocument.presentationml.slideMaster+xml"/>
  <Override PartName="/ppt/slideMasters/slideMaster10.xml" ContentType="application/vnd.openxmlformats-officedocument.presentationml.slideMaster+xml"/>
  <Override PartName="/ppt/theme/theme9.xml" ContentType="application/vnd.openxmlformats-officedocument.theme+xml"/>
  <Override PartName="/ppt/slideLayouts/slideLayout213.xml" ContentType="application/vnd.openxmlformats-officedocument.presentationml.slideLayout+xml"/>
  <Override PartName="/ppt/slideLayouts/slideLayout260.xml" ContentType="application/vnd.openxmlformats-officedocument.presentationml.slideLayout+xml"/>
  <Override PartName="/ppt/notesSlides/notesSlide6.xml" ContentType="application/vnd.openxmlformats-officedocument.presentationml.notesSlide+xml"/>
  <Override PartName="/ppt/slideLayouts/slideLayout97.xml" ContentType="application/vnd.openxmlformats-officedocument.presentationml.slideLayout+xml"/>
  <Override PartName="/ppt/slideLayouts/slideLayout139.xml" ContentType="application/vnd.openxmlformats-officedocument.presentationml.slideLayout+xml"/>
  <Override PartName="/ppt/slideLayouts/slideLayout186.xml" ContentType="application/vnd.openxmlformats-officedocument.presentationml.slideLayout+xml"/>
  <Override PartName="/ppt/slideLayouts/slideLayout197.xml" ContentType="application/vnd.openxmlformats-officedocument.presentationml.slideLayout+xml"/>
  <Override PartName="/ppt/slideLayouts/slideLayout202.xml" ContentType="application/vnd.openxmlformats-officedocument.presentationml.slideLayout+xml"/>
  <Override PartName="/ppt/theme/theme20.xml" ContentType="application/vnd.openxmlformats-officedocument.theme+xml"/>
  <Override PartName="/ppt/slides/slide29.xml" ContentType="application/vnd.openxmlformats-officedocument.presentationml.slide+xml"/>
  <Override PartName="/ppt/slideLayouts/slideLayout39.xml" ContentType="application/vnd.openxmlformats-officedocument.presentationml.slideLayout+xml"/>
  <Override PartName="/ppt/slideLayouts/slideLayout86.xml" ContentType="application/vnd.openxmlformats-officedocument.presentationml.slideLayout+xml"/>
  <Override PartName="/ppt/slideLayouts/slideLayout128.xml" ContentType="application/vnd.openxmlformats-officedocument.presentationml.slideLayout+xml"/>
  <Override PartName="/ppt/slideLayouts/slideLayout175.xml" ContentType="application/vnd.openxmlformats-officedocument.presentationml.slideLayout+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Override5.xml" ContentType="application/vnd.openxmlformats-officedocument.themeOverride+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Layouts/slideLayout117.xml" ContentType="application/vnd.openxmlformats-officedocument.presentationml.slideLayout+xml"/>
  <Override PartName="/ppt/slideLayouts/slideLayout164.xml" ContentType="application/vnd.openxmlformats-officedocument.presentationml.slideLayout+xml"/>
  <Override PartName="/ppt/slideLayouts/slideLayout298.xml" ContentType="application/vnd.openxmlformats-officedocument.presentationml.slideLayout+xml"/>
  <Override PartName="/ppt/slideLayouts/slideLayout303.xml" ContentType="application/vnd.openxmlformats-officedocument.presentationml.slideLayout+xml"/>
  <Override PartName="/ppt/theme/theme1.xml" ContentType="application/vnd.openxmlformats-officedocument.theme+xml"/>
  <Override PartName="/ppt/slideLayouts/slideLayout53.xml" ContentType="application/vnd.openxmlformats-officedocument.presentationml.slideLayout+xml"/>
  <Override PartName="/ppt/slideLayouts/slideLayout106.xml" ContentType="application/vnd.openxmlformats-officedocument.presentationml.slideLayout+xml"/>
  <Override PartName="/ppt/slideLayouts/slideLayout142.xml" ContentType="application/vnd.openxmlformats-officedocument.presentationml.slideLayout+xml"/>
  <Override PartName="/ppt/slideLayouts/slideLayout153.xml" ContentType="application/vnd.openxmlformats-officedocument.presentationml.slideLayout+xml"/>
  <Override PartName="/ppt/slideLayouts/slideLayout287.xml" ContentType="application/vnd.openxmlformats-officedocument.presentationml.slideLayout+xml"/>
  <Override PartName="/ppt/slideMasters/slideMaster26.xml" ContentType="application/vnd.openxmlformats-officedocument.presentationml.slideMaster+xml"/>
  <Override PartName="/ppt/slides/slide32.xml" ContentType="application/vnd.openxmlformats-officedocument.presentationml.slide+xml"/>
  <Override PartName="/ppt/slideLayouts/slideLayout42.xml" ContentType="application/vnd.openxmlformats-officedocument.presentationml.slideLayout+xml"/>
  <Override PartName="/ppt/slideLayouts/slideLayout131.xml" ContentType="application/vnd.openxmlformats-officedocument.presentationml.slideLayout+xml"/>
  <Override PartName="/ppt/slideLayouts/slideLayout229.xml" ContentType="application/vnd.openxmlformats-officedocument.presentationml.slideLayout+xml"/>
  <Override PartName="/ppt/slideLayouts/slideLayout276.xml" ContentType="application/vnd.openxmlformats-officedocument.presentationml.slideLayout+xml"/>
  <Override PartName="/ppt/slideMasters/slideMaster15.xml" ContentType="application/vnd.openxmlformats-officedocument.presentationml.slideMaster+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120.xml" ContentType="application/vnd.openxmlformats-officedocument.presentationml.slideLayout+xml"/>
  <Override PartName="/ppt/slideLayouts/slideLayout207.xml" ContentType="application/vnd.openxmlformats-officedocument.presentationml.slideLayout+xml"/>
  <Override PartName="/ppt/slideLayouts/slideLayout218.xml" ContentType="application/vnd.openxmlformats-officedocument.presentationml.slideLayout+xml"/>
  <Override PartName="/ppt/slideLayouts/slideLayout254.xml" ContentType="application/vnd.openxmlformats-officedocument.presentationml.slideLayout+xml"/>
  <Override PartName="/ppt/slideLayouts/slideLayout265.xml" ContentType="application/vnd.openxmlformats-officedocument.presentationml.slideLayout+xml"/>
  <Override PartName="/ppt/notesSlides/notesSlide23.xml" ContentType="application/vnd.openxmlformats-officedocument.presentationml.notesSlide+xml"/>
  <Override PartName="/ppt/theme/theme14.xml" ContentType="application/vnd.openxmlformats-officedocument.theme+xml"/>
  <Override PartName="/ppt/slideLayouts/slideLayout243.xml" ContentType="application/vnd.openxmlformats-officedocument.presentationml.slideLayout+xml"/>
  <Override PartName="/ppt/theme/theme25.xml" ContentType="application/vnd.openxmlformats-officedocument.theme+xml"/>
  <Override PartName="/ppt/slideLayouts/slideLayout290.xml" ContentType="application/vnd.openxmlformats-officedocument.presentationml.slideLayout+xml"/>
  <Override PartName="/ppt/notesSlides/notesSlide12.xml" ContentType="application/vnd.openxmlformats-officedocument.presentationml.notesSlide+xml"/>
  <Override PartName="/ppt/slideLayouts/slideLayout232.xml" ContentType="application/vnd.openxmlformats-officedocument.presentationml.slideLayout+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slideLayouts/slideLayout69.xml" ContentType="application/vnd.openxmlformats-officedocument.presentationml.slideLayout+xml"/>
  <Override PartName="/ppt/theme/theme6.xml" ContentType="application/vnd.openxmlformats-officedocument.theme+xml"/>
  <Override PartName="/ppt/slideLayouts/slideLayout158.xml" ContentType="application/vnd.openxmlformats-officedocument.presentationml.slideLayout+xml"/>
  <Override PartName="/ppt/slideLayouts/slideLayout169.xml" ContentType="application/vnd.openxmlformats-officedocument.presentationml.slideLayout+xml"/>
  <Override PartName="/ppt/slideLayouts/slideLayout210.xml" ContentType="application/vnd.openxmlformats-officedocument.presentationml.slideLayout+xml"/>
  <Override PartName="/ppt/slideLayouts/slideLayout221.xml" ContentType="application/vnd.openxmlformats-officedocument.presentationml.slideLayout+xml"/>
  <Override PartName="/ppt/theme/themeOverride13.xml" ContentType="application/vnd.openxmlformats-officedocument.themeOverride+xml"/>
  <Override PartName="/ppt/slideLayouts/slideLayout308.xml" ContentType="application/vnd.openxmlformats-officedocument.presentationml.slideLayout+xml"/>
  <Override PartName="/ppt/slideLayouts/slideLayout58.xml" ContentType="application/vnd.openxmlformats-officedocument.presentationml.slideLayout+xml"/>
  <Default Extension="bin" ContentType="application/vnd.openxmlformats-officedocument.oleObject"/>
  <Override PartName="/ppt/slideLayouts/slideLayout147.xml" ContentType="application/vnd.openxmlformats-officedocument.presentationml.slideLayout+xml"/>
  <Override PartName="/ppt/slideLayouts/slideLayout194.xml" ContentType="application/vnd.openxmlformats-officedocument.presentationml.slideLayout+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83.xml" ContentType="application/vnd.openxmlformats-officedocument.presentationml.slideLayout+xml"/>
  <Override PartName="/ppt/slideLayouts/slideLayout94.xml" ContentType="application/vnd.openxmlformats-officedocument.presentationml.slideLayout+xml"/>
  <Override PartName="/ppt/slideLayouts/slideLayout136.xml" ContentType="application/vnd.openxmlformats-officedocument.presentationml.slideLayout+xml"/>
  <Override PartName="/ppt/slideLayouts/slideLayout183.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72.xml" ContentType="application/vnd.openxmlformats-officedocument.presentationml.slideLayout+xml"/>
  <Override PartName="/ppt/slideLayouts/slideLayout114.xml" ContentType="application/vnd.openxmlformats-officedocument.presentationml.slideLayout+xml"/>
  <Override PartName="/ppt/slideLayouts/slideLayout125.xml" ContentType="application/vnd.openxmlformats-officedocument.presentationml.slideLayout+xml"/>
  <Override PartName="/ppt/slideLayouts/slideLayout161.xml" ContentType="application/vnd.openxmlformats-officedocument.presentationml.slideLayout+xml"/>
  <Override PartName="/ppt/slideLayouts/slideLayout172.xml" ContentType="application/vnd.openxmlformats-officedocument.presentationml.slideLayout+xml"/>
  <Override PartName="/ppt/slideLayouts/slideLayout259.xml" ContentType="application/vnd.openxmlformats-officedocument.presentationml.slideLayout+xml"/>
  <Override PartName="/ppt/notesSlides/notesSlide17.xml" ContentType="application/vnd.openxmlformats-officedocument.presentationml.notesSlide+xml"/>
  <Override PartName="/ppt/slideLayouts/slideLayout14.xml" ContentType="application/vnd.openxmlformats-officedocument.presentationml.slideLayout+xml"/>
  <Override PartName="/ppt/theme/themeOverride2.xml" ContentType="application/vnd.openxmlformats-officedocument.themeOverride+xml"/>
  <Override PartName="/ppt/slideLayouts/slideLayout61.xml" ContentType="application/vnd.openxmlformats-officedocument.presentationml.slideLayout+xml"/>
  <Override PartName="/ppt/slideLayouts/slideLayout103.xml" ContentType="application/vnd.openxmlformats-officedocument.presentationml.slideLayout+xml"/>
  <Override PartName="/ppt/slideLayouts/slideLayout150.xml" ContentType="application/vnd.openxmlformats-officedocument.presentationml.slideLayout+xml"/>
  <Override PartName="/ppt/theme/theme19.xml" ContentType="application/vnd.openxmlformats-officedocument.theme+xml"/>
  <Override PartName="/ppt/slideLayouts/slideLayout248.xml" ContentType="application/vnd.openxmlformats-officedocument.presentationml.slideLayout+xml"/>
  <Override PartName="/ppt/slideLayouts/slideLayout295.xml" ContentType="application/vnd.openxmlformats-officedocument.presentationml.slideLayout+xml"/>
  <Override PartName="/ppt/slideLayouts/slideLayout300.xml" ContentType="application/vnd.openxmlformats-officedocument.presentationml.slideLayout+xml"/>
  <Override PartName="/ppt/slideMasters/slideMaster23.xml" ContentType="application/vnd.openxmlformats-officedocument.presentationml.slideMaster+xml"/>
  <Override PartName="/ppt/slideLayouts/slideLayout50.xml" ContentType="application/vnd.openxmlformats-officedocument.presentationml.slideLayout+xml"/>
  <Override PartName="/ppt/slideLayouts/slideLayout226.xml" ContentType="application/vnd.openxmlformats-officedocument.presentationml.slideLayout+xml"/>
  <Override PartName="/ppt/slideLayouts/slideLayout237.xml" ContentType="application/vnd.openxmlformats-officedocument.presentationml.slideLayout+xml"/>
  <Override PartName="/ppt/slideLayouts/slideLayout273.xml" ContentType="application/vnd.openxmlformats-officedocument.presentationml.slideLayout+xml"/>
  <Override PartName="/ppt/slideLayouts/slideLayout284.xml" ContentType="application/vnd.openxmlformats-officedocument.presentationml.slideLayout+xml"/>
  <Override PartName="/ppt/slideMasters/slideMaster9.xml" ContentType="application/vnd.openxmlformats-officedocument.presentationml.slideMaster+xml"/>
  <Override PartName="/ppt/slideMasters/slideMaster12.xml" ContentType="application/vnd.openxmlformats-officedocument.presentationml.slideMaster+xml"/>
  <Default Extension="vml" ContentType="application/vnd.openxmlformats-officedocument.vmlDrawing"/>
  <Override PartName="/ppt/slideLayouts/slideLayout215.xml" ContentType="application/vnd.openxmlformats-officedocument.presentationml.slideLayout+xml"/>
  <Override PartName="/ppt/slideLayouts/slideLayout262.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slideLayouts/slideLayout99.xml" ContentType="application/vnd.openxmlformats-officedocument.presentationml.slideLayout+xml"/>
  <Override PartName="/ppt/slideLayouts/slideLayout188.xml" ContentType="application/vnd.openxmlformats-officedocument.presentationml.slideLayout+xml"/>
  <Override PartName="/ppt/slideLayouts/slideLayout199.xml" ContentType="application/vnd.openxmlformats-officedocument.presentationml.slideLayout+xml"/>
  <Override PartName="/ppt/slideLayouts/slideLayout204.xml" ContentType="application/vnd.openxmlformats-officedocument.presentationml.slideLayout+xml"/>
  <Override PartName="/ppt/theme/theme22.xml" ContentType="application/vnd.openxmlformats-officedocument.theme+xml"/>
  <Override PartName="/ppt/slideLayouts/slideLayout251.xml" ContentType="application/vnd.openxmlformats-officedocument.presentationml.slideLayout+xml"/>
  <Override PartName="/ppt/slideLayouts/slideLayout88.xml" ContentType="application/vnd.openxmlformats-officedocument.presentationml.slideLayout+xml"/>
  <Override PartName="/ppt/theme/theme11.xml" ContentType="application/vnd.openxmlformats-officedocument.theme+xml"/>
  <Override PartName="/ppt/slideLayouts/slideLayout177.xml" ContentType="application/vnd.openxmlformats-officedocument.presentationml.slideLayout+xml"/>
  <Override PartName="/ppt/slideLayouts/slideLayout240.xml" ContentType="application/vnd.openxmlformats-officedocument.presentationml.slideLayou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theme/themeOverride7.xml" ContentType="application/vnd.openxmlformats-officedocument.themeOverride+xml"/>
  <Override PartName="/ppt/slideLayouts/slideLayout119.xml" ContentType="application/vnd.openxmlformats-officedocument.presentationml.slideLayout+xml"/>
  <Override PartName="/ppt/slideLayouts/slideLayout166.xml" ContentType="application/vnd.openxmlformats-officedocument.presentationml.slideLayout+xml"/>
  <Override PartName="/ppt/slideMasters/slideMaster1.xml" ContentType="application/vnd.openxmlformats-officedocument.presentationml.slideMaster+xml"/>
  <Override PartName="/ppt/theme/theme3.xml" ContentType="application/vnd.openxmlformats-officedocument.theme+xml"/>
  <Override PartName="/ppt/slideLayouts/slideLayout55.xml" ContentType="application/vnd.openxmlformats-officedocument.presentationml.slideLayout+xml"/>
  <Override PartName="/ppt/slideLayouts/slideLayout108.xml" ContentType="application/vnd.openxmlformats-officedocument.presentationml.slideLayout+xml"/>
  <Override PartName="/ppt/slideLayouts/slideLayout155.xml" ContentType="application/vnd.openxmlformats-officedocument.presentationml.slideLayout+xml"/>
  <Override PartName="/ppt/theme/themeOverride10.xml" ContentType="application/vnd.openxmlformats-officedocument.themeOverride+xml"/>
  <Override PartName="/ppt/slideLayouts/slideLayout289.xml" ContentType="application/vnd.openxmlformats-officedocument.presentationml.slideLayout+xml"/>
  <Override PartName="/ppt/slideLayouts/slideLayout305.xml" ContentType="application/vnd.openxmlformats-officedocument.presentationml.slideLayout+xml"/>
  <Override PartName="/ppt/slideMasters/slideMaster28.xml" ContentType="application/vnd.openxmlformats-officedocument.presentationml.slideMaster+xml"/>
  <Override PartName="/ppt/slides/slide34.xml" ContentType="application/vnd.openxmlformats-officedocument.presentationml.slide+xml"/>
  <Override PartName="/ppt/slideLayouts/slideLayout44.xml" ContentType="application/vnd.openxmlformats-officedocument.presentationml.slideLayout+xml"/>
  <Override PartName="/ppt/slideLayouts/slideLayout91.xml" ContentType="application/vnd.openxmlformats-officedocument.presentationml.slideLayout+xml"/>
  <Override PartName="/ppt/slideLayouts/slideLayout133.xml" ContentType="application/vnd.openxmlformats-officedocument.presentationml.slideLayout+xml"/>
  <Override PartName="/ppt/slideLayouts/slideLayout144.xml" ContentType="application/vnd.openxmlformats-officedocument.presentationml.slideLayout+xml"/>
  <Override PartName="/ppt/slideLayouts/slideLayout180.xml" ContentType="application/vnd.openxmlformats-officedocument.presentationml.slideLayout+xml"/>
  <Override PartName="/ppt/slideLayouts/slideLayout191.xml" ContentType="application/vnd.openxmlformats-officedocument.presentationml.slideLayout+xml"/>
  <Override PartName="/ppt/slideLayouts/slideLayout278.xml" ContentType="application/vnd.openxmlformats-officedocument.presentationml.slideLayout+xml"/>
  <Default Extension="rels" ContentType="application/vnd.openxmlformats-package.relationships+xml"/>
  <Override PartName="/ppt/slideMasters/slideMaster17.xml" ContentType="application/vnd.openxmlformats-officedocument.presentationml.slideMaster+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80.xml" ContentType="application/vnd.openxmlformats-officedocument.presentationml.slideLayout+xml"/>
  <Override PartName="/ppt/slideLayouts/slideLayout122.xml" ContentType="application/vnd.openxmlformats-officedocument.presentationml.slideLayout+xml"/>
  <Override PartName="/ppt/slideLayouts/slideLayout209.xml" ContentType="application/vnd.openxmlformats-officedocument.presentationml.slideLayout+xml"/>
  <Override PartName="/ppt/slideLayouts/slideLayout256.xml" ContentType="application/vnd.openxmlformats-officedocument.presentationml.slideLayout+xml"/>
  <Override PartName="/ppt/slideLayouts/slideLayout267.xml" ContentType="application/vnd.openxmlformats-officedocument.presentationml.slideLayout+xml"/>
  <Override PartName="/ppt/slides/slide12.xml" ContentType="application/vnd.openxmlformats-officedocument.presentationml.slide+xml"/>
  <Override PartName="/ppt/slideLayouts/slideLayout11.xml" ContentType="application/vnd.openxmlformats-officedocument.presentationml.slideLayout+xml"/>
  <Override PartName="/ppt/slideLayouts/slideLayout111.xml" ContentType="application/vnd.openxmlformats-officedocument.presentationml.slideLayout+xml"/>
  <Override PartName="/ppt/theme/theme16.xml" ContentType="application/vnd.openxmlformats-officedocument.theme+xml"/>
  <Override PartName="/ppt/slideLayouts/slideLayout245.xml" ContentType="application/vnd.openxmlformats-officedocument.presentationml.slideLayout+xml"/>
  <Override PartName="/ppt/slideLayouts/slideLayout292.xml" ContentType="application/vnd.openxmlformats-officedocument.presentationml.slideLayout+xml"/>
  <Override PartName="/ppt/theme/theme27.xml" ContentType="application/vnd.openxmlformats-officedocument.theme+xml"/>
  <Override PartName="/ppt/notesSlides/notesSlide14.xml" ContentType="application/vnd.openxmlformats-officedocument.presentationml.notesSlide+xml"/>
  <Override PartName="/ppt/slideLayouts/slideLayout100.xml" ContentType="application/vnd.openxmlformats-officedocument.presentationml.slideLayout+xml"/>
  <Override PartName="/ppt/slideLayouts/slideLayout234.xml" ContentType="application/vnd.openxmlformats-officedocument.presentationml.slideLayout+xml"/>
  <Override PartName="/ppt/slideLayouts/slideLayout281.xml" ContentType="application/vnd.openxmlformats-officedocument.presentationml.slideLayout+xml"/>
  <Override PartName="/ppt/slideMasters/slideMaster6.xml" ContentType="application/vnd.openxmlformats-officedocument.presentationml.slideMaster+xml"/>
  <Override PartName="/ppt/slideMasters/slideMaster20.xml" ContentType="application/vnd.openxmlformats-officedocument.presentationml.slideMaster+xml"/>
  <Override PartName="/ppt/theme/theme8.xml" ContentType="application/vnd.openxmlformats-officedocument.theme+xml"/>
  <Override PartName="/ppt/slideLayouts/slideLayout223.xml" ContentType="application/vnd.openxmlformats-officedocument.presentationml.slideLayout+xml"/>
  <Override PartName="/ppt/slideLayouts/slideLayout270.xml" ContentType="application/vnd.openxmlformats-officedocument.presentationml.slideLayout+xml"/>
  <Override PartName="/ppt/slideLayouts/slideLayout149.xml" ContentType="application/vnd.openxmlformats-officedocument.presentationml.slideLayout+xml"/>
  <Override PartName="/ppt/slideLayouts/slideLayout196.xml" ContentType="application/vnd.openxmlformats-officedocument.presentationml.slideLayout+xml"/>
  <Override PartName="/ppt/slideLayouts/slideLayout201.xml" ContentType="application/vnd.openxmlformats-officedocument.presentationml.slideLayout+xml"/>
  <Override PartName="/ppt/slideLayouts/slideLayout212.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slideLayouts/slideLayout85.xml" ContentType="application/vnd.openxmlformats-officedocument.presentationml.slideLayout+xml"/>
  <Override PartName="/ppt/slideLayouts/slideLayout96.xml" ContentType="application/vnd.openxmlformats-officedocument.presentationml.slideLayout+xml"/>
  <Override PartName="/ppt/slideLayouts/slideLayout138.xml" ContentType="application/vnd.openxmlformats-officedocument.presentationml.slideLayout+xml"/>
  <Override PartName="/ppt/slideLayouts/slideLayout185.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74.xml" ContentType="application/vnd.openxmlformats-officedocument.presentationml.slideLayout+xml"/>
  <Override PartName="/ppt/slideLayouts/slideLayout116.xml" ContentType="application/vnd.openxmlformats-officedocument.presentationml.slideLayout+xml"/>
  <Override PartName="/ppt/slideLayouts/slideLayout127.xml" ContentType="application/vnd.openxmlformats-officedocument.presentationml.slideLayout+xml"/>
  <Override PartName="/ppt/slideLayouts/slideLayout163.xml" ContentType="application/vnd.openxmlformats-officedocument.presentationml.slideLayout+xml"/>
  <Override PartName="/ppt/slideLayouts/slideLayout174.xml" ContentType="application/vnd.openxmlformats-officedocument.presentationml.slideLayout+xml"/>
  <Override PartName="/ppt/notesSlides/notesSlide19.xml" ContentType="application/vnd.openxmlformats-officedocument.presentationml.notesSlide+xml"/>
  <Default Extension="jpeg" ContentType="image/jpeg"/>
  <Override PartName="/ppt/slideLayouts/slideLayout16.xml" ContentType="application/vnd.openxmlformats-officedocument.presentationml.slideLayout+xml"/>
  <Override PartName="/ppt/theme/themeOverride4.xml" ContentType="application/vnd.openxmlformats-officedocument.themeOverride+xml"/>
  <Override PartName="/ppt/slideLayouts/slideLayout63.xml" ContentType="application/vnd.openxmlformats-officedocument.presentationml.slideLayout+xml"/>
  <Override PartName="/ppt/slideLayouts/slideLayout105.xml" ContentType="application/vnd.openxmlformats-officedocument.presentationml.slideLayout+xml"/>
  <Override PartName="/ppt/slideLayouts/slideLayout152.xml" ContentType="application/vnd.openxmlformats-officedocument.presentationml.slideLayout+xml"/>
  <Override PartName="/ppt/slideLayouts/slideLayout297.xml" ContentType="application/vnd.openxmlformats-officedocument.presentationml.slideLayout+xml"/>
  <Override PartName="/ppt/slideLayouts/slideLayout302.xml" ContentType="application/vnd.openxmlformats-officedocument.presentationml.slideLayout+xml"/>
  <Override PartName="/ppt/slideMasters/slideMaster25.xml" ContentType="application/vnd.openxmlformats-officedocument.presentationml.slideMaster+xml"/>
  <Override PartName="/ppt/slides/slide31.xml" ContentType="application/vnd.openxmlformats-officedocument.presentationml.slide+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141.xml" ContentType="application/vnd.openxmlformats-officedocument.presentationml.slideLayout+xml"/>
  <Override PartName="/ppt/slideLayouts/slideLayout228.xml" ContentType="application/vnd.openxmlformats-officedocument.presentationml.slideLayout+xml"/>
  <Override PartName="/ppt/slideLayouts/slideLayout239.xml" ContentType="application/vnd.openxmlformats-officedocument.presentationml.slideLayout+xml"/>
  <Override PartName="/ppt/slideLayouts/slideLayout275.xml" ContentType="application/vnd.openxmlformats-officedocument.presentationml.slideLayout+xml"/>
  <Override PartName="/ppt/slideLayouts/slideLayout286.xml" ContentType="application/vnd.openxmlformats-officedocument.presentationml.slideLayout+xml"/>
  <Override PartName="/ppt/slideMasters/slideMaster14.xml" ContentType="application/vnd.openxmlformats-officedocument.presentationml.slideMaster+xml"/>
  <Override PartName="/ppt/slides/slide20.xml" ContentType="application/vnd.openxmlformats-officedocument.presentationml.slide+xml"/>
  <Override PartName="/ppt/slideLayouts/slideLayout30.xml" ContentType="application/vnd.openxmlformats-officedocument.presentationml.slideLayout+xml"/>
  <Override PartName="/ppt/slideLayouts/slideLayout130.xml" ContentType="application/vnd.openxmlformats-officedocument.presentationml.slideLayout+xml"/>
  <Override PartName="/ppt/slideLayouts/slideLayout217.xml" ContentType="application/vnd.openxmlformats-officedocument.presentationml.slideLayout+xml"/>
  <Override PartName="/ppt/slideLayouts/slideLayout264.xml" ContentType="application/vnd.openxmlformats-officedocument.presentationml.slideLayout+xml"/>
  <Override PartName="/ppt/notesSlides/notesSlide22.xml" ContentType="application/vnd.openxmlformats-officedocument.presentationml.notesSlide+xml"/>
  <Override PartName="/ppt/slideLayouts/slideLayout206.xml" ContentType="application/vnd.openxmlformats-officedocument.presentationml.slideLayout+xml"/>
  <Override PartName="/ppt/slideLayouts/slideLayout253.xml" ContentType="application/vnd.openxmlformats-officedocument.presentationml.slideLayout+xml"/>
  <Override PartName="/ppt/theme/theme24.xml" ContentType="application/vnd.openxmlformats-officedocument.theme+xml"/>
  <Override PartName="/ppt/notesSlides/notesSlide11.xml" ContentType="application/vnd.openxmlformats-officedocument.presentationml.notesSlide+xml"/>
  <Override PartName="/ppt/theme/theme13.xml" ContentType="application/vnd.openxmlformats-officedocument.theme+xml"/>
  <Override PartName="/ppt/slideLayouts/slideLayout179.xml" ContentType="application/vnd.openxmlformats-officedocument.presentationml.slideLayout+xml"/>
  <Override PartName="/ppt/slideLayouts/slideLayout231.xml" ContentType="application/vnd.openxmlformats-officedocument.presentationml.slideLayout+xml"/>
  <Override PartName="/ppt/slideLayouts/slideLayout242.xml" ContentType="application/vnd.openxmlformats-officedocument.presentationml.slideLayout+xml"/>
  <Override PartName="/ppt/slides/slide8.xml" ContentType="application/vnd.openxmlformats-officedocument.presentationml.slide+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slideLayouts/slideLayout168.xml" ContentType="application/vnd.openxmlformats-officedocument.presentationml.slideLayout+xml"/>
  <Override PartName="/ppt/theme/themeOverride9.xml" ContentType="application/vnd.openxmlformats-officedocument.themeOverride+xml"/>
  <Override PartName="/ppt/slideLayouts/slideLayout220.xml" ContentType="application/vnd.openxmlformats-officedocument.presentationml.slideLayout+xml"/>
  <Override PartName="/ppt/slideMasters/slideMaster3.xml" ContentType="application/vnd.openxmlformats-officedocument.presentationml.slideMaster+xml"/>
  <Override PartName="/ppt/slideLayouts/slideLayout57.xml" ContentType="application/vnd.openxmlformats-officedocument.presentationml.slideLayout+xml"/>
  <Override PartName="/ppt/slideLayouts/slideLayout157.xml" ContentType="application/vnd.openxmlformats-officedocument.presentationml.slideLayout+xml"/>
  <Override PartName="/ppt/theme/themeOverride12.xml" ContentType="application/vnd.openxmlformats-officedocument.themeOverride+xml"/>
  <Override PartName="/ppt/notesSlides/notesSlide2.xml" ContentType="application/vnd.openxmlformats-officedocument.presentationml.notesSlide+xml"/>
  <Override PartName="/ppt/slides/slide36.xml" ContentType="application/vnd.openxmlformats-officedocument.presentationml.slide+xml"/>
  <Override PartName="/ppt/slideLayouts/slideLayout135.xml" ContentType="application/vnd.openxmlformats-officedocument.presentationml.slideLayout+xml"/>
  <Override PartName="/ppt/slideLayouts/slideLayout182.xml" ContentType="application/vnd.openxmlformats-officedocument.presentationml.slideLayout+xml"/>
  <Override PartName="/ppt/slideMasters/slideMaster19.xml" ContentType="application/vnd.openxmlformats-officedocument.presentationml.slideMaster+xml"/>
  <Override PartName="/ppt/slideLayouts/slideLayout35.xml" ContentType="application/vnd.openxmlformats-officedocument.presentationml.slideLayout+xml"/>
  <Override PartName="/ppt/slideLayouts/slideLayout82.xml" ContentType="application/vnd.openxmlformats-officedocument.presentationml.slideLayout+xml"/>
  <Override PartName="/ppt/slideLayouts/slideLayout258.xml" ContentType="application/vnd.openxmlformats-officedocument.presentationml.slideLayout+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heme/themeOverride1.xml" ContentType="application/vnd.openxmlformats-officedocument.themeOverride+xml"/>
  <Override PartName="/ppt/slideLayouts/slideLayout60.xml" ContentType="application/vnd.openxmlformats-officedocument.presentationml.slideLayout+xml"/>
  <Override PartName="/ppt/slideLayouts/slideLayout113.xml" ContentType="application/vnd.openxmlformats-officedocument.presentationml.slideLayout+xml"/>
  <Override PartName="/ppt/slideLayouts/slideLayout160.xml" ContentType="application/vnd.openxmlformats-officedocument.presentationml.slideLayout+xml"/>
  <Override PartName="/ppt/theme/theme18.xml" ContentType="application/vnd.openxmlformats-officedocument.theme+xml"/>
  <Override PartName="/ppt/tableStyles.xml" ContentType="application/vnd.openxmlformats-officedocument.presentationml.tableStyles+xml"/>
  <Override PartName="/ppt/slideLayouts/slideLayout236.xml" ContentType="application/vnd.openxmlformats-officedocument.presentationml.slideLayout+xml"/>
  <Override PartName="/ppt/slideLayouts/slideLayout283.xml" ContentType="application/vnd.openxmlformats-officedocument.presentationml.slideLayout+xml"/>
  <Override PartName="/ppt/slideMasters/slideMaster22.xml" ContentType="application/vnd.openxmlformats-officedocument.presentationml.slideMaster+xml"/>
  <Override PartName="/ppt/slideLayouts/slideLayout198.xml" ContentType="application/vnd.openxmlformats-officedocument.presentationml.slideLayout+xml"/>
  <Override PartName="/ppt/slideLayouts/slideLayout214.xml" ContentType="application/vnd.openxmlformats-officedocument.presentationml.slideLayout+xml"/>
  <Override PartName="/ppt/theme/theme21.xml" ContentType="application/vnd.openxmlformats-officedocument.theme+xml"/>
  <Override PartName="/ppt/slideLayouts/slideLayout261.xml" ContentType="application/vnd.openxmlformats-officedocument.presentationml.slideLayout+xml"/>
  <Override PartName="/ppt/slideLayouts/slideLayout98.xml" ContentType="application/vnd.openxmlformats-officedocument.presentationml.slideLayout+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76.xml" ContentType="application/vnd.openxmlformats-officedocument.presentationml.slideLayout+xml"/>
  <Override PartName="/ppt/slideLayouts/slideLayout129.xml" ContentType="application/vnd.openxmlformats-officedocument.presentationml.slideLayout+xml"/>
  <Override PartName="/ppt/slideLayouts/slideLayout176.xml" ContentType="application/vnd.openxmlformats-officedocument.presentationml.slideLayout+xml"/>
  <Override PartName="/ppt/slideLayouts/slideLayout107.xml" ContentType="application/vnd.openxmlformats-officedocument.presentationml.slideLayout+xml"/>
  <Override PartName="/ppt/slideLayouts/slideLayout154.xml" ContentType="application/vnd.openxmlformats-officedocument.presentationml.slideLayout+xml"/>
  <Override PartName="/ppt/slideLayouts/slideLayout299.xml" ContentType="application/vnd.openxmlformats-officedocument.presentationml.slideLayout+xml"/>
  <Override PartName="/ppt/slides/slide33.xml" ContentType="application/vnd.openxmlformats-officedocument.presentationml.slide+xml"/>
  <Override PartName="/ppt/slideLayouts/slideLayout54.xml" ContentType="application/vnd.openxmlformats-officedocument.presentationml.slideLayout+xml"/>
  <Override PartName="/ppt/slideLayouts/slideLayout277.xml" ContentType="application/vnd.openxmlformats-officedocument.presentationml.slideLayout+xml"/>
  <Override PartName="/ppt/presentation.xml" ContentType="application/vnd.openxmlformats-officedocument.presentationml.presentation.main+xml"/>
  <Override PartName="/ppt/slideMasters/slideMaster16.xml" ContentType="application/vnd.openxmlformats-officedocument.presentationml.slideMaster+xml"/>
  <Override PartName="/ppt/slideLayouts/slideLayout32.xml" ContentType="application/vnd.openxmlformats-officedocument.presentationml.slideLayout+xml"/>
  <Override PartName="/ppt/slideLayouts/slideLayout1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10.xml" ContentType="application/vnd.openxmlformats-officedocument.presentationml.slideLayout+xml"/>
  <Override PartName="/ppt/slideLayouts/slideLayout208.xml" ContentType="application/vnd.openxmlformats-officedocument.presentationml.slideLayout+xml"/>
  <Override PartName="/ppt/slideLayouts/slideLayout25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685" r:id="rId2"/>
    <p:sldMasterId id="2147483697" r:id="rId3"/>
    <p:sldMasterId id="2147483709" r:id="rId4"/>
    <p:sldMasterId id="2147483721" r:id="rId5"/>
    <p:sldMasterId id="2147483733" r:id="rId6"/>
    <p:sldMasterId id="2147483746" r:id="rId7"/>
    <p:sldMasterId id="2147483760" r:id="rId8"/>
    <p:sldMasterId id="2147483772" r:id="rId9"/>
    <p:sldMasterId id="2147483784" r:id="rId10"/>
    <p:sldMasterId id="2147483796" r:id="rId11"/>
    <p:sldMasterId id="2147483808" r:id="rId12"/>
    <p:sldMasterId id="2147483820" r:id="rId13"/>
    <p:sldMasterId id="2147483832" r:id="rId14"/>
    <p:sldMasterId id="2147483844" r:id="rId15"/>
    <p:sldMasterId id="2147483859" r:id="rId16"/>
    <p:sldMasterId id="2147483871" r:id="rId17"/>
    <p:sldMasterId id="2147483883" r:id="rId18"/>
    <p:sldMasterId id="2147483895" r:id="rId19"/>
    <p:sldMasterId id="2147483907" r:id="rId20"/>
    <p:sldMasterId id="2147483910" r:id="rId21"/>
    <p:sldMasterId id="2147483925" r:id="rId22"/>
    <p:sldMasterId id="2147483937" r:id="rId23"/>
    <p:sldMasterId id="2147483949" r:id="rId24"/>
    <p:sldMasterId id="2147483961" r:id="rId25"/>
    <p:sldMasterId id="2147483973" r:id="rId26"/>
    <p:sldMasterId id="2147483985" r:id="rId27"/>
    <p:sldMasterId id="2147483997" r:id="rId28"/>
  </p:sldMasterIdLst>
  <p:notesMasterIdLst>
    <p:notesMasterId r:id="rId68"/>
  </p:notesMasterIdLst>
  <p:sldIdLst>
    <p:sldId id="256" r:id="rId29"/>
    <p:sldId id="304" r:id="rId30"/>
    <p:sldId id="257" r:id="rId31"/>
    <p:sldId id="314" r:id="rId32"/>
    <p:sldId id="316" r:id="rId33"/>
    <p:sldId id="260" r:id="rId34"/>
    <p:sldId id="267" r:id="rId35"/>
    <p:sldId id="274" r:id="rId36"/>
    <p:sldId id="269" r:id="rId37"/>
    <p:sldId id="273" r:id="rId38"/>
    <p:sldId id="270" r:id="rId39"/>
    <p:sldId id="271" r:id="rId40"/>
    <p:sldId id="272" r:id="rId41"/>
    <p:sldId id="275" r:id="rId42"/>
    <p:sldId id="276" r:id="rId43"/>
    <p:sldId id="277" r:id="rId44"/>
    <p:sldId id="278" r:id="rId45"/>
    <p:sldId id="279" r:id="rId46"/>
    <p:sldId id="297" r:id="rId47"/>
    <p:sldId id="264" r:id="rId48"/>
    <p:sldId id="280" r:id="rId49"/>
    <p:sldId id="281" r:id="rId50"/>
    <p:sldId id="283" r:id="rId51"/>
    <p:sldId id="285" r:id="rId52"/>
    <p:sldId id="291" r:id="rId53"/>
    <p:sldId id="317" r:id="rId54"/>
    <p:sldId id="292" r:id="rId55"/>
    <p:sldId id="318" r:id="rId56"/>
    <p:sldId id="319" r:id="rId57"/>
    <p:sldId id="287" r:id="rId58"/>
    <p:sldId id="320" r:id="rId59"/>
    <p:sldId id="325" r:id="rId60"/>
    <p:sldId id="322" r:id="rId61"/>
    <p:sldId id="323" r:id="rId62"/>
    <p:sldId id="324" r:id="rId63"/>
    <p:sldId id="310" r:id="rId64"/>
    <p:sldId id="308" r:id="rId65"/>
    <p:sldId id="303" r:id="rId66"/>
    <p:sldId id="326"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66"/>
    <a:srgbClr val="FFCC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236" autoAdjust="0"/>
    <p:restoredTop sz="86856" autoAdjust="0"/>
  </p:normalViewPr>
  <p:slideViewPr>
    <p:cSldViewPr>
      <p:cViewPr>
        <p:scale>
          <a:sx n="70" d="100"/>
          <a:sy n="70" d="100"/>
        </p:scale>
        <p:origin x="-1194" y="-186"/>
      </p:cViewPr>
      <p:guideLst>
        <p:guide orient="horz" pos="2160"/>
        <p:guide pos="2880"/>
      </p:guideLst>
    </p:cSldViewPr>
  </p:slideViewPr>
  <p:outlineViewPr>
    <p:cViewPr>
      <p:scale>
        <a:sx n="33" d="100"/>
        <a:sy n="33" d="100"/>
      </p:scale>
      <p:origin x="0" y="222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11.xml"/><Relationship Id="rId21" Type="http://schemas.openxmlformats.org/officeDocument/2006/relationships/slideMaster" Target="slideMasters/slideMaster21.xml"/><Relationship Id="rId34" Type="http://schemas.openxmlformats.org/officeDocument/2006/relationships/slide" Target="slides/slide6.xml"/><Relationship Id="rId42" Type="http://schemas.openxmlformats.org/officeDocument/2006/relationships/slide" Target="slides/slide14.xml"/><Relationship Id="rId47" Type="http://schemas.openxmlformats.org/officeDocument/2006/relationships/slide" Target="slides/slide19.xml"/><Relationship Id="rId50" Type="http://schemas.openxmlformats.org/officeDocument/2006/relationships/slide" Target="slides/slide22.xml"/><Relationship Id="rId55" Type="http://schemas.openxmlformats.org/officeDocument/2006/relationships/slide" Target="slides/slide27.xml"/><Relationship Id="rId63" Type="http://schemas.openxmlformats.org/officeDocument/2006/relationships/slide" Target="slides/slide35.xml"/><Relationship Id="rId68" Type="http://schemas.openxmlformats.org/officeDocument/2006/relationships/notesMaster" Target="notesMasters/notesMaster1.xml"/><Relationship Id="rId7" Type="http://schemas.openxmlformats.org/officeDocument/2006/relationships/slideMaster" Target="slideMasters/slideMaster7.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4.xml"/><Relationship Id="rId37" Type="http://schemas.openxmlformats.org/officeDocument/2006/relationships/slide" Target="slides/slide9.xml"/><Relationship Id="rId40" Type="http://schemas.openxmlformats.org/officeDocument/2006/relationships/slide" Target="slides/slide12.xml"/><Relationship Id="rId45" Type="http://schemas.openxmlformats.org/officeDocument/2006/relationships/slide" Target="slides/slide17.xml"/><Relationship Id="rId53" Type="http://schemas.openxmlformats.org/officeDocument/2006/relationships/slide" Target="slides/slide25.xml"/><Relationship Id="rId58" Type="http://schemas.openxmlformats.org/officeDocument/2006/relationships/slide" Target="slides/slide30.xml"/><Relationship Id="rId66" Type="http://schemas.openxmlformats.org/officeDocument/2006/relationships/slide" Target="slides/slide38.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8.xml"/><Relationship Id="rId49" Type="http://schemas.openxmlformats.org/officeDocument/2006/relationships/slide" Target="slides/slide21.xml"/><Relationship Id="rId57" Type="http://schemas.openxmlformats.org/officeDocument/2006/relationships/slide" Target="slides/slide29.xml"/><Relationship Id="rId61" Type="http://schemas.openxmlformats.org/officeDocument/2006/relationships/slide" Target="slides/slide33.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3.xml"/><Relationship Id="rId44" Type="http://schemas.openxmlformats.org/officeDocument/2006/relationships/slide" Target="slides/slide16.xml"/><Relationship Id="rId52" Type="http://schemas.openxmlformats.org/officeDocument/2006/relationships/slide" Target="slides/slide24.xml"/><Relationship Id="rId60" Type="http://schemas.openxmlformats.org/officeDocument/2006/relationships/slide" Target="slides/slide32.xml"/><Relationship Id="rId65" Type="http://schemas.openxmlformats.org/officeDocument/2006/relationships/slide" Target="slides/slide37.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 Target="slides/slide2.xml"/><Relationship Id="rId35" Type="http://schemas.openxmlformats.org/officeDocument/2006/relationships/slide" Target="slides/slide7.xml"/><Relationship Id="rId43" Type="http://schemas.openxmlformats.org/officeDocument/2006/relationships/slide" Target="slides/slide15.xml"/><Relationship Id="rId48" Type="http://schemas.openxmlformats.org/officeDocument/2006/relationships/slide" Target="slides/slide20.xml"/><Relationship Id="rId56" Type="http://schemas.openxmlformats.org/officeDocument/2006/relationships/slide" Target="slides/slide28.xml"/><Relationship Id="rId64" Type="http://schemas.openxmlformats.org/officeDocument/2006/relationships/slide" Target="slides/slide36.xml"/><Relationship Id="rId69" Type="http://schemas.openxmlformats.org/officeDocument/2006/relationships/presProps" Target="presProps.xml"/><Relationship Id="rId8" Type="http://schemas.openxmlformats.org/officeDocument/2006/relationships/slideMaster" Target="slideMasters/slideMaster8.xml"/><Relationship Id="rId51" Type="http://schemas.openxmlformats.org/officeDocument/2006/relationships/slide" Target="slides/slide23.xml"/><Relationship Id="rId72"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5.xml"/><Relationship Id="rId38" Type="http://schemas.openxmlformats.org/officeDocument/2006/relationships/slide" Target="slides/slide10.xml"/><Relationship Id="rId46" Type="http://schemas.openxmlformats.org/officeDocument/2006/relationships/slide" Target="slides/slide18.xml"/><Relationship Id="rId59" Type="http://schemas.openxmlformats.org/officeDocument/2006/relationships/slide" Target="slides/slide31.xml"/><Relationship Id="rId67" Type="http://schemas.openxmlformats.org/officeDocument/2006/relationships/slide" Target="slides/slide39.xml"/><Relationship Id="rId20" Type="http://schemas.openxmlformats.org/officeDocument/2006/relationships/slideMaster" Target="slideMasters/slideMaster20.xml"/><Relationship Id="rId41" Type="http://schemas.openxmlformats.org/officeDocument/2006/relationships/slide" Target="slides/slide13.xml"/><Relationship Id="rId54" Type="http://schemas.openxmlformats.org/officeDocument/2006/relationships/slide" Target="slides/slide26.xml"/><Relationship Id="rId62" Type="http://schemas.openxmlformats.org/officeDocument/2006/relationships/slide" Target="slides/slide34.xml"/><Relationship Id="rId7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F0E87F-22FD-4C05-8B3E-91F0C56D4D8E}" type="datetimeFigureOut">
              <a:rPr lang="en-US" smtClean="0"/>
              <a:pPr/>
              <a:t>4/20/2014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D01E78-5BD9-4527-A1DA-CABE7ED6FCE4}" type="slidenum">
              <a:rPr lang="en-US" smtClean="0"/>
              <a:pPr/>
              <a:t>‹#›</a:t>
            </a:fld>
            <a:endParaRPr lang="en-US"/>
          </a:p>
        </p:txBody>
      </p:sp>
    </p:spTree>
    <p:extLst>
      <p:ext uri="{BB962C8B-B14F-4D97-AF65-F5344CB8AC3E}">
        <p14:creationId xmlns:p14="http://schemas.microsoft.com/office/powerpoint/2010/main" xmlns="" val="710227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en.wikipedia.org/wiki/Arrow_(symbol)"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en.wikipedia.org/wiki/Method_(computer_science)"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550E508B-E712-43ED-822F-63BC477AE9DD}" type="slidenum">
              <a:rPr lang="en-US"/>
              <a:pPr/>
              <a:t>2</a:t>
            </a:fld>
            <a:endParaRPr 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rial" charset="0"/>
              </a:rPr>
              <a:t>Use case relationship: generalization/specialization: </a:t>
            </a:r>
            <a:r>
              <a:rPr lang="en-US" dirty="0" err="1" smtClean="0">
                <a:latin typeface="Arial" charset="0"/>
              </a:rPr>
              <a:t>cho</a:t>
            </a:r>
            <a:r>
              <a:rPr lang="en-US" dirty="0" smtClean="0">
                <a:latin typeface="Arial" charset="0"/>
              </a:rPr>
              <a:t> </a:t>
            </a:r>
            <a:r>
              <a:rPr lang="en-US" dirty="0" err="1" smtClean="0">
                <a:latin typeface="Arial" charset="0"/>
              </a:rPr>
              <a:t>biết</a:t>
            </a:r>
            <a:r>
              <a:rPr lang="en-US" dirty="0" smtClean="0">
                <a:latin typeface="Arial" charset="0"/>
              </a:rPr>
              <a:t> </a:t>
            </a:r>
            <a:r>
              <a:rPr lang="en-US" dirty="0" err="1" smtClean="0">
                <a:latin typeface="Arial" charset="0"/>
              </a:rPr>
              <a:t>sẽ</a:t>
            </a:r>
            <a:r>
              <a:rPr lang="en-US" dirty="0" smtClean="0">
                <a:latin typeface="Arial" charset="0"/>
              </a:rPr>
              <a:t> </a:t>
            </a:r>
            <a:r>
              <a:rPr lang="en-US" dirty="0" err="1" smtClean="0">
                <a:latin typeface="Arial" charset="0"/>
              </a:rPr>
              <a:t>có</a:t>
            </a:r>
            <a:r>
              <a:rPr lang="en-US" dirty="0" smtClean="0">
                <a:latin typeface="Arial" charset="0"/>
              </a:rPr>
              <a:t> </a:t>
            </a:r>
            <a:r>
              <a:rPr lang="en-US" dirty="0" err="1" smtClean="0">
                <a:latin typeface="Arial" charset="0"/>
              </a:rPr>
              <a:t>một</a:t>
            </a:r>
            <a:r>
              <a:rPr lang="en-US" dirty="0" smtClean="0">
                <a:latin typeface="Arial" charset="0"/>
              </a:rPr>
              <a:t> </a:t>
            </a:r>
            <a:r>
              <a:rPr lang="en-US" dirty="0" err="1" smtClean="0">
                <a:latin typeface="Arial" charset="0"/>
              </a:rPr>
              <a:t>số</a:t>
            </a:r>
            <a:r>
              <a:rPr lang="en-US" dirty="0" smtClean="0">
                <a:latin typeface="Arial" charset="0"/>
              </a:rPr>
              <a:t> use case </a:t>
            </a:r>
            <a:r>
              <a:rPr lang="en-US" dirty="0" err="1" smtClean="0">
                <a:latin typeface="Arial" charset="0"/>
              </a:rPr>
              <a:t>cụ</a:t>
            </a:r>
            <a:r>
              <a:rPr lang="en-US" dirty="0" smtClean="0">
                <a:latin typeface="Arial" charset="0"/>
              </a:rPr>
              <a:t> </a:t>
            </a:r>
            <a:r>
              <a:rPr lang="en-US" dirty="0" err="1" smtClean="0">
                <a:latin typeface="Arial" charset="0"/>
              </a:rPr>
              <a:t>thể</a:t>
            </a:r>
            <a:r>
              <a:rPr lang="en-US" dirty="0" smtClean="0">
                <a:latin typeface="Arial" charset="0"/>
              </a:rPr>
              <a:t> h</a:t>
            </a:r>
            <a:r>
              <a:rPr lang="vi-VN" dirty="0" smtClean="0">
                <a:latin typeface="Arial" charset="0"/>
              </a:rPr>
              <a:t>ơ</a:t>
            </a:r>
            <a:r>
              <a:rPr lang="en-US" dirty="0" smtClean="0">
                <a:latin typeface="Arial" charset="0"/>
              </a:rPr>
              <a:t>n </a:t>
            </a:r>
            <a:r>
              <a:rPr lang="en-US" dirty="0" err="1" smtClean="0">
                <a:latin typeface="Arial" charset="0"/>
              </a:rPr>
              <a:t>sẽ</a:t>
            </a:r>
            <a:r>
              <a:rPr lang="en-US" dirty="0" smtClean="0">
                <a:latin typeface="Arial" charset="0"/>
              </a:rPr>
              <a:t> </a:t>
            </a:r>
            <a:r>
              <a:rPr lang="en-US" dirty="0" err="1" smtClean="0">
                <a:latin typeface="Arial" charset="0"/>
              </a:rPr>
              <a:t>kế</a:t>
            </a:r>
            <a:r>
              <a:rPr lang="en-US" dirty="0" smtClean="0">
                <a:latin typeface="Arial" charset="0"/>
              </a:rPr>
              <a:t> </a:t>
            </a:r>
            <a:r>
              <a:rPr lang="en-US" dirty="0" err="1" smtClean="0">
                <a:latin typeface="Arial" charset="0"/>
              </a:rPr>
              <a:t>thừa</a:t>
            </a:r>
            <a:r>
              <a:rPr lang="en-US" dirty="0" smtClean="0">
                <a:latin typeface="Arial" charset="0"/>
              </a:rPr>
              <a:t> </a:t>
            </a:r>
            <a:r>
              <a:rPr lang="en-US" dirty="0" err="1" smtClean="0">
                <a:latin typeface="Arial" charset="0"/>
              </a:rPr>
              <a:t>hoặc</a:t>
            </a:r>
            <a:r>
              <a:rPr lang="en-US" dirty="0" smtClean="0">
                <a:latin typeface="Arial" charset="0"/>
              </a:rPr>
              <a:t> </a:t>
            </a:r>
            <a:r>
              <a:rPr lang="en-US" dirty="0" err="1" smtClean="0">
                <a:latin typeface="Arial" charset="0"/>
              </a:rPr>
              <a:t>thêm</a:t>
            </a:r>
            <a:r>
              <a:rPr lang="en-US" dirty="0" smtClean="0">
                <a:latin typeface="Arial" charset="0"/>
              </a:rPr>
              <a:t> </a:t>
            </a:r>
            <a:r>
              <a:rPr lang="en-US" dirty="0" err="1" smtClean="0">
                <a:latin typeface="Arial" charset="0"/>
              </a:rPr>
              <a:t>vào</a:t>
            </a:r>
            <a:r>
              <a:rPr lang="en-US" dirty="0" smtClean="0">
                <a:latin typeface="Arial" charset="0"/>
              </a:rPr>
              <a:t> use case </a:t>
            </a:r>
            <a:r>
              <a:rPr lang="vi-VN" dirty="0" smtClean="0">
                <a:latin typeface="Arial" charset="0"/>
              </a:rPr>
              <a:t>đầu</a:t>
            </a:r>
            <a:r>
              <a:rPr lang="en-US" dirty="0" smtClean="0">
                <a:latin typeface="Arial" charset="0"/>
              </a:rPr>
              <a:t> </a:t>
            </a:r>
            <a:r>
              <a:rPr lang="en-US" dirty="0" err="1" smtClean="0">
                <a:latin typeface="Arial" charset="0"/>
              </a:rPr>
              <a:t>tiên</a:t>
            </a:r>
            <a:r>
              <a:rPr lang="en-US" dirty="0" smtClean="0">
                <a:latin typeface="Arial" charset="0"/>
              </a:rPr>
              <a:t>, </a:t>
            </a:r>
            <a:r>
              <a:rPr lang="en-US" dirty="0" err="1" smtClean="0">
                <a:latin typeface="Arial" charset="0"/>
              </a:rPr>
              <a:t>ví</a:t>
            </a:r>
            <a:r>
              <a:rPr lang="en-US" dirty="0" smtClean="0">
                <a:latin typeface="Arial" charset="0"/>
              </a:rPr>
              <a:t> </a:t>
            </a:r>
            <a:r>
              <a:rPr lang="en-US" dirty="0" err="1" smtClean="0">
                <a:latin typeface="Arial" charset="0"/>
              </a:rPr>
              <a:t>dụ</a:t>
            </a:r>
            <a:r>
              <a:rPr lang="en-US" dirty="0" smtClean="0">
                <a:latin typeface="Arial" charset="0"/>
              </a:rPr>
              <a:t>: Make </a:t>
            </a:r>
            <a:r>
              <a:rPr lang="en-US" dirty="0" err="1" smtClean="0">
                <a:latin typeface="Arial" charset="0"/>
              </a:rPr>
              <a:t>withdrawl</a:t>
            </a:r>
            <a:r>
              <a:rPr lang="en-US" dirty="0" smtClean="0">
                <a:latin typeface="Arial" charset="0"/>
              </a:rPr>
              <a:t> </a:t>
            </a:r>
            <a:r>
              <a:rPr lang="en-US" dirty="0" err="1" smtClean="0">
                <a:latin typeface="Arial" charset="0"/>
              </a:rPr>
              <a:t>và</a:t>
            </a:r>
            <a:r>
              <a:rPr lang="en-US" dirty="0" smtClean="0">
                <a:latin typeface="Arial" charset="0"/>
              </a:rPr>
              <a:t> Make Deposit </a:t>
            </a:r>
            <a:r>
              <a:rPr lang="en-US" dirty="0" err="1" smtClean="0">
                <a:latin typeface="Arial" charset="0"/>
              </a:rPr>
              <a:t>là</a:t>
            </a:r>
            <a:r>
              <a:rPr lang="en-US" dirty="0" smtClean="0">
                <a:latin typeface="Arial" charset="0"/>
              </a:rPr>
              <a:t> </a:t>
            </a:r>
            <a:r>
              <a:rPr lang="en-US" dirty="0" err="1" smtClean="0">
                <a:latin typeface="Arial" charset="0"/>
              </a:rPr>
              <a:t>hai</a:t>
            </a:r>
            <a:r>
              <a:rPr lang="en-US" dirty="0" smtClean="0">
                <a:latin typeface="Arial" charset="0"/>
              </a:rPr>
              <a:t> use case </a:t>
            </a:r>
            <a:r>
              <a:rPr lang="en-US" dirty="0" err="1" smtClean="0">
                <a:latin typeface="Arial" charset="0"/>
              </a:rPr>
              <a:t>cụ</a:t>
            </a:r>
            <a:r>
              <a:rPr lang="en-US" dirty="0" smtClean="0">
                <a:latin typeface="Arial" charset="0"/>
              </a:rPr>
              <a:t> </a:t>
            </a:r>
            <a:r>
              <a:rPr lang="en-US" dirty="0" err="1" smtClean="0">
                <a:latin typeface="Arial" charset="0"/>
              </a:rPr>
              <a:t>thể</a:t>
            </a:r>
            <a:r>
              <a:rPr lang="en-US" dirty="0" smtClean="0">
                <a:latin typeface="Arial" charset="0"/>
              </a:rPr>
              <a:t> h</a:t>
            </a:r>
            <a:r>
              <a:rPr lang="vi-VN" dirty="0" smtClean="0">
                <a:latin typeface="Arial" charset="0"/>
              </a:rPr>
              <a:t>ơ</a:t>
            </a:r>
            <a:r>
              <a:rPr lang="en-US" dirty="0" smtClean="0">
                <a:latin typeface="Arial" charset="0"/>
              </a:rPr>
              <a:t>n </a:t>
            </a:r>
            <a:r>
              <a:rPr lang="en-US" dirty="0" err="1" smtClean="0">
                <a:latin typeface="Arial" charset="0"/>
              </a:rPr>
              <a:t>của</a:t>
            </a:r>
            <a:r>
              <a:rPr lang="en-US" dirty="0" smtClean="0">
                <a:latin typeface="Arial" charset="0"/>
              </a:rPr>
              <a:t> use case </a:t>
            </a:r>
            <a:r>
              <a:rPr lang="en-US" dirty="0" err="1" smtClean="0">
                <a:latin typeface="Arial" charset="0"/>
              </a:rPr>
              <a:t>thực</a:t>
            </a:r>
            <a:r>
              <a:rPr lang="en-US" dirty="0" smtClean="0">
                <a:latin typeface="Arial" charset="0"/>
              </a:rPr>
              <a:t> </a:t>
            </a:r>
            <a:r>
              <a:rPr lang="en-US" dirty="0" err="1" smtClean="0">
                <a:latin typeface="Arial" charset="0"/>
              </a:rPr>
              <a:t>hiện</a:t>
            </a:r>
            <a:r>
              <a:rPr lang="en-US" dirty="0" smtClean="0">
                <a:latin typeface="Arial" charset="0"/>
              </a:rPr>
              <a:t> </a:t>
            </a:r>
            <a:r>
              <a:rPr lang="en-US" dirty="0" err="1" smtClean="0">
                <a:latin typeface="Arial" charset="0"/>
              </a:rPr>
              <a:t>giao</a:t>
            </a:r>
            <a:r>
              <a:rPr lang="en-US" dirty="0" smtClean="0">
                <a:latin typeface="Arial" charset="0"/>
              </a:rPr>
              <a:t> </a:t>
            </a:r>
            <a:r>
              <a:rPr lang="en-US" dirty="0" err="1" smtClean="0">
                <a:latin typeface="Arial" charset="0"/>
              </a:rPr>
              <a:t>dịch</a:t>
            </a:r>
            <a:r>
              <a:rPr lang="en-US" dirty="0" smtClean="0">
                <a:latin typeface="Arial" charset="0"/>
              </a:rPr>
              <a:t> (Process Transaction)</a:t>
            </a:r>
          </a:p>
          <a:p>
            <a:endParaRPr lang="en-US" dirty="0"/>
          </a:p>
        </p:txBody>
      </p:sp>
      <p:sp>
        <p:nvSpPr>
          <p:cNvPr id="4" name="Slide Number Placeholder 3"/>
          <p:cNvSpPr>
            <a:spLocks noGrp="1"/>
          </p:cNvSpPr>
          <p:nvPr>
            <p:ph type="sldNum" sz="quarter" idx="10"/>
          </p:nvPr>
        </p:nvSpPr>
        <p:spPr/>
        <p:txBody>
          <a:bodyPr/>
          <a:lstStyle/>
          <a:p>
            <a:fld id="{4DD01E78-5BD9-4527-A1DA-CABE7ED6FCE4}" type="slidenum">
              <a:rPr lang="en-US" smtClean="0"/>
              <a:pPr/>
              <a:t>13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DD01E78-5BD9-4527-A1DA-CABE7ED6FCE4}" type="slidenum">
              <a:rPr lang="en-US" smtClean="0"/>
              <a:pPr/>
              <a:t>14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DD01E78-5BD9-4527-A1DA-CABE7ED6FCE4}" type="slidenum">
              <a:rPr lang="en-US" smtClean="0"/>
              <a:pPr/>
              <a:t>15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Arial" charset="0"/>
              </a:rPr>
              <a:t>Car “has a” carburetor: composition: </a:t>
            </a:r>
            <a:r>
              <a:rPr lang="en-US" sz="2000" dirty="0" err="1" smtClean="0">
                <a:latin typeface="Arial" charset="0"/>
              </a:rPr>
              <a:t>một</a:t>
            </a:r>
            <a:r>
              <a:rPr lang="en-US" sz="2000" dirty="0" smtClean="0">
                <a:latin typeface="Arial" charset="0"/>
              </a:rPr>
              <a:t> </a:t>
            </a:r>
            <a:r>
              <a:rPr lang="vi-VN" sz="2000" dirty="0" smtClean="0">
                <a:latin typeface="Arial" charset="0"/>
              </a:rPr>
              <a:t>động</a:t>
            </a:r>
            <a:r>
              <a:rPr lang="en-US" sz="2000" dirty="0" smtClean="0">
                <a:latin typeface="Arial" charset="0"/>
              </a:rPr>
              <a:t> c</a:t>
            </a:r>
            <a:r>
              <a:rPr lang="vi-VN" sz="2000" dirty="0" smtClean="0">
                <a:latin typeface="Arial" charset="0"/>
              </a:rPr>
              <a:t>ơ</a:t>
            </a:r>
            <a:r>
              <a:rPr lang="en-US" sz="2000" dirty="0" smtClean="0">
                <a:latin typeface="Arial" charset="0"/>
              </a:rPr>
              <a:t> </a:t>
            </a:r>
            <a:r>
              <a:rPr lang="en-US" sz="2000" dirty="0" err="1" smtClean="0">
                <a:latin typeface="Arial" charset="0"/>
              </a:rPr>
              <a:t>có</a:t>
            </a:r>
            <a:r>
              <a:rPr lang="en-US" sz="2000" dirty="0" smtClean="0">
                <a:latin typeface="Arial" charset="0"/>
              </a:rPr>
              <a:t> </a:t>
            </a:r>
            <a:r>
              <a:rPr lang="en-US" sz="2000" dirty="0" err="1" smtClean="0">
                <a:latin typeface="Arial" charset="0"/>
              </a:rPr>
              <a:t>một</a:t>
            </a:r>
            <a:r>
              <a:rPr lang="en-US" sz="2000" dirty="0" smtClean="0">
                <a:latin typeface="Arial" charset="0"/>
              </a:rPr>
              <a:t> </a:t>
            </a:r>
            <a:r>
              <a:rPr lang="en-US" sz="2000" dirty="0" err="1" smtClean="0">
                <a:latin typeface="Arial" charset="0"/>
              </a:rPr>
              <a:t>bộ</a:t>
            </a:r>
            <a:r>
              <a:rPr lang="en-US" sz="2000" dirty="0" smtClean="0">
                <a:latin typeface="Arial" charset="0"/>
              </a:rPr>
              <a:t> </a:t>
            </a:r>
            <a:r>
              <a:rPr lang="en-US" sz="2000" dirty="0" err="1" smtClean="0">
                <a:latin typeface="Arial" charset="0"/>
              </a:rPr>
              <a:t>chế</a:t>
            </a:r>
            <a:r>
              <a:rPr lang="en-US" sz="2000" dirty="0" smtClean="0">
                <a:latin typeface="Arial" charset="0"/>
              </a:rPr>
              <a:t> </a:t>
            </a:r>
            <a:r>
              <a:rPr lang="en-US" sz="2000" dirty="0" err="1" smtClean="0">
                <a:latin typeface="Arial" charset="0"/>
              </a:rPr>
              <a:t>hoà</a:t>
            </a:r>
            <a:r>
              <a:rPr lang="en-US" sz="2000" dirty="0" smtClean="0">
                <a:latin typeface="Arial" charset="0"/>
              </a:rPr>
              <a:t> </a:t>
            </a:r>
            <a:r>
              <a:rPr lang="en-US" sz="2000" dirty="0" err="1" smtClean="0">
                <a:latin typeface="Arial" charset="0"/>
              </a:rPr>
              <a:t>khí</a:t>
            </a:r>
            <a:r>
              <a:rPr lang="en-US" sz="2000" dirty="0" smtClean="0">
                <a:latin typeface="Arial" charset="0"/>
              </a:rPr>
              <a:t>. </a:t>
            </a:r>
            <a:r>
              <a:rPr lang="en-US" sz="2000" dirty="0" err="1" smtClean="0">
                <a:latin typeface="Arial" charset="0"/>
              </a:rPr>
              <a:t>Xe</a:t>
            </a:r>
            <a:r>
              <a:rPr lang="en-US" sz="2000" dirty="0" smtClean="0">
                <a:latin typeface="Arial" charset="0"/>
              </a:rPr>
              <a:t> </a:t>
            </a:r>
            <a:r>
              <a:rPr lang="en-US" sz="2000" dirty="0" err="1" smtClean="0">
                <a:latin typeface="Arial" charset="0"/>
              </a:rPr>
              <a:t>mà</a:t>
            </a:r>
            <a:r>
              <a:rPr lang="en-US" sz="2000" dirty="0" smtClean="0">
                <a:latin typeface="Arial" charset="0"/>
              </a:rPr>
              <a:t> </a:t>
            </a:r>
            <a:r>
              <a:rPr lang="en-US" sz="2000" dirty="0" err="1" smtClean="0">
                <a:latin typeface="Arial" charset="0"/>
              </a:rPr>
              <a:t>lao</a:t>
            </a:r>
            <a:r>
              <a:rPr lang="en-US" sz="2000" dirty="0" smtClean="0">
                <a:latin typeface="Arial" charset="0"/>
              </a:rPr>
              <a:t> </a:t>
            </a:r>
            <a:r>
              <a:rPr lang="en-US" sz="2000" dirty="0" err="1" smtClean="0">
                <a:latin typeface="Arial" charset="0"/>
              </a:rPr>
              <a:t>xuống</a:t>
            </a:r>
            <a:r>
              <a:rPr lang="en-US" sz="2000" dirty="0" smtClean="0">
                <a:latin typeface="Arial" charset="0"/>
              </a:rPr>
              <a:t> </a:t>
            </a:r>
            <a:r>
              <a:rPr lang="en-US" sz="2000" dirty="0" err="1" smtClean="0">
                <a:latin typeface="Arial" charset="0"/>
              </a:rPr>
              <a:t>sông</a:t>
            </a:r>
            <a:r>
              <a:rPr lang="en-US" sz="2000" dirty="0" smtClean="0">
                <a:latin typeface="Arial" charset="0"/>
              </a:rPr>
              <a:t> </a:t>
            </a:r>
            <a:r>
              <a:rPr lang="en-US" sz="2000" dirty="0" err="1" smtClean="0">
                <a:latin typeface="Arial" charset="0"/>
              </a:rPr>
              <a:t>thì</a:t>
            </a:r>
            <a:r>
              <a:rPr lang="en-US" sz="2000" dirty="0" smtClean="0">
                <a:latin typeface="Arial" charset="0"/>
              </a:rPr>
              <a:t> </a:t>
            </a:r>
            <a:r>
              <a:rPr lang="en-US" sz="2000" dirty="0" err="1" smtClean="0">
                <a:latin typeface="Arial" charset="0"/>
              </a:rPr>
              <a:t>bộ</a:t>
            </a:r>
            <a:r>
              <a:rPr lang="en-US" sz="2000" dirty="0" smtClean="0">
                <a:latin typeface="Arial" charset="0"/>
              </a:rPr>
              <a:t> </a:t>
            </a:r>
            <a:r>
              <a:rPr lang="en-US" sz="2000" dirty="0" err="1" smtClean="0">
                <a:latin typeface="Arial" charset="0"/>
              </a:rPr>
              <a:t>chế</a:t>
            </a:r>
            <a:r>
              <a:rPr lang="en-US" sz="2000" dirty="0" smtClean="0">
                <a:latin typeface="Arial" charset="0"/>
              </a:rPr>
              <a:t> </a:t>
            </a:r>
            <a:r>
              <a:rPr lang="en-US" sz="2000" dirty="0" err="1" smtClean="0">
                <a:latin typeface="Arial" charset="0"/>
              </a:rPr>
              <a:t>hoà</a:t>
            </a:r>
            <a:r>
              <a:rPr lang="en-US" sz="2000" dirty="0" smtClean="0">
                <a:latin typeface="Arial" charset="0"/>
              </a:rPr>
              <a:t> </a:t>
            </a:r>
            <a:r>
              <a:rPr lang="en-US" sz="2000" dirty="0" err="1" smtClean="0">
                <a:latin typeface="Arial" charset="0"/>
              </a:rPr>
              <a:t>khí</a:t>
            </a:r>
            <a:r>
              <a:rPr lang="en-US" sz="2000" dirty="0" smtClean="0">
                <a:latin typeface="Arial" charset="0"/>
              </a:rPr>
              <a:t> </a:t>
            </a:r>
            <a:r>
              <a:rPr lang="en-US" sz="2000" dirty="0" err="1" smtClean="0">
                <a:latin typeface="Arial" charset="0"/>
              </a:rPr>
              <a:t>cũng</a:t>
            </a:r>
            <a:r>
              <a:rPr lang="en-US" sz="2000" dirty="0" smtClean="0">
                <a:latin typeface="Arial" charset="0"/>
              </a:rPr>
              <a:t> </a:t>
            </a:r>
            <a:r>
              <a:rPr lang="en-US" sz="2000" dirty="0" err="1" smtClean="0">
                <a:latin typeface="Arial" charset="0"/>
              </a:rPr>
              <a:t>tiêu</a:t>
            </a:r>
            <a:r>
              <a:rPr lang="en-US" sz="2000" dirty="0" smtClean="0">
                <a:latin typeface="Arial" charset="0"/>
              </a:rPr>
              <a:t> </a:t>
            </a:r>
            <a:r>
              <a:rPr lang="en-US" sz="2000" dirty="0" err="1" smtClean="0">
                <a:latin typeface="Arial" charset="0"/>
              </a:rPr>
              <a:t>luôn</a:t>
            </a:r>
            <a:r>
              <a:rPr lang="en-US" sz="2000" dirty="0" smtClean="0">
                <a:latin typeface="Arial" charset="0"/>
              </a:rPr>
              <a:t>.</a:t>
            </a:r>
          </a:p>
          <a:p>
            <a:endParaRPr lang="en-US" dirty="0"/>
          </a:p>
        </p:txBody>
      </p:sp>
      <p:sp>
        <p:nvSpPr>
          <p:cNvPr id="4" name="Slide Number Placeholder 3"/>
          <p:cNvSpPr>
            <a:spLocks noGrp="1"/>
          </p:cNvSpPr>
          <p:nvPr>
            <p:ph type="sldNum" sz="quarter" idx="10"/>
          </p:nvPr>
        </p:nvSpPr>
        <p:spPr/>
        <p:txBody>
          <a:bodyPr/>
          <a:lstStyle/>
          <a:p>
            <a:fld id="{4DD01E78-5BD9-4527-A1DA-CABE7ED6FCE4}" type="slidenum">
              <a:rPr lang="en-US" smtClean="0"/>
              <a:pPr/>
              <a:t>21</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D01E78-5BD9-4527-A1DA-CABE7ED6FCE4}" type="slidenum">
              <a:rPr lang="en-US" smtClean="0"/>
              <a:pPr/>
              <a:t>28</a:t>
            </a:fld>
            <a:endParaRPr lang="en-US"/>
          </a:p>
        </p:txBody>
      </p:sp>
    </p:spTree>
    <p:extLst>
      <p:ext uri="{BB962C8B-B14F-4D97-AF65-F5344CB8AC3E}">
        <p14:creationId xmlns:p14="http://schemas.microsoft.com/office/powerpoint/2010/main" xmlns="" val="35829843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Partition help</a:t>
            </a:r>
            <a:r>
              <a:rPr lang="en-US" baseline="0" dirty="0" smtClean="0"/>
              <a:t> to show who do which action.</a:t>
            </a:r>
            <a:endParaRPr lang="en-US" dirty="0"/>
          </a:p>
        </p:txBody>
      </p:sp>
      <p:sp>
        <p:nvSpPr>
          <p:cNvPr id="4" name="Slide Number Placeholder 3"/>
          <p:cNvSpPr>
            <a:spLocks noGrp="1"/>
          </p:cNvSpPr>
          <p:nvPr>
            <p:ph type="sldNum" sz="quarter" idx="10"/>
          </p:nvPr>
        </p:nvSpPr>
        <p:spPr/>
        <p:txBody>
          <a:bodyPr/>
          <a:lstStyle/>
          <a:p>
            <a:fld id="{4DD01E78-5BD9-4527-A1DA-CABE7ED6FCE4}" type="slidenum">
              <a:rPr lang="en-US" smtClean="0"/>
              <a:pPr/>
              <a:t>29</a:t>
            </a:fld>
            <a:endParaRPr lang="en-US"/>
          </a:p>
        </p:txBody>
      </p:sp>
    </p:spTree>
    <p:extLst>
      <p:ext uri="{BB962C8B-B14F-4D97-AF65-F5344CB8AC3E}">
        <p14:creationId xmlns:p14="http://schemas.microsoft.com/office/powerpoint/2010/main" xmlns="" val="34881157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Sequence diagrams show the interaction by showing each participant with a lifeline that runs vertically down the page and the ordering of messages by reading down the page.</a:t>
            </a:r>
            <a:endParaRPr lang="en-US" dirty="0"/>
          </a:p>
        </p:txBody>
      </p:sp>
      <p:sp>
        <p:nvSpPr>
          <p:cNvPr id="4" name="Slide Number Placeholder 3"/>
          <p:cNvSpPr>
            <a:spLocks noGrp="1"/>
          </p:cNvSpPr>
          <p:nvPr>
            <p:ph type="sldNum" sz="quarter" idx="10"/>
          </p:nvPr>
        </p:nvSpPr>
        <p:spPr/>
        <p:txBody>
          <a:bodyPr/>
          <a:lstStyle/>
          <a:p>
            <a:fld id="{4DD01E78-5BD9-4527-A1DA-CABE7ED6FCE4}" type="slidenum">
              <a:rPr lang="en-US" smtClean="0"/>
              <a:pPr/>
              <a:t>30</a:t>
            </a:fld>
            <a:endParaRPr lang="en-US"/>
          </a:p>
        </p:txBody>
      </p:sp>
    </p:spTree>
    <p:extLst>
      <p:ext uri="{BB962C8B-B14F-4D97-AF65-F5344CB8AC3E}">
        <p14:creationId xmlns:p14="http://schemas.microsoft.com/office/powerpoint/2010/main" xmlns="" val="4299851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latin typeface="Arial" charset="0"/>
              </a:rPr>
              <a:t>- </a:t>
            </a:r>
            <a:r>
              <a:rPr lang="en-US" dirty="0" smtClean="0"/>
              <a:t>Messages, written with horizontal </a:t>
            </a:r>
            <a:r>
              <a:rPr lang="en-US" dirty="0" smtClean="0">
                <a:hlinkClick r:id="rId3" tooltip="Arrow (symbol)"/>
              </a:rPr>
              <a:t>arrows</a:t>
            </a:r>
            <a:r>
              <a:rPr lang="en-US" dirty="0" smtClean="0"/>
              <a:t> with the message name written above them, display interaction. Solid arrow heads represent synchronous calls, open arrow heads represent asynchronous messages, and dashed lines represent reply messages</a:t>
            </a:r>
            <a:r>
              <a:rPr lang="en-US" dirty="0" smtClean="0">
                <a:latin typeface="Arial" charset="0"/>
              </a:rPr>
              <a:t> </a:t>
            </a:r>
          </a:p>
          <a:p>
            <a:pPr lvl="1"/>
            <a:r>
              <a:rPr lang="en-US" dirty="0" smtClean="0">
                <a:latin typeface="Arial" charset="0"/>
              </a:rPr>
              <a:t>-</a:t>
            </a:r>
            <a:r>
              <a:rPr lang="en-US" baseline="0" dirty="0" smtClean="0">
                <a:latin typeface="Arial" charset="0"/>
              </a:rPr>
              <a:t> </a:t>
            </a:r>
            <a:r>
              <a:rPr lang="en-US" dirty="0" smtClean="0">
                <a:latin typeface="Arial" charset="0"/>
              </a:rPr>
              <a:t>Found message is the first message that </a:t>
            </a:r>
            <a:r>
              <a:rPr lang="en-US" dirty="0" smtClean="0"/>
              <a:t>doesn't have a participant that sent it, as it comes from an undetermined source</a:t>
            </a:r>
            <a:endParaRPr lang="en-US" dirty="0" smtClean="0">
              <a:latin typeface="Arial" charset="0"/>
            </a:endParaRPr>
          </a:p>
          <a:p>
            <a:pPr marL="628650" lvl="1" indent="-171450">
              <a:buFontTx/>
              <a:buChar char="-"/>
            </a:pPr>
            <a:r>
              <a:rPr lang="en-US" dirty="0" smtClean="0">
                <a:latin typeface="Arial" charset="0"/>
              </a:rPr>
              <a:t>Participants/objects: Object,</a:t>
            </a:r>
            <a:r>
              <a:rPr lang="en-US" baseline="0" dirty="0" smtClean="0">
                <a:latin typeface="Arial" charset="0"/>
              </a:rPr>
              <a:t> class, entity, actor, etc…</a:t>
            </a:r>
            <a:endParaRPr lang="en-US" dirty="0" smtClean="0">
              <a:latin typeface="Arial" charset="0"/>
            </a:endParaRPr>
          </a:p>
          <a:p>
            <a:pPr lvl="1"/>
            <a:r>
              <a:rPr lang="en-US" dirty="0" smtClean="0">
                <a:latin typeface="Arial" charset="0"/>
              </a:rPr>
              <a:t>- Self-call: the object invokes</a:t>
            </a:r>
            <a:r>
              <a:rPr lang="en-US" baseline="0" dirty="0" smtClean="0">
                <a:latin typeface="Arial" charset="0"/>
              </a:rPr>
              <a:t> the method </a:t>
            </a:r>
            <a:r>
              <a:rPr lang="en-US" baseline="0" dirty="0" err="1" smtClean="0">
                <a:latin typeface="Arial" charset="0"/>
              </a:rPr>
              <a:t>ifself</a:t>
            </a:r>
            <a:r>
              <a:rPr lang="en-US" baseline="0" dirty="0" smtClean="0">
                <a:latin typeface="Arial" charset="0"/>
              </a:rPr>
              <a:t>.</a:t>
            </a:r>
            <a:endParaRPr lang="en-US" dirty="0" smtClean="0">
              <a:latin typeface="Arial" charset="0"/>
            </a:endParaRPr>
          </a:p>
          <a:p>
            <a:pPr lvl="1"/>
            <a:r>
              <a:rPr lang="en-US" dirty="0" smtClean="0">
                <a:latin typeface="Arial" charset="0"/>
              </a:rPr>
              <a:t>- Activation bar that shows when the participants is activated in the interaction.</a:t>
            </a:r>
          </a:p>
        </p:txBody>
      </p:sp>
      <p:sp>
        <p:nvSpPr>
          <p:cNvPr id="4" name="Slide Number Placeholder 3"/>
          <p:cNvSpPr>
            <a:spLocks noGrp="1"/>
          </p:cNvSpPr>
          <p:nvPr>
            <p:ph type="sldNum" sz="quarter" idx="10"/>
          </p:nvPr>
        </p:nvSpPr>
        <p:spPr/>
        <p:txBody>
          <a:bodyPr/>
          <a:lstStyle/>
          <a:p>
            <a:fld id="{4DD01E78-5BD9-4527-A1DA-CABE7ED6FCE4}" type="slidenum">
              <a:rPr lang="en-US" smtClean="0"/>
              <a:pPr/>
              <a:t>31</a:t>
            </a:fld>
            <a:endParaRPr lang="en-US"/>
          </a:p>
        </p:txBody>
      </p:sp>
    </p:spTree>
    <p:extLst>
      <p:ext uri="{BB962C8B-B14F-4D97-AF65-F5344CB8AC3E}">
        <p14:creationId xmlns:p14="http://schemas.microsoft.com/office/powerpoint/2010/main" xmlns="" val="4482279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Synchronous message</a:t>
            </a:r>
            <a:r>
              <a:rPr lang="en-US" baseline="0" dirty="0" smtClean="0"/>
              <a:t> is represented by </a:t>
            </a:r>
            <a:r>
              <a:rPr lang="en-US" dirty="0" smtClean="0"/>
              <a:t>horizontal line with solid arrow -&gt; If a caller sends a synchronous message, it must wait until the message is done, such as invoking a subroutine.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Asynchronous message </a:t>
            </a:r>
            <a:r>
              <a:rPr lang="en-US" baseline="0" dirty="0" smtClean="0"/>
              <a:t>is represented by </a:t>
            </a:r>
            <a:r>
              <a:rPr lang="en-US" dirty="0" smtClean="0"/>
              <a:t>horizontal line with open arrow -&gt; If a caller sends an asynchronous message, it can continue processing and doesn’t have to wait for a response. </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Activation boxes, or </a:t>
            </a:r>
            <a:r>
              <a:rPr lang="en-US" dirty="0" smtClean="0">
                <a:hlinkClick r:id="rId3" tooltip="Method (computer science)"/>
              </a:rPr>
              <a:t>method</a:t>
            </a:r>
            <a:r>
              <a:rPr lang="en-US" dirty="0" smtClean="0"/>
              <a:t>-call boxes, are opaque rectangles drawn on top of lifelines to represent that processes are being performed in response to the message </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4DD01E78-5BD9-4527-A1DA-CABE7ED6FCE4}" type="slidenum">
              <a:rPr lang="en-US" smtClean="0"/>
              <a:pPr/>
              <a:t>32</a:t>
            </a:fld>
            <a:endParaRPr lang="en-US"/>
          </a:p>
        </p:txBody>
      </p:sp>
    </p:spTree>
    <p:extLst>
      <p:ext uri="{BB962C8B-B14F-4D97-AF65-F5344CB8AC3E}">
        <p14:creationId xmlns:p14="http://schemas.microsoft.com/office/powerpoint/2010/main" xmlns="" val="42830048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To create a participant, you draw the message arrow directly into the participant box. A message name is optional here if you are using a constructor, but I usually mark it with "new" in any case. If the participant immediately does something once it's created, such as the query command, you start an activation right after the participant box.</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smtClean="0"/>
              <a:t>Deletion of a participant is indicated by big X. A message arrow going into the X indicates one participant explicitly deleting another; an X at the end of a lifeline shows a participant deleting itself.</a:t>
            </a:r>
          </a:p>
          <a:p>
            <a:pPr lvl="1"/>
            <a:endParaRPr lang="en-US" dirty="0"/>
          </a:p>
        </p:txBody>
      </p:sp>
      <p:sp>
        <p:nvSpPr>
          <p:cNvPr id="4" name="Slide Number Placeholder 3"/>
          <p:cNvSpPr>
            <a:spLocks noGrp="1"/>
          </p:cNvSpPr>
          <p:nvPr>
            <p:ph type="sldNum" sz="quarter" idx="10"/>
          </p:nvPr>
        </p:nvSpPr>
        <p:spPr/>
        <p:txBody>
          <a:bodyPr/>
          <a:lstStyle/>
          <a:p>
            <a:fld id="{4DD01E78-5BD9-4527-A1DA-CABE7ED6FCE4}" type="slidenum">
              <a:rPr lang="en-US" smtClean="0"/>
              <a:pPr/>
              <a:t>33</a:t>
            </a:fld>
            <a:endParaRPr lang="en-US"/>
          </a:p>
        </p:txBody>
      </p:sp>
    </p:spTree>
    <p:extLst>
      <p:ext uri="{BB962C8B-B14F-4D97-AF65-F5344CB8AC3E}">
        <p14:creationId xmlns:p14="http://schemas.microsoft.com/office/powerpoint/2010/main" xmlns="" val="448227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D01E78-5BD9-4527-A1DA-CABE7ED6FCE4}" type="slidenum">
              <a:rPr lang="en-US" smtClean="0"/>
              <a:pPr/>
              <a:t>4</a:t>
            </a:fld>
            <a:endParaRPr lang="en-US"/>
          </a:p>
        </p:txBody>
      </p:sp>
    </p:spTree>
    <p:extLst>
      <p:ext uri="{BB962C8B-B14F-4D97-AF65-F5344CB8AC3E}">
        <p14:creationId xmlns:p14="http://schemas.microsoft.com/office/powerpoint/2010/main" xmlns="" val="7937512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Loop: Refer to the first</a:t>
            </a:r>
            <a:r>
              <a:rPr lang="en-US" baseline="0" dirty="0" smtClean="0"/>
              <a:t> example </a:t>
            </a:r>
            <a:endParaRPr lang="en-US" dirty="0"/>
          </a:p>
        </p:txBody>
      </p:sp>
      <p:sp>
        <p:nvSpPr>
          <p:cNvPr id="4" name="Slide Number Placeholder 3"/>
          <p:cNvSpPr>
            <a:spLocks noGrp="1"/>
          </p:cNvSpPr>
          <p:nvPr>
            <p:ph type="sldNum" sz="quarter" idx="10"/>
          </p:nvPr>
        </p:nvSpPr>
        <p:spPr/>
        <p:txBody>
          <a:bodyPr/>
          <a:lstStyle/>
          <a:p>
            <a:fld id="{4DD01E78-5BD9-4527-A1DA-CABE7ED6FCE4}" type="slidenum">
              <a:rPr lang="en-US" smtClean="0"/>
              <a:pPr/>
              <a:t>34</a:t>
            </a:fld>
            <a:endParaRPr lang="en-US"/>
          </a:p>
        </p:txBody>
      </p:sp>
    </p:spTree>
    <p:extLst>
      <p:ext uri="{BB962C8B-B14F-4D97-AF65-F5344CB8AC3E}">
        <p14:creationId xmlns:p14="http://schemas.microsoft.com/office/powerpoint/2010/main" xmlns="" val="4482279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a:p>
        </p:txBody>
      </p:sp>
      <p:sp>
        <p:nvSpPr>
          <p:cNvPr id="4" name="Slide Number Placeholder 3"/>
          <p:cNvSpPr>
            <a:spLocks noGrp="1"/>
          </p:cNvSpPr>
          <p:nvPr>
            <p:ph type="sldNum" sz="quarter" idx="10"/>
          </p:nvPr>
        </p:nvSpPr>
        <p:spPr/>
        <p:txBody>
          <a:bodyPr/>
          <a:lstStyle/>
          <a:p>
            <a:fld id="{4DD01E78-5BD9-4527-A1DA-CABE7ED6FCE4}" type="slidenum">
              <a:rPr lang="en-US" smtClean="0"/>
              <a:pPr/>
              <a:t>35</a:t>
            </a:fld>
            <a:endParaRPr lang="en-US"/>
          </a:p>
        </p:txBody>
      </p:sp>
    </p:spTree>
    <p:extLst>
      <p:ext uri="{BB962C8B-B14F-4D97-AF65-F5344CB8AC3E}">
        <p14:creationId xmlns:p14="http://schemas.microsoft.com/office/powerpoint/2010/main" xmlns="" val="4482279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DD01E78-5BD9-4527-A1DA-CABE7ED6FCE4}" type="slidenum">
              <a:rPr lang="en-US" smtClean="0"/>
              <a:pPr/>
              <a:t>36</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smtClean="0"/>
          </a:p>
        </p:txBody>
      </p:sp>
      <p:sp>
        <p:nvSpPr>
          <p:cNvPr id="54276" name="Slide Number Placeholder 3"/>
          <p:cNvSpPr>
            <a:spLocks noGrp="1"/>
          </p:cNvSpPr>
          <p:nvPr>
            <p:ph type="sldNum" sz="quarter" idx="5"/>
          </p:nvPr>
        </p:nvSpPr>
        <p:spPr>
          <a:noFill/>
        </p:spPr>
        <p:txBody>
          <a:bodyPr/>
          <a:lstStyle/>
          <a:p>
            <a:fld id="{9DF93472-3133-457B-8635-BF16177E355A}" type="slidenum">
              <a:rPr lang="en-US"/>
              <a:pPr/>
              <a:t>38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Emphasis</a:t>
            </a:r>
            <a:r>
              <a:rPr lang="en-US" baseline="0" dirty="0" smtClean="0"/>
              <a:t> that this slide will focus on 4 common used diagrams including Use case diagram, Class diagram, Activity diagram and Sequence diagram.</a:t>
            </a:r>
            <a:endParaRPr lang="en-US" dirty="0"/>
          </a:p>
        </p:txBody>
      </p:sp>
      <p:sp>
        <p:nvSpPr>
          <p:cNvPr id="4" name="Slide Number Placeholder 3"/>
          <p:cNvSpPr>
            <a:spLocks noGrp="1"/>
          </p:cNvSpPr>
          <p:nvPr>
            <p:ph type="sldNum" sz="quarter" idx="10"/>
          </p:nvPr>
        </p:nvSpPr>
        <p:spPr/>
        <p:txBody>
          <a:bodyPr/>
          <a:lstStyle/>
          <a:p>
            <a:fld id="{4DD01E78-5BD9-4527-A1DA-CABE7ED6FCE4}" type="slidenum">
              <a:rPr lang="en-US" smtClean="0"/>
              <a:pPr/>
              <a:t>5</a:t>
            </a:fld>
            <a:endParaRPr lang="en-US"/>
          </a:p>
        </p:txBody>
      </p:sp>
    </p:spTree>
    <p:extLst>
      <p:ext uri="{BB962C8B-B14F-4D97-AF65-F5344CB8AC3E}">
        <p14:creationId xmlns:p14="http://schemas.microsoft.com/office/powerpoint/2010/main" xmlns="" val="37496493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Structural things allow the user to describe relationships.</a:t>
            </a:r>
          </a:p>
          <a:p>
            <a:pPr>
              <a:buFontTx/>
              <a:buChar char="•"/>
            </a:pPr>
            <a:r>
              <a:rPr lang="en-US" dirty="0" smtClean="0"/>
              <a:t>Behavioral describe how things work</a:t>
            </a:r>
          </a:p>
          <a:p>
            <a:pPr>
              <a:buFontTx/>
              <a:buChar char="•"/>
            </a:pPr>
            <a:r>
              <a:rPr lang="en-US" dirty="0" smtClean="0"/>
              <a:t>Group things are used to define boundaries.</a:t>
            </a:r>
          </a:p>
          <a:p>
            <a:pPr>
              <a:buFontTx/>
              <a:buChar char="•"/>
            </a:pPr>
            <a:r>
              <a:rPr lang="en-US" dirty="0" err="1" smtClean="0"/>
              <a:t>Annotational</a:t>
            </a:r>
            <a:r>
              <a:rPr lang="en-US" dirty="0" smtClean="0"/>
              <a:t> things are used to add notes to the diagrams</a:t>
            </a:r>
          </a:p>
          <a:p>
            <a:endParaRPr lang="en-US" dirty="0" smtClean="0"/>
          </a:p>
          <a:p>
            <a:r>
              <a:rPr lang="en-US" dirty="0" smtClean="0"/>
              <a:t>Structural relationships are used to tie the things together in the structural diagrams</a:t>
            </a:r>
          </a:p>
          <a:p>
            <a:r>
              <a:rPr lang="en-US" dirty="0" smtClean="0"/>
              <a:t>Behavioral relationships are used in the behavioral diagram</a:t>
            </a:r>
          </a:p>
          <a:p>
            <a:endParaRPr lang="en-US" dirty="0" smtClean="0"/>
          </a:p>
          <a:p>
            <a:r>
              <a:rPr lang="en-US" dirty="0" smtClean="0"/>
              <a:t>For example, structural diagram used to describe the relationships between classes.</a:t>
            </a:r>
          </a:p>
          <a:p>
            <a:r>
              <a:rPr lang="en-US" dirty="0" smtClean="0"/>
              <a:t>Behavioral diagrams can be used to describe the interaction between people (called actors in UML) and the things we refer as a use case, or how the actors use the system.</a:t>
            </a:r>
          </a:p>
          <a:p>
            <a:r>
              <a:rPr lang="en-US" dirty="0" smtClean="0"/>
              <a:t>Bold ones are the most commonly used UML diagrams.</a:t>
            </a:r>
          </a:p>
          <a:p>
            <a:endParaRPr lang="en-US" dirty="0"/>
          </a:p>
        </p:txBody>
      </p:sp>
      <p:sp>
        <p:nvSpPr>
          <p:cNvPr id="4" name="Slide Number Placeholder 3"/>
          <p:cNvSpPr>
            <a:spLocks noGrp="1"/>
          </p:cNvSpPr>
          <p:nvPr>
            <p:ph type="sldNum" sz="quarter" idx="10"/>
          </p:nvPr>
        </p:nvSpPr>
        <p:spPr/>
        <p:txBody>
          <a:bodyPr/>
          <a:lstStyle/>
          <a:p>
            <a:fld id="{4DD01E78-5BD9-4527-A1DA-CABE7ED6FCE4}"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Use case </a:t>
            </a:r>
            <a:r>
              <a:rPr lang="en-US" dirty="0" err="1" smtClean="0"/>
              <a:t>digaram</a:t>
            </a:r>
            <a:r>
              <a:rPr lang="en-US" dirty="0" smtClean="0"/>
              <a:t> </a:t>
            </a:r>
            <a:r>
              <a:rPr lang="en-US" dirty="0" err="1" smtClean="0"/>
              <a:t>là</a:t>
            </a:r>
            <a:r>
              <a:rPr lang="en-US" dirty="0" smtClean="0"/>
              <a:t> </a:t>
            </a:r>
            <a:r>
              <a:rPr lang="vi-VN" dirty="0" smtClean="0"/>
              <a:t>để</a:t>
            </a:r>
            <a:r>
              <a:rPr lang="en-US" dirty="0" smtClean="0"/>
              <a:t> </a:t>
            </a:r>
            <a:r>
              <a:rPr lang="en-US" dirty="0" err="1" smtClean="0"/>
              <a:t>mô</a:t>
            </a:r>
            <a:r>
              <a:rPr lang="en-US" dirty="0" smtClean="0"/>
              <a:t> </a:t>
            </a:r>
            <a:r>
              <a:rPr lang="en-US" dirty="0" err="1" smtClean="0"/>
              <a:t>tả</a:t>
            </a:r>
            <a:r>
              <a:rPr lang="en-US" dirty="0" smtClean="0"/>
              <a:t> </a:t>
            </a:r>
            <a:r>
              <a:rPr lang="en-US" dirty="0" err="1" smtClean="0"/>
              <a:t>một</a:t>
            </a:r>
            <a:r>
              <a:rPr lang="en-US" dirty="0" smtClean="0"/>
              <a:t> </a:t>
            </a:r>
            <a:r>
              <a:rPr lang="en-US" dirty="0" err="1" smtClean="0"/>
              <a:t>cách</a:t>
            </a:r>
            <a:r>
              <a:rPr lang="en-US" dirty="0" smtClean="0"/>
              <a:t> </a:t>
            </a:r>
            <a:r>
              <a:rPr lang="en-US" dirty="0" err="1" smtClean="0"/>
              <a:t>tổng</a:t>
            </a:r>
            <a:r>
              <a:rPr lang="en-US" dirty="0" smtClean="0"/>
              <a:t> </a:t>
            </a:r>
            <a:r>
              <a:rPr lang="en-US" dirty="0" err="1" smtClean="0"/>
              <a:t>quát</a:t>
            </a:r>
            <a:r>
              <a:rPr lang="en-US" dirty="0" smtClean="0"/>
              <a:t> </a:t>
            </a:r>
            <a:r>
              <a:rPr lang="en-US" dirty="0" err="1" smtClean="0"/>
              <a:t>chức</a:t>
            </a:r>
            <a:r>
              <a:rPr lang="en-US" dirty="0" smtClean="0"/>
              <a:t> n</a:t>
            </a:r>
            <a:r>
              <a:rPr lang="vi-VN" dirty="0" smtClean="0"/>
              <a:t>ă</a:t>
            </a:r>
            <a:r>
              <a:rPr lang="en-US" dirty="0" err="1" smtClean="0"/>
              <a:t>ng</a:t>
            </a:r>
            <a:r>
              <a:rPr lang="en-US" dirty="0" smtClean="0"/>
              <a:t> </a:t>
            </a:r>
            <a:r>
              <a:rPr lang="en-US" dirty="0" err="1" smtClean="0"/>
              <a:t>của</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theo</a:t>
            </a:r>
            <a:r>
              <a:rPr lang="en-US" dirty="0" smtClean="0"/>
              <a:t> actor (</a:t>
            </a:r>
            <a:r>
              <a:rPr lang="en-US" dirty="0" err="1" smtClean="0"/>
              <a:t>một</a:t>
            </a:r>
            <a:r>
              <a:rPr lang="en-US" dirty="0" smtClean="0"/>
              <a:t> </a:t>
            </a:r>
            <a:r>
              <a:rPr lang="en-US" dirty="0" err="1" smtClean="0"/>
              <a:t>ng</a:t>
            </a:r>
            <a:r>
              <a:rPr lang="vi-VN" dirty="0" smtClean="0"/>
              <a:t>ười</a:t>
            </a:r>
            <a:r>
              <a:rPr lang="en-US" dirty="0" smtClean="0"/>
              <a:t> </a:t>
            </a:r>
            <a:r>
              <a:rPr lang="en-US" dirty="0" err="1" smtClean="0"/>
              <a:t>hoặc</a:t>
            </a:r>
            <a:r>
              <a:rPr lang="en-US" dirty="0" smtClean="0"/>
              <a:t> </a:t>
            </a:r>
            <a:r>
              <a:rPr lang="en-US" dirty="0" err="1" smtClean="0"/>
              <a:t>một</a:t>
            </a:r>
            <a:r>
              <a:rPr lang="en-US" dirty="0" smtClean="0"/>
              <a:t> </a:t>
            </a:r>
            <a:r>
              <a:rPr lang="vi-VN" dirty="0" smtClean="0"/>
              <a:t>đối</a:t>
            </a:r>
            <a:r>
              <a:rPr lang="en-US" dirty="0" smtClean="0"/>
              <a:t> t</a:t>
            </a:r>
            <a:r>
              <a:rPr lang="vi-VN" dirty="0" smtClean="0"/>
              <a:t>ượng</a:t>
            </a:r>
            <a:r>
              <a:rPr lang="en-US" dirty="0" smtClean="0"/>
              <a:t> </a:t>
            </a:r>
            <a:r>
              <a:rPr lang="en-US" dirty="0" err="1" smtClean="0"/>
              <a:t>nào</a:t>
            </a:r>
            <a:r>
              <a:rPr lang="en-US" dirty="0" smtClean="0"/>
              <a:t> </a:t>
            </a:r>
            <a:r>
              <a:rPr lang="en-US" dirty="0" err="1" smtClean="0"/>
              <a:t>mà</a:t>
            </a:r>
            <a:r>
              <a:rPr lang="en-US" dirty="0" smtClean="0"/>
              <a:t> </a:t>
            </a:r>
            <a:r>
              <a:rPr lang="en-US" dirty="0" err="1" smtClean="0"/>
              <a:t>có</a:t>
            </a:r>
            <a:r>
              <a:rPr lang="en-US" dirty="0" smtClean="0"/>
              <a:t> t</a:t>
            </a:r>
            <a:r>
              <a:rPr lang="vi-VN" dirty="0" smtClean="0"/>
              <a:t>ươ</a:t>
            </a:r>
            <a:r>
              <a:rPr lang="en-US" dirty="0" err="1" smtClean="0"/>
              <a:t>ng</a:t>
            </a:r>
            <a:r>
              <a:rPr lang="en-US" dirty="0" smtClean="0"/>
              <a:t> </a:t>
            </a:r>
            <a:r>
              <a:rPr lang="en-US" dirty="0" err="1" smtClean="0"/>
              <a:t>tác</a:t>
            </a:r>
            <a:r>
              <a:rPr lang="en-US" dirty="0" smtClean="0"/>
              <a:t> </a:t>
            </a:r>
            <a:r>
              <a:rPr lang="en-US" dirty="0" err="1" smtClean="0"/>
              <a:t>với</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và</a:t>
            </a:r>
            <a:r>
              <a:rPr lang="en-US" dirty="0" smtClean="0"/>
              <a:t> </a:t>
            </a:r>
            <a:r>
              <a:rPr lang="en-US" dirty="0" err="1" smtClean="0"/>
              <a:t>theo</a:t>
            </a:r>
            <a:r>
              <a:rPr lang="en-US" dirty="0" smtClean="0"/>
              <a:t> </a:t>
            </a:r>
            <a:r>
              <a:rPr lang="en-US" dirty="0" err="1" smtClean="0"/>
              <a:t>những</a:t>
            </a:r>
            <a:r>
              <a:rPr lang="en-US" dirty="0" smtClean="0"/>
              <a:t> </a:t>
            </a:r>
            <a:r>
              <a:rPr lang="en-US" dirty="0" err="1" smtClean="0"/>
              <a:t>gì</a:t>
            </a:r>
            <a:r>
              <a:rPr lang="en-US" dirty="0" smtClean="0"/>
              <a:t> </a:t>
            </a:r>
            <a:r>
              <a:rPr lang="en-US" dirty="0" err="1" smtClean="0"/>
              <a:t>mà</a:t>
            </a:r>
            <a:r>
              <a:rPr lang="en-US" dirty="0" smtClean="0"/>
              <a:t> actor </a:t>
            </a:r>
            <a:r>
              <a:rPr lang="vi-VN" dirty="0" smtClean="0"/>
              <a:t>đó</a:t>
            </a:r>
            <a:r>
              <a:rPr lang="en-US" dirty="0" smtClean="0"/>
              <a:t> </a:t>
            </a:r>
            <a:r>
              <a:rPr lang="en-US" dirty="0" err="1" smtClean="0"/>
              <a:t>muốn</a:t>
            </a:r>
            <a:r>
              <a:rPr lang="en-US" dirty="0" smtClean="0"/>
              <a:t>. Hay </a:t>
            </a:r>
            <a:r>
              <a:rPr lang="en-US" dirty="0" err="1" smtClean="0"/>
              <a:t>nói</a:t>
            </a:r>
            <a:r>
              <a:rPr lang="en-US" dirty="0" smtClean="0"/>
              <a:t> </a:t>
            </a:r>
            <a:r>
              <a:rPr lang="en-US" dirty="0" err="1" smtClean="0"/>
              <a:t>một</a:t>
            </a:r>
            <a:r>
              <a:rPr lang="en-US" dirty="0" smtClean="0"/>
              <a:t> </a:t>
            </a:r>
            <a:r>
              <a:rPr lang="en-US" dirty="0" err="1" smtClean="0"/>
              <a:t>cách</a:t>
            </a:r>
            <a:r>
              <a:rPr lang="en-US" dirty="0" smtClean="0"/>
              <a:t> </a:t>
            </a:r>
            <a:r>
              <a:rPr lang="vi-VN" dirty="0" smtClean="0"/>
              <a:t>đơ</a:t>
            </a:r>
            <a:r>
              <a:rPr lang="en-US" dirty="0" smtClean="0"/>
              <a:t>n </a:t>
            </a:r>
            <a:r>
              <a:rPr lang="en-US" dirty="0" err="1" smtClean="0"/>
              <a:t>giản</a:t>
            </a:r>
            <a:r>
              <a:rPr lang="en-US" dirty="0" smtClean="0"/>
              <a:t> </a:t>
            </a:r>
            <a:r>
              <a:rPr lang="en-US" dirty="0" err="1" smtClean="0"/>
              <a:t>là</a:t>
            </a:r>
            <a:r>
              <a:rPr lang="en-US" dirty="0" smtClean="0"/>
              <a:t> use case diagram </a:t>
            </a:r>
            <a:r>
              <a:rPr lang="en-US" dirty="0" err="1" smtClean="0"/>
              <a:t>cho</a:t>
            </a:r>
            <a:r>
              <a:rPr lang="en-US" dirty="0" smtClean="0"/>
              <a:t> </a:t>
            </a:r>
            <a:r>
              <a:rPr lang="en-US" dirty="0" err="1" smtClean="0"/>
              <a:t>biết</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có</a:t>
            </a:r>
            <a:r>
              <a:rPr lang="en-US" dirty="0" smtClean="0"/>
              <a:t> </a:t>
            </a:r>
            <a:r>
              <a:rPr lang="en-US" dirty="0" err="1" smtClean="0"/>
              <a:t>những</a:t>
            </a:r>
            <a:r>
              <a:rPr lang="en-US" dirty="0" smtClean="0"/>
              <a:t> </a:t>
            </a:r>
            <a:r>
              <a:rPr lang="en-US" dirty="0" err="1" smtClean="0"/>
              <a:t>chức</a:t>
            </a:r>
            <a:r>
              <a:rPr lang="en-US" dirty="0" smtClean="0"/>
              <a:t> n</a:t>
            </a:r>
            <a:r>
              <a:rPr lang="vi-VN" dirty="0" smtClean="0"/>
              <a:t>ă</a:t>
            </a:r>
            <a:r>
              <a:rPr lang="en-US" dirty="0" err="1" smtClean="0"/>
              <a:t>ng</a:t>
            </a:r>
            <a:r>
              <a:rPr lang="en-US" dirty="0" smtClean="0"/>
              <a:t>, actor </a:t>
            </a:r>
            <a:r>
              <a:rPr lang="en-US" dirty="0" err="1" smtClean="0"/>
              <a:t>nào</a:t>
            </a:r>
            <a:r>
              <a:rPr lang="en-US" dirty="0" smtClean="0"/>
              <a:t> </a:t>
            </a:r>
            <a:r>
              <a:rPr lang="en-US" dirty="0" err="1" smtClean="0"/>
              <a:t>và</a:t>
            </a:r>
            <a:r>
              <a:rPr lang="en-US" dirty="0" smtClean="0"/>
              <a:t> </a:t>
            </a:r>
            <a:r>
              <a:rPr lang="en-US" dirty="0" err="1" smtClean="0"/>
              <a:t>chúng</a:t>
            </a:r>
            <a:r>
              <a:rPr lang="en-US" dirty="0" smtClean="0"/>
              <a:t> </a:t>
            </a:r>
            <a:r>
              <a:rPr lang="en-US" dirty="0" err="1" smtClean="0"/>
              <a:t>liên</a:t>
            </a:r>
            <a:r>
              <a:rPr lang="en-US" dirty="0" smtClean="0"/>
              <a:t> </a:t>
            </a:r>
            <a:r>
              <a:rPr lang="en-US" dirty="0" err="1" smtClean="0"/>
              <a:t>quan</a:t>
            </a:r>
            <a:r>
              <a:rPr lang="en-US" dirty="0" smtClean="0"/>
              <a:t> </a:t>
            </a:r>
            <a:r>
              <a:rPr lang="vi-VN" dirty="0" smtClean="0"/>
              <a:t>đến</a:t>
            </a:r>
            <a:r>
              <a:rPr lang="en-US" dirty="0" smtClean="0"/>
              <a:t> </a:t>
            </a:r>
            <a:r>
              <a:rPr lang="en-US" dirty="0" err="1" smtClean="0"/>
              <a:t>nhau</a:t>
            </a:r>
            <a:r>
              <a:rPr lang="en-US" dirty="0" smtClean="0"/>
              <a:t> </a:t>
            </a:r>
            <a:r>
              <a:rPr lang="en-US" dirty="0" err="1" smtClean="0"/>
              <a:t>nh</a:t>
            </a:r>
            <a:r>
              <a:rPr lang="vi-VN" dirty="0" smtClean="0"/>
              <a:t>ư</a:t>
            </a:r>
            <a:r>
              <a:rPr lang="en-US" dirty="0" smtClean="0"/>
              <a:t> </a:t>
            </a:r>
            <a:r>
              <a:rPr lang="en-US" dirty="0" err="1" smtClean="0"/>
              <a:t>thế</a:t>
            </a:r>
            <a:r>
              <a:rPr lang="en-US" dirty="0" smtClean="0"/>
              <a:t> </a:t>
            </a:r>
            <a:r>
              <a:rPr lang="en-US" dirty="0" err="1" smtClean="0"/>
              <a:t>nào</a:t>
            </a:r>
            <a:endParaRPr lang="en-US" dirty="0" smtClean="0"/>
          </a:p>
          <a:p>
            <a:endParaRPr lang="en-US" dirty="0" smtClean="0"/>
          </a:p>
          <a:p>
            <a:r>
              <a:rPr lang="en-US" dirty="0" smtClean="0"/>
              <a:t>A use case diagram, describing how the system is used.</a:t>
            </a:r>
          </a:p>
          <a:p>
            <a:r>
              <a:rPr lang="en-US" dirty="0" smtClean="0"/>
              <a:t>A use case scenario (although technically it is not a diagram) is a verbal articulation of exception to the main behavior described by the primary use case.</a:t>
            </a:r>
          </a:p>
          <a:p>
            <a:endParaRPr lang="en-US" dirty="0"/>
          </a:p>
        </p:txBody>
      </p:sp>
      <p:sp>
        <p:nvSpPr>
          <p:cNvPr id="4" name="Slide Number Placeholder 3"/>
          <p:cNvSpPr>
            <a:spLocks noGrp="1"/>
          </p:cNvSpPr>
          <p:nvPr>
            <p:ph type="sldNum" sz="quarter" idx="10"/>
          </p:nvPr>
        </p:nvSpPr>
        <p:spPr/>
        <p:txBody>
          <a:bodyPr/>
          <a:lstStyle/>
          <a:p>
            <a:fld id="{4DD01E78-5BD9-4527-A1DA-CABE7ED6FCE4}"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rial" charset="0"/>
              </a:rPr>
              <a:t>Actor relationship: generalization: </a:t>
            </a:r>
            <a:r>
              <a:rPr lang="en-US" dirty="0" err="1" smtClean="0">
                <a:latin typeface="Arial" charset="0"/>
              </a:rPr>
              <a:t>tức</a:t>
            </a:r>
            <a:r>
              <a:rPr lang="en-US" dirty="0" smtClean="0">
                <a:latin typeface="Arial" charset="0"/>
              </a:rPr>
              <a:t> </a:t>
            </a:r>
            <a:r>
              <a:rPr lang="en-US" dirty="0" err="1" smtClean="0">
                <a:latin typeface="Arial" charset="0"/>
              </a:rPr>
              <a:t>là</a:t>
            </a:r>
            <a:r>
              <a:rPr lang="en-US" dirty="0" smtClean="0">
                <a:latin typeface="Arial" charset="0"/>
              </a:rPr>
              <a:t> </a:t>
            </a:r>
            <a:r>
              <a:rPr lang="en-US" dirty="0" err="1" smtClean="0">
                <a:latin typeface="Arial" charset="0"/>
              </a:rPr>
              <a:t>tổng</a:t>
            </a:r>
            <a:r>
              <a:rPr lang="en-US" dirty="0" smtClean="0">
                <a:latin typeface="Arial" charset="0"/>
              </a:rPr>
              <a:t> </a:t>
            </a:r>
            <a:r>
              <a:rPr lang="en-US" dirty="0" err="1" smtClean="0">
                <a:latin typeface="Arial" charset="0"/>
              </a:rPr>
              <a:t>quát</a:t>
            </a:r>
            <a:r>
              <a:rPr lang="en-US" dirty="0" smtClean="0">
                <a:latin typeface="Arial" charset="0"/>
              </a:rPr>
              <a:t> </a:t>
            </a:r>
            <a:r>
              <a:rPr lang="en-US" dirty="0" err="1" smtClean="0">
                <a:latin typeface="Arial" charset="0"/>
              </a:rPr>
              <a:t>hoá</a:t>
            </a:r>
            <a:r>
              <a:rPr lang="en-US" dirty="0" smtClean="0">
                <a:latin typeface="Arial" charset="0"/>
              </a:rPr>
              <a:t>: </a:t>
            </a:r>
            <a:r>
              <a:rPr lang="en-US" dirty="0" err="1" smtClean="0">
                <a:latin typeface="Arial" charset="0"/>
              </a:rPr>
              <a:t>nh</a:t>
            </a:r>
            <a:r>
              <a:rPr lang="vi-VN" dirty="0" smtClean="0">
                <a:latin typeface="Arial" charset="0"/>
              </a:rPr>
              <a:t>ư</a:t>
            </a:r>
            <a:r>
              <a:rPr lang="en-US" dirty="0" smtClean="0">
                <a:latin typeface="Arial" charset="0"/>
              </a:rPr>
              <a:t> </a:t>
            </a:r>
            <a:r>
              <a:rPr lang="en-US" dirty="0" err="1" smtClean="0">
                <a:latin typeface="Arial" charset="0"/>
              </a:rPr>
              <a:t>hình</a:t>
            </a:r>
            <a:r>
              <a:rPr lang="en-US" dirty="0" smtClean="0">
                <a:latin typeface="Arial" charset="0"/>
              </a:rPr>
              <a:t> </a:t>
            </a:r>
            <a:r>
              <a:rPr lang="en-US" dirty="0" err="1" smtClean="0">
                <a:latin typeface="Arial" charset="0"/>
              </a:rPr>
              <a:t>bên</a:t>
            </a:r>
            <a:r>
              <a:rPr lang="en-US" dirty="0" smtClean="0">
                <a:latin typeface="Arial" charset="0"/>
              </a:rPr>
              <a:t>: </a:t>
            </a:r>
            <a:r>
              <a:rPr lang="en-US" dirty="0" err="1" smtClean="0">
                <a:latin typeface="Arial" charset="0"/>
              </a:rPr>
              <a:t>khách</a:t>
            </a:r>
            <a:r>
              <a:rPr lang="en-US" dirty="0" smtClean="0">
                <a:latin typeface="Arial" charset="0"/>
              </a:rPr>
              <a:t> </a:t>
            </a:r>
            <a:r>
              <a:rPr lang="en-US" dirty="0" err="1" smtClean="0">
                <a:latin typeface="Arial" charset="0"/>
              </a:rPr>
              <a:t>hàng</a:t>
            </a:r>
            <a:r>
              <a:rPr lang="en-US" dirty="0" smtClean="0">
                <a:latin typeface="Arial" charset="0"/>
              </a:rPr>
              <a:t> </a:t>
            </a:r>
            <a:r>
              <a:rPr lang="en-US" dirty="0" err="1" smtClean="0">
                <a:latin typeface="Arial" charset="0"/>
              </a:rPr>
              <a:t>và</a:t>
            </a:r>
            <a:r>
              <a:rPr lang="en-US" dirty="0" smtClean="0">
                <a:latin typeface="Arial" charset="0"/>
              </a:rPr>
              <a:t> </a:t>
            </a:r>
            <a:r>
              <a:rPr lang="en-US" dirty="0" err="1" smtClean="0">
                <a:latin typeface="Arial" charset="0"/>
              </a:rPr>
              <a:t>ng</a:t>
            </a:r>
            <a:r>
              <a:rPr lang="vi-VN" dirty="0" smtClean="0">
                <a:latin typeface="Arial" charset="0"/>
              </a:rPr>
              <a:t>ười</a:t>
            </a:r>
            <a:r>
              <a:rPr lang="en-US" dirty="0" smtClean="0">
                <a:latin typeface="Arial" charset="0"/>
              </a:rPr>
              <a:t> </a:t>
            </a:r>
            <a:r>
              <a:rPr lang="en-US" dirty="0" err="1" smtClean="0">
                <a:latin typeface="Arial" charset="0"/>
              </a:rPr>
              <a:t>quản</a:t>
            </a:r>
            <a:r>
              <a:rPr lang="en-US" dirty="0" smtClean="0">
                <a:latin typeface="Arial" charset="0"/>
              </a:rPr>
              <a:t> </a:t>
            </a:r>
            <a:r>
              <a:rPr lang="en-US" dirty="0" err="1" smtClean="0">
                <a:latin typeface="Arial" charset="0"/>
              </a:rPr>
              <a:t>trị</a:t>
            </a:r>
            <a:r>
              <a:rPr lang="en-US" dirty="0" smtClean="0">
                <a:latin typeface="Arial" charset="0"/>
              </a:rPr>
              <a:t> </a:t>
            </a:r>
            <a:r>
              <a:rPr lang="en-US" dirty="0" err="1" smtClean="0">
                <a:latin typeface="Arial" charset="0"/>
              </a:rPr>
              <a:t>hê</a:t>
            </a:r>
            <a:r>
              <a:rPr lang="en-US" dirty="0" smtClean="0">
                <a:latin typeface="Arial" charset="0"/>
              </a:rPr>
              <a:t> </a:t>
            </a:r>
            <a:r>
              <a:rPr lang="en-US" dirty="0" err="1" smtClean="0">
                <a:latin typeface="Arial" charset="0"/>
              </a:rPr>
              <a:t>thống</a:t>
            </a:r>
            <a:r>
              <a:rPr lang="en-US" dirty="0" smtClean="0">
                <a:latin typeface="Arial" charset="0"/>
              </a:rPr>
              <a:t> </a:t>
            </a:r>
            <a:r>
              <a:rPr lang="en-US" dirty="0" err="1" smtClean="0">
                <a:latin typeface="Arial" charset="0"/>
              </a:rPr>
              <a:t>sẽ</a:t>
            </a:r>
            <a:r>
              <a:rPr lang="en-US" dirty="0" smtClean="0">
                <a:latin typeface="Arial" charset="0"/>
              </a:rPr>
              <a:t> </a:t>
            </a:r>
            <a:r>
              <a:rPr lang="vi-VN" dirty="0" smtClean="0">
                <a:latin typeface="Arial" charset="0"/>
              </a:rPr>
              <a:t>được</a:t>
            </a:r>
            <a:r>
              <a:rPr lang="en-US" dirty="0" smtClean="0">
                <a:latin typeface="Arial" charset="0"/>
              </a:rPr>
              <a:t> </a:t>
            </a:r>
            <a:r>
              <a:rPr lang="en-US" dirty="0" err="1" smtClean="0">
                <a:latin typeface="Arial" charset="0"/>
              </a:rPr>
              <a:t>tổng</a:t>
            </a:r>
            <a:r>
              <a:rPr lang="en-US" dirty="0" smtClean="0">
                <a:latin typeface="Arial" charset="0"/>
              </a:rPr>
              <a:t> </a:t>
            </a:r>
            <a:r>
              <a:rPr lang="en-US" dirty="0" err="1" smtClean="0">
                <a:latin typeface="Arial" charset="0"/>
              </a:rPr>
              <a:t>quát</a:t>
            </a:r>
            <a:r>
              <a:rPr lang="en-US" dirty="0" smtClean="0">
                <a:latin typeface="Arial" charset="0"/>
              </a:rPr>
              <a:t> </a:t>
            </a:r>
            <a:r>
              <a:rPr lang="en-US" dirty="0" err="1" smtClean="0">
                <a:latin typeface="Arial" charset="0"/>
              </a:rPr>
              <a:t>hoá</a:t>
            </a:r>
            <a:r>
              <a:rPr lang="en-US" dirty="0" smtClean="0">
                <a:latin typeface="Arial" charset="0"/>
              </a:rPr>
              <a:t> = 1 actor </a:t>
            </a:r>
            <a:r>
              <a:rPr lang="en-US" dirty="0" err="1" smtClean="0">
                <a:latin typeface="Arial" charset="0"/>
              </a:rPr>
              <a:t>là</a:t>
            </a:r>
            <a:r>
              <a:rPr lang="en-US" dirty="0" smtClean="0">
                <a:latin typeface="Arial" charset="0"/>
              </a:rPr>
              <a:t> </a:t>
            </a:r>
            <a:r>
              <a:rPr lang="en-US" dirty="0" err="1" smtClean="0">
                <a:latin typeface="Arial" charset="0"/>
              </a:rPr>
              <a:t>ng</a:t>
            </a:r>
            <a:r>
              <a:rPr lang="vi-VN" dirty="0" smtClean="0">
                <a:latin typeface="Arial" charset="0"/>
              </a:rPr>
              <a:t>ười</a:t>
            </a:r>
            <a:r>
              <a:rPr lang="en-US" dirty="0" smtClean="0">
                <a:latin typeface="Arial" charset="0"/>
              </a:rPr>
              <a:t> </a:t>
            </a:r>
            <a:r>
              <a:rPr lang="en-US" dirty="0" err="1" smtClean="0">
                <a:latin typeface="Arial" charset="0"/>
              </a:rPr>
              <a:t>sử</a:t>
            </a:r>
            <a:r>
              <a:rPr lang="en-US" dirty="0" smtClean="0">
                <a:latin typeface="Arial" charset="0"/>
              </a:rPr>
              <a:t> </a:t>
            </a:r>
            <a:r>
              <a:rPr lang="en-US" dirty="0" err="1" smtClean="0">
                <a:latin typeface="Arial" charset="0"/>
              </a:rPr>
              <a:t>dụng</a:t>
            </a:r>
            <a:r>
              <a:rPr lang="en-US" dirty="0" smtClean="0">
                <a:latin typeface="Arial" charset="0"/>
              </a:rPr>
              <a:t>. </a:t>
            </a:r>
            <a:r>
              <a:rPr lang="en-US" dirty="0" err="1" smtClean="0">
                <a:latin typeface="Arial" charset="0"/>
              </a:rPr>
              <a:t>Việc</a:t>
            </a:r>
            <a:r>
              <a:rPr lang="en-US" dirty="0" smtClean="0">
                <a:latin typeface="Arial" charset="0"/>
              </a:rPr>
              <a:t> </a:t>
            </a:r>
            <a:r>
              <a:rPr lang="en-US" dirty="0" err="1" smtClean="0">
                <a:latin typeface="Arial" charset="0"/>
              </a:rPr>
              <a:t>sử</a:t>
            </a:r>
            <a:r>
              <a:rPr lang="en-US" dirty="0" smtClean="0">
                <a:latin typeface="Arial" charset="0"/>
              </a:rPr>
              <a:t> </a:t>
            </a:r>
            <a:r>
              <a:rPr lang="en-US" dirty="0" err="1" smtClean="0">
                <a:latin typeface="Arial" charset="0"/>
              </a:rPr>
              <a:t>dụng</a:t>
            </a:r>
            <a:r>
              <a:rPr lang="en-US" dirty="0" smtClean="0">
                <a:latin typeface="Arial" charset="0"/>
              </a:rPr>
              <a:t> relationship </a:t>
            </a:r>
            <a:r>
              <a:rPr lang="en-US" dirty="0" err="1" smtClean="0">
                <a:latin typeface="Arial" charset="0"/>
              </a:rPr>
              <a:t>này</a:t>
            </a:r>
            <a:r>
              <a:rPr lang="en-US" dirty="0" smtClean="0">
                <a:latin typeface="Arial" charset="0"/>
              </a:rPr>
              <a:t> </a:t>
            </a:r>
            <a:r>
              <a:rPr lang="en-US" dirty="0" err="1" smtClean="0">
                <a:latin typeface="Arial" charset="0"/>
              </a:rPr>
              <a:t>rất</a:t>
            </a:r>
            <a:r>
              <a:rPr lang="en-US" dirty="0" smtClean="0">
                <a:latin typeface="Arial" charset="0"/>
              </a:rPr>
              <a:t> </a:t>
            </a:r>
            <a:r>
              <a:rPr lang="en-US" dirty="0" err="1" smtClean="0">
                <a:latin typeface="Arial" charset="0"/>
              </a:rPr>
              <a:t>hữu</a:t>
            </a:r>
            <a:r>
              <a:rPr lang="en-US" dirty="0" smtClean="0">
                <a:latin typeface="Arial" charset="0"/>
              </a:rPr>
              <a:t> </a:t>
            </a:r>
            <a:r>
              <a:rPr lang="en-US" dirty="0" err="1" smtClean="0">
                <a:latin typeface="Arial" charset="0"/>
              </a:rPr>
              <a:t>dụng</a:t>
            </a:r>
            <a:r>
              <a:rPr lang="en-US" dirty="0" smtClean="0">
                <a:latin typeface="Arial" charset="0"/>
              </a:rPr>
              <a:t> </a:t>
            </a:r>
            <a:r>
              <a:rPr lang="en-US" dirty="0" err="1" smtClean="0">
                <a:latin typeface="Arial" charset="0"/>
              </a:rPr>
              <a:t>khi</a:t>
            </a:r>
            <a:r>
              <a:rPr lang="en-US" dirty="0" smtClean="0">
                <a:latin typeface="Arial" charset="0"/>
              </a:rPr>
              <a:t> </a:t>
            </a:r>
            <a:r>
              <a:rPr lang="en-US" dirty="0" err="1" smtClean="0">
                <a:latin typeface="Arial" charset="0"/>
              </a:rPr>
              <a:t>bạn</a:t>
            </a:r>
            <a:r>
              <a:rPr lang="en-US" dirty="0" smtClean="0">
                <a:latin typeface="Arial" charset="0"/>
              </a:rPr>
              <a:t> </a:t>
            </a:r>
            <a:r>
              <a:rPr lang="en-US" dirty="0" err="1" smtClean="0">
                <a:latin typeface="Arial" charset="0"/>
              </a:rPr>
              <a:t>muốn</a:t>
            </a:r>
            <a:r>
              <a:rPr lang="en-US" dirty="0" smtClean="0">
                <a:latin typeface="Arial" charset="0"/>
              </a:rPr>
              <a:t> </a:t>
            </a:r>
            <a:r>
              <a:rPr lang="vi-VN" dirty="0" smtClean="0">
                <a:latin typeface="Arial" charset="0"/>
              </a:rPr>
              <a:t>định</a:t>
            </a:r>
            <a:r>
              <a:rPr lang="en-US" dirty="0" smtClean="0">
                <a:latin typeface="Arial" charset="0"/>
              </a:rPr>
              <a:t> </a:t>
            </a:r>
            <a:r>
              <a:rPr lang="en-US" dirty="0" err="1" smtClean="0">
                <a:latin typeface="Arial" charset="0"/>
              </a:rPr>
              <a:t>nghĩa</a:t>
            </a:r>
            <a:r>
              <a:rPr lang="en-US" dirty="0" smtClean="0">
                <a:latin typeface="Arial" charset="0"/>
              </a:rPr>
              <a:t> </a:t>
            </a:r>
            <a:r>
              <a:rPr lang="en-US" dirty="0" err="1" smtClean="0">
                <a:latin typeface="Arial" charset="0"/>
              </a:rPr>
              <a:t>những</a:t>
            </a:r>
            <a:r>
              <a:rPr lang="en-US" dirty="0" smtClean="0">
                <a:latin typeface="Arial" charset="0"/>
              </a:rPr>
              <a:t> </a:t>
            </a:r>
            <a:r>
              <a:rPr lang="en-US" dirty="0" err="1" smtClean="0">
                <a:latin typeface="Arial" charset="0"/>
              </a:rPr>
              <a:t>chức</a:t>
            </a:r>
            <a:r>
              <a:rPr lang="en-US" dirty="0" smtClean="0">
                <a:latin typeface="Arial" charset="0"/>
              </a:rPr>
              <a:t> n</a:t>
            </a:r>
            <a:r>
              <a:rPr lang="vi-VN" dirty="0" smtClean="0">
                <a:latin typeface="Arial" charset="0"/>
              </a:rPr>
              <a:t>ă</a:t>
            </a:r>
            <a:r>
              <a:rPr lang="en-US" dirty="0" err="1" smtClean="0">
                <a:latin typeface="Arial" charset="0"/>
              </a:rPr>
              <a:t>ng</a:t>
            </a:r>
            <a:r>
              <a:rPr lang="en-US" dirty="0" smtClean="0">
                <a:latin typeface="Arial" charset="0"/>
              </a:rPr>
              <a:t> </a:t>
            </a:r>
            <a:r>
              <a:rPr lang="en-US" dirty="0" err="1" smtClean="0">
                <a:latin typeface="Arial" charset="0"/>
              </a:rPr>
              <a:t>trùng</a:t>
            </a:r>
            <a:r>
              <a:rPr lang="en-US" dirty="0" smtClean="0">
                <a:latin typeface="Arial" charset="0"/>
              </a:rPr>
              <a:t> </a:t>
            </a:r>
            <a:r>
              <a:rPr lang="en-US" dirty="0" err="1" smtClean="0">
                <a:latin typeface="Arial" charset="0"/>
              </a:rPr>
              <a:t>nhau</a:t>
            </a:r>
            <a:r>
              <a:rPr lang="en-US" dirty="0" smtClean="0">
                <a:latin typeface="Arial" charset="0"/>
              </a:rPr>
              <a:t> </a:t>
            </a:r>
            <a:r>
              <a:rPr lang="en-US" dirty="0" err="1" smtClean="0">
                <a:latin typeface="Arial" charset="0"/>
              </a:rPr>
              <a:t>của</a:t>
            </a:r>
            <a:r>
              <a:rPr lang="en-US" dirty="0" smtClean="0">
                <a:latin typeface="Arial" charset="0"/>
              </a:rPr>
              <a:t> actor, </a:t>
            </a:r>
            <a:r>
              <a:rPr lang="en-US" dirty="0" err="1" smtClean="0">
                <a:latin typeface="Arial" charset="0"/>
              </a:rPr>
              <a:t>ví</a:t>
            </a:r>
            <a:r>
              <a:rPr lang="en-US" dirty="0" smtClean="0">
                <a:latin typeface="Arial" charset="0"/>
              </a:rPr>
              <a:t> </a:t>
            </a:r>
            <a:r>
              <a:rPr lang="en-US" dirty="0" err="1" smtClean="0">
                <a:latin typeface="Arial" charset="0"/>
              </a:rPr>
              <a:t>dụ</a:t>
            </a:r>
            <a:r>
              <a:rPr lang="en-US" dirty="0" smtClean="0">
                <a:latin typeface="Arial" charset="0"/>
              </a:rPr>
              <a:t>: </a:t>
            </a:r>
            <a:r>
              <a:rPr lang="en-US" dirty="0" err="1" smtClean="0">
                <a:latin typeface="Arial" charset="0"/>
              </a:rPr>
              <a:t>cả</a:t>
            </a:r>
            <a:r>
              <a:rPr lang="en-US" dirty="0" smtClean="0">
                <a:latin typeface="Arial" charset="0"/>
              </a:rPr>
              <a:t> </a:t>
            </a:r>
            <a:r>
              <a:rPr lang="en-US" dirty="0" err="1" smtClean="0">
                <a:latin typeface="Arial" charset="0"/>
              </a:rPr>
              <a:t>khách</a:t>
            </a:r>
            <a:r>
              <a:rPr lang="en-US" dirty="0" smtClean="0">
                <a:latin typeface="Arial" charset="0"/>
              </a:rPr>
              <a:t> </a:t>
            </a:r>
            <a:r>
              <a:rPr lang="en-US" dirty="0" err="1" smtClean="0">
                <a:latin typeface="Arial" charset="0"/>
              </a:rPr>
              <a:t>hàng</a:t>
            </a:r>
            <a:r>
              <a:rPr lang="en-US" dirty="0" smtClean="0">
                <a:latin typeface="Arial" charset="0"/>
              </a:rPr>
              <a:t> </a:t>
            </a:r>
            <a:r>
              <a:rPr lang="en-US" dirty="0" err="1" smtClean="0">
                <a:latin typeface="Arial" charset="0"/>
              </a:rPr>
              <a:t>và</a:t>
            </a:r>
            <a:r>
              <a:rPr lang="en-US" dirty="0" smtClean="0">
                <a:latin typeface="Arial" charset="0"/>
              </a:rPr>
              <a:t> </a:t>
            </a:r>
            <a:r>
              <a:rPr lang="en-US" dirty="0" err="1" smtClean="0">
                <a:latin typeface="Arial" charset="0"/>
              </a:rPr>
              <a:t>ng</a:t>
            </a:r>
            <a:r>
              <a:rPr lang="vi-VN" dirty="0" smtClean="0">
                <a:latin typeface="Arial" charset="0"/>
              </a:rPr>
              <a:t>ười</a:t>
            </a:r>
            <a:r>
              <a:rPr lang="en-US" dirty="0" smtClean="0">
                <a:latin typeface="Arial" charset="0"/>
              </a:rPr>
              <a:t> </a:t>
            </a:r>
            <a:r>
              <a:rPr lang="en-US" dirty="0" err="1" smtClean="0">
                <a:latin typeface="Arial" charset="0"/>
              </a:rPr>
              <a:t>quản</a:t>
            </a:r>
            <a:r>
              <a:rPr lang="en-US" dirty="0" smtClean="0">
                <a:latin typeface="Arial" charset="0"/>
              </a:rPr>
              <a:t> </a:t>
            </a:r>
            <a:r>
              <a:rPr lang="en-US" dirty="0" err="1" smtClean="0">
                <a:latin typeface="Arial" charset="0"/>
              </a:rPr>
              <a:t>trị</a:t>
            </a:r>
            <a:r>
              <a:rPr lang="en-US" dirty="0" smtClean="0">
                <a:latin typeface="Arial" charset="0"/>
              </a:rPr>
              <a:t> </a:t>
            </a:r>
            <a:r>
              <a:rPr lang="en-US" dirty="0" err="1" smtClean="0">
                <a:latin typeface="Arial" charset="0"/>
              </a:rPr>
              <a:t>hê</a:t>
            </a:r>
            <a:r>
              <a:rPr lang="en-US" dirty="0" smtClean="0">
                <a:latin typeface="Arial" charset="0"/>
              </a:rPr>
              <a:t> </a:t>
            </a:r>
            <a:r>
              <a:rPr lang="en-US" dirty="0" err="1" smtClean="0">
                <a:latin typeface="Arial" charset="0"/>
              </a:rPr>
              <a:t>thống</a:t>
            </a:r>
            <a:r>
              <a:rPr lang="en-US" dirty="0" smtClean="0">
                <a:latin typeface="Arial" charset="0"/>
              </a:rPr>
              <a:t> </a:t>
            </a:r>
            <a:r>
              <a:rPr lang="vi-VN" dirty="0" smtClean="0">
                <a:latin typeface="Arial" charset="0"/>
              </a:rPr>
              <a:t>đều</a:t>
            </a:r>
            <a:r>
              <a:rPr lang="en-US" dirty="0" smtClean="0">
                <a:latin typeface="Arial" charset="0"/>
              </a:rPr>
              <a:t> </a:t>
            </a:r>
            <a:r>
              <a:rPr lang="en-US" dirty="0" err="1" smtClean="0">
                <a:latin typeface="Arial" charset="0"/>
              </a:rPr>
              <a:t>phải</a:t>
            </a:r>
            <a:r>
              <a:rPr lang="en-US" dirty="0" smtClean="0">
                <a:latin typeface="Arial" charset="0"/>
              </a:rPr>
              <a:t> login </a:t>
            </a:r>
            <a:r>
              <a:rPr lang="en-US" dirty="0" err="1" smtClean="0">
                <a:latin typeface="Arial" charset="0"/>
              </a:rPr>
              <a:t>và</a:t>
            </a:r>
            <a:r>
              <a:rPr lang="en-US" dirty="0" smtClean="0">
                <a:latin typeface="Arial" charset="0"/>
              </a:rPr>
              <a:t> </a:t>
            </a:r>
            <a:r>
              <a:rPr lang="en-US" dirty="0" err="1" smtClean="0">
                <a:latin typeface="Arial" charset="0"/>
              </a:rPr>
              <a:t>có</a:t>
            </a:r>
            <a:r>
              <a:rPr lang="en-US" dirty="0" smtClean="0">
                <a:latin typeface="Arial" charset="0"/>
              </a:rPr>
              <a:t> account/password</a:t>
            </a:r>
          </a:p>
          <a:p>
            <a:endParaRPr lang="en-US" dirty="0"/>
          </a:p>
        </p:txBody>
      </p:sp>
      <p:sp>
        <p:nvSpPr>
          <p:cNvPr id="4" name="Slide Number Placeholder 3"/>
          <p:cNvSpPr>
            <a:spLocks noGrp="1"/>
          </p:cNvSpPr>
          <p:nvPr>
            <p:ph type="sldNum" sz="quarter" idx="10"/>
          </p:nvPr>
        </p:nvSpPr>
        <p:spPr/>
        <p:txBody>
          <a:bodyPr/>
          <a:lstStyle/>
          <a:p>
            <a:fld id="{4DD01E78-5BD9-4527-A1DA-CABE7ED6FCE4}" type="slidenum">
              <a:rPr lang="en-US" smtClean="0"/>
              <a:pPr/>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DD01E78-5BD9-4527-A1DA-CABE7ED6FCE4}" type="slidenum">
              <a:rPr lang="en-US" smtClean="0"/>
              <a:pPr/>
              <a:t>10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latin typeface="Arial" charset="0"/>
              </a:rPr>
              <a:t>Use case relationship: include: use case </a:t>
            </a:r>
            <a:r>
              <a:rPr lang="vi-VN" dirty="0" smtClean="0">
                <a:latin typeface="Arial" charset="0"/>
              </a:rPr>
              <a:t>đầu</a:t>
            </a:r>
            <a:r>
              <a:rPr lang="en-US" dirty="0" smtClean="0">
                <a:latin typeface="Arial" charset="0"/>
              </a:rPr>
              <a:t> </a:t>
            </a:r>
            <a:r>
              <a:rPr lang="en-US" dirty="0" err="1" smtClean="0">
                <a:latin typeface="Arial" charset="0"/>
              </a:rPr>
              <a:t>tiên</a:t>
            </a:r>
            <a:r>
              <a:rPr lang="en-US" dirty="0" smtClean="0">
                <a:latin typeface="Arial" charset="0"/>
              </a:rPr>
              <a:t> </a:t>
            </a:r>
            <a:r>
              <a:rPr lang="en-US" dirty="0" err="1" smtClean="0">
                <a:latin typeface="Arial" charset="0"/>
              </a:rPr>
              <a:t>sử</a:t>
            </a:r>
            <a:r>
              <a:rPr lang="en-US" dirty="0" smtClean="0">
                <a:latin typeface="Arial" charset="0"/>
              </a:rPr>
              <a:t> </a:t>
            </a:r>
            <a:r>
              <a:rPr lang="en-US" dirty="0" err="1" smtClean="0">
                <a:latin typeface="Arial" charset="0"/>
              </a:rPr>
              <a:t>dụng</a:t>
            </a:r>
            <a:r>
              <a:rPr lang="en-US" dirty="0" smtClean="0">
                <a:latin typeface="Arial" charset="0"/>
              </a:rPr>
              <a:t>/ </a:t>
            </a:r>
            <a:r>
              <a:rPr lang="en-US" dirty="0" err="1" smtClean="0">
                <a:latin typeface="Arial" charset="0"/>
              </a:rPr>
              <a:t>phụ</a:t>
            </a:r>
            <a:r>
              <a:rPr lang="en-US" dirty="0" smtClean="0">
                <a:latin typeface="Arial" charset="0"/>
              </a:rPr>
              <a:t> </a:t>
            </a:r>
            <a:r>
              <a:rPr lang="en-US" dirty="0" err="1" smtClean="0">
                <a:latin typeface="Arial" charset="0"/>
              </a:rPr>
              <a:t>thuộc</a:t>
            </a:r>
            <a:r>
              <a:rPr lang="en-US" dirty="0" smtClean="0">
                <a:latin typeface="Arial" charset="0"/>
              </a:rPr>
              <a:t> </a:t>
            </a:r>
            <a:r>
              <a:rPr lang="en-US" dirty="0" err="1" smtClean="0">
                <a:latin typeface="Arial" charset="0"/>
              </a:rPr>
              <a:t>vào</a:t>
            </a:r>
            <a:r>
              <a:rPr lang="en-US" dirty="0" smtClean="0">
                <a:latin typeface="Arial" charset="0"/>
              </a:rPr>
              <a:t> </a:t>
            </a:r>
            <a:r>
              <a:rPr lang="en-US" dirty="0" err="1" smtClean="0">
                <a:latin typeface="Arial" charset="0"/>
              </a:rPr>
              <a:t>kết</a:t>
            </a:r>
            <a:r>
              <a:rPr lang="en-US" dirty="0" smtClean="0">
                <a:latin typeface="Arial" charset="0"/>
              </a:rPr>
              <a:t> </a:t>
            </a:r>
            <a:r>
              <a:rPr lang="en-US" dirty="0" err="1" smtClean="0">
                <a:latin typeface="Arial" charset="0"/>
              </a:rPr>
              <a:t>quả</a:t>
            </a:r>
            <a:r>
              <a:rPr lang="en-US" dirty="0" smtClean="0">
                <a:latin typeface="Arial" charset="0"/>
              </a:rPr>
              <a:t> </a:t>
            </a:r>
            <a:r>
              <a:rPr lang="en-US" dirty="0" err="1" smtClean="0">
                <a:latin typeface="Arial" charset="0"/>
              </a:rPr>
              <a:t>của</a:t>
            </a:r>
            <a:r>
              <a:rPr lang="en-US" dirty="0" smtClean="0">
                <a:latin typeface="Arial" charset="0"/>
              </a:rPr>
              <a:t> use case </a:t>
            </a:r>
            <a:r>
              <a:rPr lang="vi-VN" dirty="0" smtClean="0">
                <a:latin typeface="Arial" charset="0"/>
              </a:rPr>
              <a:t>được</a:t>
            </a:r>
            <a:r>
              <a:rPr lang="en-US" dirty="0" smtClean="0">
                <a:latin typeface="Arial" charset="0"/>
              </a:rPr>
              <a:t> </a:t>
            </a:r>
            <a:r>
              <a:rPr lang="en-US" dirty="0" err="1" smtClean="0">
                <a:latin typeface="Arial" charset="0"/>
              </a:rPr>
              <a:t>bao</a:t>
            </a:r>
            <a:r>
              <a:rPr lang="en-US" dirty="0" smtClean="0">
                <a:latin typeface="Arial" charset="0"/>
              </a:rPr>
              <a:t> </a:t>
            </a:r>
            <a:r>
              <a:rPr lang="en-US" dirty="0" err="1" smtClean="0">
                <a:latin typeface="Arial" charset="0"/>
              </a:rPr>
              <a:t>gồm</a:t>
            </a:r>
            <a:r>
              <a:rPr lang="en-US" dirty="0" smtClean="0">
                <a:latin typeface="Arial" charset="0"/>
              </a:rPr>
              <a:t>, </a:t>
            </a:r>
            <a:r>
              <a:rPr lang="en-US" dirty="0" err="1" smtClean="0">
                <a:latin typeface="Arial" charset="0"/>
              </a:rPr>
              <a:t>ví</a:t>
            </a:r>
            <a:r>
              <a:rPr lang="en-US" dirty="0" smtClean="0">
                <a:latin typeface="Arial" charset="0"/>
              </a:rPr>
              <a:t> </a:t>
            </a:r>
            <a:r>
              <a:rPr lang="en-US" dirty="0" err="1" smtClean="0">
                <a:latin typeface="Arial" charset="0"/>
              </a:rPr>
              <a:t>dụ</a:t>
            </a:r>
            <a:r>
              <a:rPr lang="en-US" dirty="0" smtClean="0">
                <a:latin typeface="Arial" charset="0"/>
              </a:rPr>
              <a:t>: </a:t>
            </a:r>
            <a:r>
              <a:rPr lang="en-US" dirty="0" err="1" smtClean="0">
                <a:latin typeface="Arial" charset="0"/>
              </a:rPr>
              <a:t>việc</a:t>
            </a:r>
            <a:r>
              <a:rPr lang="en-US" dirty="0" smtClean="0">
                <a:latin typeface="Arial" charset="0"/>
              </a:rPr>
              <a:t> </a:t>
            </a:r>
            <a:r>
              <a:rPr lang="en-US" dirty="0" err="1" smtClean="0">
                <a:latin typeface="Arial" charset="0"/>
              </a:rPr>
              <a:t>thực</a:t>
            </a:r>
            <a:r>
              <a:rPr lang="en-US" dirty="0" smtClean="0">
                <a:latin typeface="Arial" charset="0"/>
              </a:rPr>
              <a:t> </a:t>
            </a:r>
            <a:r>
              <a:rPr lang="en-US" dirty="0" err="1" smtClean="0">
                <a:latin typeface="Arial" charset="0"/>
              </a:rPr>
              <a:t>hiện</a:t>
            </a:r>
            <a:r>
              <a:rPr lang="en-US" dirty="0" smtClean="0">
                <a:latin typeface="Arial" charset="0"/>
              </a:rPr>
              <a:t> </a:t>
            </a:r>
            <a:r>
              <a:rPr lang="en-US" dirty="0" err="1" smtClean="0">
                <a:latin typeface="Arial" charset="0"/>
              </a:rPr>
              <a:t>giao</a:t>
            </a:r>
            <a:r>
              <a:rPr lang="en-US" dirty="0" smtClean="0">
                <a:latin typeface="Arial" charset="0"/>
              </a:rPr>
              <a:t> </a:t>
            </a:r>
            <a:r>
              <a:rPr lang="en-US" dirty="0" err="1" smtClean="0">
                <a:latin typeface="Arial" charset="0"/>
              </a:rPr>
              <a:t>dịch</a:t>
            </a:r>
            <a:r>
              <a:rPr lang="en-US" dirty="0" smtClean="0">
                <a:latin typeface="Arial" charset="0"/>
              </a:rPr>
              <a:t> (Process Transaction) </a:t>
            </a:r>
            <a:r>
              <a:rPr lang="en-US" dirty="0" err="1" smtClean="0">
                <a:latin typeface="Arial" charset="0"/>
              </a:rPr>
              <a:t>tuỳ</a:t>
            </a:r>
            <a:r>
              <a:rPr lang="en-US" dirty="0" smtClean="0">
                <a:latin typeface="Arial" charset="0"/>
              </a:rPr>
              <a:t> </a:t>
            </a:r>
            <a:r>
              <a:rPr lang="en-US" dirty="0" err="1" smtClean="0">
                <a:latin typeface="Arial" charset="0"/>
              </a:rPr>
              <a:t>thuộc</a:t>
            </a:r>
            <a:r>
              <a:rPr lang="en-US" dirty="0" smtClean="0">
                <a:latin typeface="Arial" charset="0"/>
              </a:rPr>
              <a:t> </a:t>
            </a:r>
            <a:r>
              <a:rPr lang="en-US" dirty="0" err="1" smtClean="0">
                <a:latin typeface="Arial" charset="0"/>
              </a:rPr>
              <a:t>vào</a:t>
            </a:r>
            <a:r>
              <a:rPr lang="en-US" dirty="0" smtClean="0">
                <a:latin typeface="Arial" charset="0"/>
              </a:rPr>
              <a:t> </a:t>
            </a:r>
            <a:r>
              <a:rPr lang="en-US" dirty="0" err="1" smtClean="0">
                <a:latin typeface="Arial" charset="0"/>
              </a:rPr>
              <a:t>kết</a:t>
            </a:r>
            <a:r>
              <a:rPr lang="en-US" dirty="0" smtClean="0">
                <a:latin typeface="Arial" charset="0"/>
              </a:rPr>
              <a:t> </a:t>
            </a:r>
            <a:r>
              <a:rPr lang="en-US" dirty="0" err="1" smtClean="0">
                <a:latin typeface="Arial" charset="0"/>
              </a:rPr>
              <a:t>quả</a:t>
            </a:r>
            <a:r>
              <a:rPr lang="en-US" dirty="0" smtClean="0">
                <a:latin typeface="Arial" charset="0"/>
              </a:rPr>
              <a:t> </a:t>
            </a:r>
            <a:r>
              <a:rPr lang="en-US" dirty="0" err="1" smtClean="0">
                <a:latin typeface="Arial" charset="0"/>
              </a:rPr>
              <a:t>của</a:t>
            </a:r>
            <a:r>
              <a:rPr lang="en-US" dirty="0" smtClean="0">
                <a:latin typeface="Arial" charset="0"/>
              </a:rPr>
              <a:t> </a:t>
            </a:r>
            <a:r>
              <a:rPr lang="en-US" dirty="0" err="1" smtClean="0">
                <a:latin typeface="Arial" charset="0"/>
              </a:rPr>
              <a:t>việc</a:t>
            </a:r>
            <a:r>
              <a:rPr lang="en-US" dirty="0" smtClean="0">
                <a:latin typeface="Arial" charset="0"/>
              </a:rPr>
              <a:t> </a:t>
            </a:r>
            <a:r>
              <a:rPr lang="en-US" dirty="0" err="1" smtClean="0">
                <a:latin typeface="Arial" charset="0"/>
              </a:rPr>
              <a:t>kiểm</a:t>
            </a:r>
            <a:r>
              <a:rPr lang="en-US" dirty="0" smtClean="0">
                <a:latin typeface="Arial" charset="0"/>
              </a:rPr>
              <a:t> </a:t>
            </a:r>
            <a:r>
              <a:rPr lang="vi-VN" dirty="0" smtClean="0">
                <a:latin typeface="Arial" charset="0"/>
              </a:rPr>
              <a:t>định</a:t>
            </a:r>
            <a:r>
              <a:rPr lang="en-US" dirty="0" smtClean="0">
                <a:latin typeface="Arial" charset="0"/>
              </a:rPr>
              <a:t> </a:t>
            </a:r>
            <a:r>
              <a:rPr lang="en-US" dirty="0" err="1" smtClean="0">
                <a:latin typeface="Arial" charset="0"/>
              </a:rPr>
              <a:t>ng</a:t>
            </a:r>
            <a:r>
              <a:rPr lang="vi-VN" dirty="0" smtClean="0">
                <a:latin typeface="Arial" charset="0"/>
              </a:rPr>
              <a:t>ười</a:t>
            </a:r>
            <a:r>
              <a:rPr lang="en-US" dirty="0" smtClean="0">
                <a:latin typeface="Arial" charset="0"/>
              </a:rPr>
              <a:t> </a:t>
            </a:r>
            <a:r>
              <a:rPr lang="en-US" dirty="0" err="1" smtClean="0">
                <a:latin typeface="Arial" charset="0"/>
              </a:rPr>
              <a:t>sử</a:t>
            </a:r>
            <a:r>
              <a:rPr lang="en-US" dirty="0" smtClean="0">
                <a:latin typeface="Arial" charset="0"/>
              </a:rPr>
              <a:t> </a:t>
            </a:r>
            <a:r>
              <a:rPr lang="en-US" dirty="0" err="1" smtClean="0">
                <a:latin typeface="Arial" charset="0"/>
              </a:rPr>
              <a:t>dụng</a:t>
            </a:r>
            <a:endParaRPr lang="en-US" dirty="0" smtClean="0">
              <a:latin typeface="Arial" charset="0"/>
            </a:endParaRPr>
          </a:p>
          <a:p>
            <a:r>
              <a:rPr lang="en-US" dirty="0" smtClean="0">
                <a:latin typeface="Arial" charset="0"/>
              </a:rPr>
              <a:t>(benefit: use-case </a:t>
            </a:r>
            <a:r>
              <a:rPr lang="en-US" dirty="0" err="1" smtClean="0">
                <a:latin typeface="Arial" charset="0"/>
              </a:rPr>
              <a:t>duoc</a:t>
            </a:r>
            <a:r>
              <a:rPr lang="en-US" dirty="0" smtClean="0">
                <a:latin typeface="Arial" charset="0"/>
              </a:rPr>
              <a:t> included </a:t>
            </a:r>
            <a:r>
              <a:rPr lang="en-US" dirty="0" err="1" smtClean="0">
                <a:latin typeface="Arial" charset="0"/>
              </a:rPr>
              <a:t>thuong</a:t>
            </a:r>
            <a:r>
              <a:rPr lang="en-US" dirty="0" smtClean="0">
                <a:latin typeface="Arial" charset="0"/>
              </a:rPr>
              <a:t> </a:t>
            </a:r>
            <a:r>
              <a:rPr lang="en-US" dirty="0" err="1" smtClean="0">
                <a:latin typeface="Arial" charset="0"/>
              </a:rPr>
              <a:t>duoc</a:t>
            </a:r>
            <a:r>
              <a:rPr lang="en-US" dirty="0" smtClean="0">
                <a:latin typeface="Arial" charset="0"/>
              </a:rPr>
              <a:t> dung </a:t>
            </a:r>
            <a:r>
              <a:rPr lang="en-US" dirty="0" err="1" smtClean="0">
                <a:latin typeface="Arial" charset="0"/>
              </a:rPr>
              <a:t>chung</a:t>
            </a:r>
            <a:r>
              <a:rPr lang="en-US" dirty="0" smtClean="0">
                <a:latin typeface="Arial" charset="0"/>
              </a:rPr>
              <a:t> </a:t>
            </a:r>
            <a:r>
              <a:rPr lang="en-US" dirty="0" err="1" smtClean="0">
                <a:latin typeface="Arial" charset="0"/>
              </a:rPr>
              <a:t>cho</a:t>
            </a:r>
            <a:r>
              <a:rPr lang="en-US" dirty="0" smtClean="0">
                <a:latin typeface="Arial" charset="0"/>
              </a:rPr>
              <a:t> </a:t>
            </a:r>
            <a:r>
              <a:rPr lang="en-US" dirty="0" err="1" smtClean="0">
                <a:latin typeface="Arial" charset="0"/>
              </a:rPr>
              <a:t>nhieu</a:t>
            </a:r>
            <a:r>
              <a:rPr lang="en-US" dirty="0" smtClean="0">
                <a:latin typeface="Arial" charset="0"/>
              </a:rPr>
              <a:t> use-case </a:t>
            </a:r>
            <a:r>
              <a:rPr lang="en-US" dirty="0" err="1" smtClean="0">
                <a:latin typeface="Arial" charset="0"/>
              </a:rPr>
              <a:t>khac</a:t>
            </a:r>
            <a:r>
              <a:rPr lang="en-US" dirty="0" smtClean="0">
                <a:latin typeface="Arial" charset="0"/>
              </a:rPr>
              <a:t>)</a:t>
            </a:r>
          </a:p>
          <a:p>
            <a:endParaRPr lang="en-US" dirty="0"/>
          </a:p>
        </p:txBody>
      </p:sp>
      <p:sp>
        <p:nvSpPr>
          <p:cNvPr id="4" name="Slide Number Placeholder 3"/>
          <p:cNvSpPr>
            <a:spLocks noGrp="1"/>
          </p:cNvSpPr>
          <p:nvPr>
            <p:ph type="sldNum" sz="quarter" idx="10"/>
          </p:nvPr>
        </p:nvSpPr>
        <p:spPr/>
        <p:txBody>
          <a:bodyPr/>
          <a:lstStyle/>
          <a:p>
            <a:fld id="{4DD01E78-5BD9-4527-A1DA-CABE7ED6FCE4}" type="slidenum">
              <a:rPr lang="en-US" smtClean="0"/>
              <a:pPr/>
              <a:t>11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rial" charset="0"/>
              </a:rPr>
              <a:t>Use case relationship: extend: </a:t>
            </a:r>
            <a:r>
              <a:rPr lang="en-US" dirty="0" err="1" smtClean="0">
                <a:latin typeface="Arial" charset="0"/>
              </a:rPr>
              <a:t>cho</a:t>
            </a:r>
            <a:r>
              <a:rPr lang="en-US" dirty="0" smtClean="0">
                <a:latin typeface="Arial" charset="0"/>
              </a:rPr>
              <a:t> </a:t>
            </a:r>
            <a:r>
              <a:rPr lang="en-US" dirty="0" err="1" smtClean="0">
                <a:latin typeface="Arial" charset="0"/>
              </a:rPr>
              <a:t>biết</a:t>
            </a:r>
            <a:r>
              <a:rPr lang="en-US" dirty="0" smtClean="0">
                <a:latin typeface="Arial" charset="0"/>
              </a:rPr>
              <a:t> </a:t>
            </a:r>
            <a:r>
              <a:rPr lang="en-US" dirty="0" err="1" smtClean="0">
                <a:latin typeface="Arial" charset="0"/>
              </a:rPr>
              <a:t>hành</a:t>
            </a:r>
            <a:r>
              <a:rPr lang="en-US" dirty="0" smtClean="0">
                <a:latin typeface="Arial" charset="0"/>
              </a:rPr>
              <a:t> vi </a:t>
            </a:r>
            <a:r>
              <a:rPr lang="en-US" dirty="0" err="1" smtClean="0">
                <a:latin typeface="Arial" charset="0"/>
              </a:rPr>
              <a:t>của</a:t>
            </a:r>
            <a:r>
              <a:rPr lang="en-US" dirty="0" smtClean="0">
                <a:latin typeface="Arial" charset="0"/>
              </a:rPr>
              <a:t> </a:t>
            </a:r>
            <a:r>
              <a:rPr lang="en-US" dirty="0" err="1" smtClean="0">
                <a:latin typeface="Arial" charset="0"/>
              </a:rPr>
              <a:t>một</a:t>
            </a:r>
            <a:r>
              <a:rPr lang="en-US" dirty="0" smtClean="0">
                <a:latin typeface="Arial" charset="0"/>
              </a:rPr>
              <a:t> use case </a:t>
            </a:r>
            <a:r>
              <a:rPr lang="vi-VN" dirty="0" smtClean="0">
                <a:latin typeface="Arial" charset="0"/>
              </a:rPr>
              <a:t>được</a:t>
            </a:r>
            <a:r>
              <a:rPr lang="en-US" dirty="0" smtClean="0">
                <a:latin typeface="Arial" charset="0"/>
              </a:rPr>
              <a:t> extend (</a:t>
            </a:r>
            <a:r>
              <a:rPr lang="en-US" dirty="0" err="1" smtClean="0">
                <a:latin typeface="Arial" charset="0"/>
              </a:rPr>
              <a:t>mở</a:t>
            </a:r>
            <a:r>
              <a:rPr lang="en-US" dirty="0" smtClean="0">
                <a:latin typeface="Arial" charset="0"/>
              </a:rPr>
              <a:t> </a:t>
            </a:r>
            <a:r>
              <a:rPr lang="en-US" dirty="0" err="1" smtClean="0">
                <a:latin typeface="Arial" charset="0"/>
              </a:rPr>
              <a:t>rộng</a:t>
            </a:r>
            <a:r>
              <a:rPr lang="en-US" dirty="0" smtClean="0">
                <a:latin typeface="Arial" charset="0"/>
              </a:rPr>
              <a:t>) </a:t>
            </a:r>
            <a:r>
              <a:rPr lang="en-US" dirty="0" err="1" smtClean="0">
                <a:latin typeface="Arial" charset="0"/>
              </a:rPr>
              <a:t>theo</a:t>
            </a:r>
            <a:r>
              <a:rPr lang="en-US" dirty="0" smtClean="0">
                <a:latin typeface="Arial" charset="0"/>
              </a:rPr>
              <a:t> </a:t>
            </a:r>
            <a:r>
              <a:rPr lang="en-US" dirty="0" err="1" smtClean="0">
                <a:latin typeface="Arial" charset="0"/>
              </a:rPr>
              <a:t>một</a:t>
            </a:r>
            <a:r>
              <a:rPr lang="en-US" dirty="0" smtClean="0">
                <a:latin typeface="Arial" charset="0"/>
              </a:rPr>
              <a:t> use case </a:t>
            </a:r>
            <a:r>
              <a:rPr lang="en-US" dirty="0" err="1" smtClean="0">
                <a:latin typeface="Arial" charset="0"/>
              </a:rPr>
              <a:t>khác</a:t>
            </a:r>
            <a:r>
              <a:rPr lang="en-US" dirty="0" smtClean="0">
                <a:latin typeface="Arial" charset="0"/>
              </a:rPr>
              <a:t> </a:t>
            </a:r>
            <a:r>
              <a:rPr lang="en-US" dirty="0" err="1" smtClean="0">
                <a:latin typeface="Arial" charset="0"/>
              </a:rPr>
              <a:t>theo</a:t>
            </a:r>
            <a:r>
              <a:rPr lang="en-US" dirty="0" smtClean="0">
                <a:latin typeface="Arial" charset="0"/>
              </a:rPr>
              <a:t> </a:t>
            </a:r>
            <a:r>
              <a:rPr lang="en-US" dirty="0" err="1" smtClean="0">
                <a:latin typeface="Arial" charset="0"/>
              </a:rPr>
              <a:t>một</a:t>
            </a:r>
            <a:r>
              <a:rPr lang="en-US" dirty="0" smtClean="0">
                <a:latin typeface="Arial" charset="0"/>
              </a:rPr>
              <a:t> </a:t>
            </a:r>
            <a:r>
              <a:rPr lang="vi-VN" dirty="0" smtClean="0">
                <a:latin typeface="Arial" charset="0"/>
              </a:rPr>
              <a:t>đ</a:t>
            </a:r>
            <a:r>
              <a:rPr lang="en-US" dirty="0" err="1" smtClean="0">
                <a:latin typeface="Arial" charset="0"/>
              </a:rPr>
              <a:t>iều</a:t>
            </a:r>
            <a:r>
              <a:rPr lang="en-US" dirty="0" smtClean="0">
                <a:latin typeface="Arial" charset="0"/>
              </a:rPr>
              <a:t> </a:t>
            </a:r>
            <a:r>
              <a:rPr lang="en-US" dirty="0" err="1" smtClean="0">
                <a:latin typeface="Arial" charset="0"/>
              </a:rPr>
              <a:t>kiện</a:t>
            </a:r>
            <a:r>
              <a:rPr lang="en-US" dirty="0" smtClean="0">
                <a:latin typeface="Arial" charset="0"/>
              </a:rPr>
              <a:t> </a:t>
            </a:r>
            <a:r>
              <a:rPr lang="en-US" dirty="0" err="1" smtClean="0">
                <a:latin typeface="Arial" charset="0"/>
              </a:rPr>
              <a:t>nào</a:t>
            </a:r>
            <a:r>
              <a:rPr lang="en-US" dirty="0" smtClean="0">
                <a:latin typeface="Arial" charset="0"/>
              </a:rPr>
              <a:t> </a:t>
            </a:r>
            <a:r>
              <a:rPr lang="vi-VN" dirty="0" smtClean="0">
                <a:latin typeface="Arial" charset="0"/>
              </a:rPr>
              <a:t>đó</a:t>
            </a:r>
            <a:r>
              <a:rPr lang="en-US" dirty="0" smtClean="0">
                <a:latin typeface="Arial" charset="0"/>
              </a:rPr>
              <a:t>, </a:t>
            </a:r>
            <a:r>
              <a:rPr lang="en-US" dirty="0" err="1" smtClean="0">
                <a:latin typeface="Arial" charset="0"/>
              </a:rPr>
              <a:t>ví</a:t>
            </a:r>
            <a:r>
              <a:rPr lang="en-US" dirty="0" smtClean="0">
                <a:latin typeface="Arial" charset="0"/>
              </a:rPr>
              <a:t> </a:t>
            </a:r>
            <a:r>
              <a:rPr lang="en-US" dirty="0" err="1" smtClean="0">
                <a:latin typeface="Arial" charset="0"/>
              </a:rPr>
              <a:t>dụ</a:t>
            </a:r>
            <a:r>
              <a:rPr lang="en-US" dirty="0" smtClean="0">
                <a:latin typeface="Arial" charset="0"/>
              </a:rPr>
              <a:t>: </a:t>
            </a:r>
            <a:r>
              <a:rPr lang="en-US" dirty="0" err="1" smtClean="0">
                <a:latin typeface="Arial" charset="0"/>
              </a:rPr>
              <a:t>việc</a:t>
            </a:r>
            <a:r>
              <a:rPr lang="en-US" dirty="0" smtClean="0">
                <a:latin typeface="Arial" charset="0"/>
              </a:rPr>
              <a:t> </a:t>
            </a:r>
            <a:r>
              <a:rPr lang="en-US" dirty="0" err="1" smtClean="0">
                <a:latin typeface="Arial" charset="0"/>
              </a:rPr>
              <a:t>kiểm</a:t>
            </a:r>
            <a:r>
              <a:rPr lang="en-US" dirty="0" smtClean="0">
                <a:latin typeface="Arial" charset="0"/>
              </a:rPr>
              <a:t> </a:t>
            </a:r>
            <a:r>
              <a:rPr lang="vi-VN" dirty="0" smtClean="0">
                <a:latin typeface="Arial" charset="0"/>
              </a:rPr>
              <a:t>định</a:t>
            </a:r>
            <a:r>
              <a:rPr lang="en-US" dirty="0" smtClean="0">
                <a:latin typeface="Arial" charset="0"/>
              </a:rPr>
              <a:t> </a:t>
            </a:r>
            <a:r>
              <a:rPr lang="en-US" dirty="0" err="1" smtClean="0">
                <a:latin typeface="Arial" charset="0"/>
              </a:rPr>
              <a:t>ng</a:t>
            </a:r>
            <a:r>
              <a:rPr lang="vi-VN" dirty="0" smtClean="0">
                <a:latin typeface="Arial" charset="0"/>
              </a:rPr>
              <a:t>ười</a:t>
            </a:r>
            <a:r>
              <a:rPr lang="en-US" dirty="0" smtClean="0">
                <a:latin typeface="Arial" charset="0"/>
              </a:rPr>
              <a:t> </a:t>
            </a:r>
            <a:r>
              <a:rPr lang="en-US" dirty="0" err="1" smtClean="0">
                <a:latin typeface="Arial" charset="0"/>
              </a:rPr>
              <a:t>sử</a:t>
            </a:r>
            <a:r>
              <a:rPr lang="en-US" dirty="0" smtClean="0">
                <a:latin typeface="Arial" charset="0"/>
              </a:rPr>
              <a:t> </a:t>
            </a:r>
            <a:r>
              <a:rPr lang="en-US" dirty="0" err="1" smtClean="0">
                <a:latin typeface="Arial" charset="0"/>
              </a:rPr>
              <a:t>dụng</a:t>
            </a:r>
            <a:r>
              <a:rPr lang="en-US" dirty="0" smtClean="0">
                <a:latin typeface="Arial" charset="0"/>
              </a:rPr>
              <a:t> </a:t>
            </a:r>
            <a:r>
              <a:rPr lang="en-US" dirty="0" err="1" smtClean="0">
                <a:latin typeface="Arial" charset="0"/>
              </a:rPr>
              <a:t>có</a:t>
            </a:r>
            <a:r>
              <a:rPr lang="en-US" dirty="0" smtClean="0">
                <a:latin typeface="Arial" charset="0"/>
              </a:rPr>
              <a:t> </a:t>
            </a:r>
            <a:r>
              <a:rPr lang="en-US" dirty="0" err="1" smtClean="0">
                <a:latin typeface="Arial" charset="0"/>
              </a:rPr>
              <a:t>thể</a:t>
            </a:r>
            <a:r>
              <a:rPr lang="en-US" dirty="0" smtClean="0">
                <a:latin typeface="Arial" charset="0"/>
              </a:rPr>
              <a:t> </a:t>
            </a:r>
            <a:r>
              <a:rPr lang="vi-VN" dirty="0" smtClean="0">
                <a:latin typeface="Arial" charset="0"/>
              </a:rPr>
              <a:t>được</a:t>
            </a:r>
            <a:r>
              <a:rPr lang="en-US" dirty="0" smtClean="0">
                <a:latin typeface="Arial" charset="0"/>
              </a:rPr>
              <a:t> </a:t>
            </a:r>
            <a:r>
              <a:rPr lang="en-US" dirty="0" err="1" smtClean="0">
                <a:latin typeface="Arial" charset="0"/>
              </a:rPr>
              <a:t>mở</a:t>
            </a:r>
            <a:r>
              <a:rPr lang="en-US" dirty="0" smtClean="0">
                <a:latin typeface="Arial" charset="0"/>
              </a:rPr>
              <a:t> </a:t>
            </a:r>
            <a:r>
              <a:rPr lang="en-US" dirty="0" err="1" smtClean="0">
                <a:latin typeface="Arial" charset="0"/>
              </a:rPr>
              <a:t>rộng</a:t>
            </a:r>
            <a:r>
              <a:rPr lang="en-US" dirty="0" smtClean="0">
                <a:latin typeface="Arial" charset="0"/>
              </a:rPr>
              <a:t> </a:t>
            </a:r>
            <a:r>
              <a:rPr lang="en-US" dirty="0" err="1" smtClean="0">
                <a:latin typeface="Arial" charset="0"/>
              </a:rPr>
              <a:t>ra</a:t>
            </a:r>
            <a:r>
              <a:rPr lang="en-US" dirty="0" smtClean="0">
                <a:latin typeface="Arial" charset="0"/>
              </a:rPr>
              <a:t> </a:t>
            </a:r>
            <a:r>
              <a:rPr lang="en-US" dirty="0" err="1" smtClean="0">
                <a:latin typeface="Arial" charset="0"/>
              </a:rPr>
              <a:t>một</a:t>
            </a:r>
            <a:r>
              <a:rPr lang="en-US" dirty="0" smtClean="0">
                <a:latin typeface="Arial" charset="0"/>
              </a:rPr>
              <a:t> use case Log error (</a:t>
            </a:r>
            <a:r>
              <a:rPr lang="en-US" dirty="0" err="1" smtClean="0">
                <a:latin typeface="Arial" charset="0"/>
              </a:rPr>
              <a:t>ghi</a:t>
            </a:r>
            <a:r>
              <a:rPr lang="en-US" dirty="0" smtClean="0">
                <a:latin typeface="Arial" charset="0"/>
              </a:rPr>
              <a:t> </a:t>
            </a:r>
            <a:r>
              <a:rPr lang="en-US" dirty="0" err="1" smtClean="0">
                <a:latin typeface="Arial" charset="0"/>
              </a:rPr>
              <a:t>lỗi</a:t>
            </a:r>
            <a:r>
              <a:rPr lang="en-US" dirty="0" smtClean="0">
                <a:latin typeface="Arial" charset="0"/>
              </a:rPr>
              <a:t>) </a:t>
            </a:r>
            <a:r>
              <a:rPr lang="en-US" dirty="0" err="1" smtClean="0">
                <a:latin typeface="Arial" charset="0"/>
              </a:rPr>
              <a:t>nếu</a:t>
            </a:r>
            <a:r>
              <a:rPr lang="en-US" dirty="0" smtClean="0">
                <a:latin typeface="Arial" charset="0"/>
              </a:rPr>
              <a:t> account/password </a:t>
            </a:r>
            <a:r>
              <a:rPr lang="en-US" dirty="0" err="1" smtClean="0">
                <a:latin typeface="Arial" charset="0"/>
              </a:rPr>
              <a:t>không</a:t>
            </a:r>
            <a:r>
              <a:rPr lang="en-US" dirty="0" smtClean="0">
                <a:latin typeface="Arial" charset="0"/>
              </a:rPr>
              <a:t> </a:t>
            </a:r>
            <a:r>
              <a:rPr lang="vi-VN" dirty="0" smtClean="0">
                <a:latin typeface="Arial" charset="0"/>
              </a:rPr>
              <a:t>đúng</a:t>
            </a:r>
            <a:endParaRPr lang="en-US" dirty="0" smtClean="0">
              <a:latin typeface="Arial" charset="0"/>
            </a:endParaRPr>
          </a:p>
          <a:p>
            <a:endParaRPr lang="en-US" dirty="0"/>
          </a:p>
        </p:txBody>
      </p:sp>
      <p:sp>
        <p:nvSpPr>
          <p:cNvPr id="4" name="Slide Number Placeholder 3"/>
          <p:cNvSpPr>
            <a:spLocks noGrp="1"/>
          </p:cNvSpPr>
          <p:nvPr>
            <p:ph type="sldNum" sz="quarter" idx="10"/>
          </p:nvPr>
        </p:nvSpPr>
        <p:spPr/>
        <p:txBody>
          <a:bodyPr/>
          <a:lstStyle/>
          <a:p>
            <a:fld id="{4DD01E78-5BD9-4527-A1DA-CABE7ED6FCE4}"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Master" Target="../slideMasters/slideMaster1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5.xml"/><Relationship Id="rId1" Type="http://schemas.openxmlformats.org/officeDocument/2006/relationships/themeOverride" Target="../theme/themeOverride8.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6.xml"/><Relationship Id="rId1" Type="http://schemas.openxmlformats.org/officeDocument/2006/relationships/themeOverride" Target="../theme/themeOverride9.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7.xml"/><Relationship Id="rId1" Type="http://schemas.openxmlformats.org/officeDocument/2006/relationships/themeOverride" Target="../theme/themeOverride10.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8.xml"/><Relationship Id="rId1" Type="http://schemas.openxmlformats.org/officeDocument/2006/relationships/themeOverride" Target="../theme/themeOverride11.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9.xml"/><Relationship Id="rId1" Type="http://schemas.openxmlformats.org/officeDocument/2006/relationships/themeOverride" Target="../theme/themeOverride12.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4.xml.rels><?xml version="1.0" encoding="UTF-8" standalone="yes"?>
<Relationships xmlns="http://schemas.openxmlformats.org/package/2006/relationships"><Relationship Id="rId2" Type="http://schemas.openxmlformats.org/officeDocument/2006/relationships/slideMaster" Target="../slideMasters/slideMaster22.xml"/><Relationship Id="rId1" Type="http://schemas.openxmlformats.org/officeDocument/2006/relationships/themeOverride" Target="../theme/themeOverride13.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5.xml.rels><?xml version="1.0" encoding="UTF-8" standalone="yes"?>
<Relationships xmlns="http://schemas.openxmlformats.org/package/2006/relationships"><Relationship Id="rId2" Type="http://schemas.openxmlformats.org/officeDocument/2006/relationships/slideMaster" Target="../slideMasters/slideMaster23.xml"/><Relationship Id="rId1" Type="http://schemas.openxmlformats.org/officeDocument/2006/relationships/themeOverride" Target="../theme/themeOverride14.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3.xml"/><Relationship Id="rId1" Type="http://schemas.openxmlformats.org/officeDocument/2006/relationships/themeOverride" Target="../theme/themeOverride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Master" Target="../slideMasters/slideMaster26.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4.xml"/><Relationship Id="rId1" Type="http://schemas.openxmlformats.org/officeDocument/2006/relationships/themeOverride" Target="../theme/themeOverride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5.xml"/><Relationship Id="rId1" Type="http://schemas.openxmlformats.org/officeDocument/2006/relationships/themeOverride" Target="../theme/themeOverride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hemeOverride" Target="../theme/themeOverride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hemeOverride" Target="../theme/themeOverride7.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122"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5123"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solidFill>
                  <a:schemeClr val="tx1"/>
                </a:solidFill>
                <a:cs typeface="Arial" pitchFamily="34" charset="0"/>
              </a:defRPr>
            </a:lvl1pPr>
          </a:lstStyle>
          <a:p>
            <a:pPr>
              <a:defRPr/>
            </a:pPr>
            <a:endParaRPr lang="fr-FR" altLang="ja-JP"/>
          </a:p>
        </p:txBody>
      </p:sp>
    </p:spTree>
    <p:extLst>
      <p:ext uri="{BB962C8B-B14F-4D97-AF65-F5344CB8AC3E}">
        <p14:creationId xmlns:p14="http://schemas.microsoft.com/office/powerpoint/2010/main" xmlns="" val="2210697449"/>
      </p:ext>
    </p:extLst>
  </p:cSld>
  <p:clrMapOvr>
    <a:overrideClrMapping bg1="dk2" tx1="lt1" bg2="dk1"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392288816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643912426"/>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xmlns="" val="133822850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xmlns="" val="154015838"/>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1681096645"/>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478140144"/>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xmlns="" val="1744898904"/>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xmlns="" val="1986085059"/>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xmlns="" val="1119568447"/>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xmlns="" val="396694172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xmlns="" val="4129856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494625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xmlns="" val="3807779776"/>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xmlns="" val="126527311"/>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xmlns="" val="16823113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xmlns="" val="3384812176"/>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xmlns="" val="62122547"/>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xmlns="" val="2552975230"/>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Tree>
    <p:extLst>
      <p:ext uri="{BB962C8B-B14F-4D97-AF65-F5344CB8AC3E}">
        <p14:creationId xmlns:p14="http://schemas.microsoft.com/office/powerpoint/2010/main" xmlns="" val="1945795769"/>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2274798976"/>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xmlns="" val="3755534053"/>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1389330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altLang="ja-JP"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Tree>
    <p:extLst>
      <p:ext uri="{BB962C8B-B14F-4D97-AF65-F5344CB8AC3E}">
        <p14:creationId xmlns:p14="http://schemas.microsoft.com/office/powerpoint/2010/main" xmlns="" val="755352758"/>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3309998009"/>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xmlns="" val="3015832889"/>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661285999"/>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xmlns="" val="587170117"/>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xmlns="" val="694112290"/>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576230384"/>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2981498202"/>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2" descr="2"/>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0" y="0"/>
            <a:ext cx="9144000" cy="6875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Rectangle 3"/>
          <p:cNvSpPr>
            <a:spLocks noChangeArrowheads="1"/>
          </p:cNvSpPr>
          <p:nvPr userDrawn="1"/>
        </p:nvSpPr>
        <p:spPr bwMode="auto">
          <a:xfrm>
            <a:off x="0" y="6400800"/>
            <a:ext cx="9144000" cy="304800"/>
          </a:xfrm>
          <a:prstGeom prst="rect">
            <a:avLst/>
          </a:prstGeom>
          <a:solidFill>
            <a:schemeClr val="bg1">
              <a:alpha val="39999"/>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smtClean="0"/>
          </a:p>
        </p:txBody>
      </p:sp>
      <p:sp>
        <p:nvSpPr>
          <p:cNvPr id="4" name="Rectangle 4"/>
          <p:cNvSpPr>
            <a:spLocks noChangeArrowheads="1"/>
          </p:cNvSpPr>
          <p:nvPr userDrawn="1"/>
        </p:nvSpPr>
        <p:spPr bwMode="auto">
          <a:xfrm>
            <a:off x="1752600" y="6248400"/>
            <a:ext cx="5410200" cy="474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algn="ctr" eaLnBrk="1" hangingPunct="1">
              <a:defRPr/>
            </a:pPr>
            <a:r>
              <a:rPr kumimoji="0" lang="en-US" altLang="ja-JP" b="1" smtClean="0">
                <a:solidFill>
                  <a:srgbClr val="006600"/>
                </a:solidFill>
              </a:rPr>
              <a:t>Vietnam Ministry of Science and Technology</a:t>
            </a:r>
          </a:p>
        </p:txBody>
      </p:sp>
      <p:graphicFrame>
        <p:nvGraphicFramePr>
          <p:cNvPr id="5" name="Object 5"/>
          <p:cNvGraphicFramePr>
            <a:graphicFrameLocks noChangeAspect="1"/>
          </p:cNvGraphicFramePr>
          <p:nvPr userDrawn="1"/>
        </p:nvGraphicFramePr>
        <p:xfrm>
          <a:off x="1271588" y="1227138"/>
          <a:ext cx="6600825" cy="4400550"/>
        </p:xfrm>
        <a:graphic>
          <a:graphicData uri="http://schemas.openxmlformats.org/presentationml/2006/ole">
            <p:oleObj spid="_x0000_s2076" name="Chart" r:id="rId4" imgW="6600749" imgH="4400702" progId="MSGraph.Chart.8">
              <p:embed followColorScheme="full"/>
            </p:oleObj>
          </a:graphicData>
        </a:graphic>
      </p:graphicFrame>
    </p:spTree>
    <p:extLst>
      <p:ext uri="{BB962C8B-B14F-4D97-AF65-F5344CB8AC3E}">
        <p14:creationId xmlns:p14="http://schemas.microsoft.com/office/powerpoint/2010/main" xmlns="" val="2221251453"/>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DE4E9282-9DE2-47B7-9267-DAA2D029F69A}" type="slidenum">
              <a:rPr lang="en-US" altLang="ja-JP"/>
              <a:pPr>
                <a:defRPr/>
              </a:pPr>
              <a:t>‹#›</a:t>
            </a:fld>
            <a:endParaRPr lang="en-US" altLang="ja-JP"/>
          </a:p>
        </p:txBody>
      </p:sp>
    </p:spTree>
    <p:extLst>
      <p:ext uri="{BB962C8B-B14F-4D97-AF65-F5344CB8AC3E}">
        <p14:creationId xmlns:p14="http://schemas.microsoft.com/office/powerpoint/2010/main" xmlns="" val="2448484111"/>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3B388169-CB5C-463D-BFA5-97B8E251638D}" type="slidenum">
              <a:rPr lang="en-US" altLang="ja-JP"/>
              <a:pPr>
                <a:defRPr/>
              </a:pPr>
              <a:t>‹#›</a:t>
            </a:fld>
            <a:endParaRPr lang="en-US" altLang="ja-JP"/>
          </a:p>
        </p:txBody>
      </p:sp>
    </p:spTree>
    <p:extLst>
      <p:ext uri="{BB962C8B-B14F-4D97-AF65-F5344CB8AC3E}">
        <p14:creationId xmlns:p14="http://schemas.microsoft.com/office/powerpoint/2010/main" xmlns="" val="38245864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Tree>
    <p:extLst>
      <p:ext uri="{BB962C8B-B14F-4D97-AF65-F5344CB8AC3E}">
        <p14:creationId xmlns:p14="http://schemas.microsoft.com/office/powerpoint/2010/main" xmlns="" val="3932000825"/>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D2FCCB49-9E81-4F4A-8522-C72AD9CAE34A}" type="slidenum">
              <a:rPr lang="en-US" altLang="ja-JP"/>
              <a:pPr>
                <a:defRPr/>
              </a:pPr>
              <a:t>‹#›</a:t>
            </a:fld>
            <a:endParaRPr lang="en-US" altLang="ja-JP"/>
          </a:p>
        </p:txBody>
      </p:sp>
    </p:spTree>
    <p:extLst>
      <p:ext uri="{BB962C8B-B14F-4D97-AF65-F5344CB8AC3E}">
        <p14:creationId xmlns:p14="http://schemas.microsoft.com/office/powerpoint/2010/main" xmlns="" val="2448779511"/>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8" name="Rectangle 4"/>
          <p:cNvSpPr>
            <a:spLocks noGrp="1" noChangeArrowheads="1"/>
          </p:cNvSpPr>
          <p:nvPr>
            <p:ph type="sldNum" sz="quarter" idx="11"/>
          </p:nvPr>
        </p:nvSpPr>
        <p:spPr>
          <a:ln/>
        </p:spPr>
        <p:txBody>
          <a:bodyPr/>
          <a:lstStyle>
            <a:lvl1pPr>
              <a:defRPr/>
            </a:lvl1pPr>
          </a:lstStyle>
          <a:p>
            <a:pPr>
              <a:defRPr/>
            </a:pPr>
            <a:fld id="{59AB0441-E728-4829-AE72-6FFFFF915373}" type="slidenum">
              <a:rPr lang="en-US" altLang="ja-JP"/>
              <a:pPr>
                <a:defRPr/>
              </a:pPr>
              <a:t>‹#›</a:t>
            </a:fld>
            <a:endParaRPr lang="en-US" altLang="ja-JP"/>
          </a:p>
        </p:txBody>
      </p:sp>
    </p:spTree>
    <p:extLst>
      <p:ext uri="{BB962C8B-B14F-4D97-AF65-F5344CB8AC3E}">
        <p14:creationId xmlns:p14="http://schemas.microsoft.com/office/powerpoint/2010/main" xmlns="" val="4271055893"/>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4" name="Rectangle 4"/>
          <p:cNvSpPr>
            <a:spLocks noGrp="1" noChangeArrowheads="1"/>
          </p:cNvSpPr>
          <p:nvPr>
            <p:ph type="sldNum" sz="quarter" idx="11"/>
          </p:nvPr>
        </p:nvSpPr>
        <p:spPr>
          <a:ln/>
        </p:spPr>
        <p:txBody>
          <a:bodyPr/>
          <a:lstStyle>
            <a:lvl1pPr>
              <a:defRPr/>
            </a:lvl1pPr>
          </a:lstStyle>
          <a:p>
            <a:pPr>
              <a:defRPr/>
            </a:pPr>
            <a:fld id="{8FFED266-BCB2-4096-8C78-7D73E2B02D89}" type="slidenum">
              <a:rPr lang="en-US" altLang="ja-JP"/>
              <a:pPr>
                <a:defRPr/>
              </a:pPr>
              <a:t>‹#›</a:t>
            </a:fld>
            <a:endParaRPr lang="en-US" altLang="ja-JP"/>
          </a:p>
        </p:txBody>
      </p:sp>
    </p:spTree>
    <p:extLst>
      <p:ext uri="{BB962C8B-B14F-4D97-AF65-F5344CB8AC3E}">
        <p14:creationId xmlns:p14="http://schemas.microsoft.com/office/powerpoint/2010/main" xmlns="" val="1878901845"/>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3" name="Rectangle 4"/>
          <p:cNvSpPr>
            <a:spLocks noGrp="1" noChangeArrowheads="1"/>
          </p:cNvSpPr>
          <p:nvPr>
            <p:ph type="sldNum" sz="quarter" idx="11"/>
          </p:nvPr>
        </p:nvSpPr>
        <p:spPr>
          <a:ln/>
        </p:spPr>
        <p:txBody>
          <a:bodyPr/>
          <a:lstStyle>
            <a:lvl1pPr>
              <a:defRPr/>
            </a:lvl1pPr>
          </a:lstStyle>
          <a:p>
            <a:pPr>
              <a:defRPr/>
            </a:pPr>
            <a:fld id="{FE556E3A-165E-4F7D-977A-C461D7065628}" type="slidenum">
              <a:rPr lang="en-US" altLang="ja-JP"/>
              <a:pPr>
                <a:defRPr/>
              </a:pPr>
              <a:t>‹#›</a:t>
            </a:fld>
            <a:endParaRPr lang="en-US" altLang="ja-JP"/>
          </a:p>
        </p:txBody>
      </p:sp>
    </p:spTree>
    <p:extLst>
      <p:ext uri="{BB962C8B-B14F-4D97-AF65-F5344CB8AC3E}">
        <p14:creationId xmlns:p14="http://schemas.microsoft.com/office/powerpoint/2010/main" xmlns="" val="3263079813"/>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20F30D86-292A-41F4-8541-D920DDAB05D3}" type="slidenum">
              <a:rPr lang="en-US" altLang="ja-JP"/>
              <a:pPr>
                <a:defRPr/>
              </a:pPr>
              <a:t>‹#›</a:t>
            </a:fld>
            <a:endParaRPr lang="en-US" altLang="ja-JP"/>
          </a:p>
        </p:txBody>
      </p:sp>
    </p:spTree>
    <p:extLst>
      <p:ext uri="{BB962C8B-B14F-4D97-AF65-F5344CB8AC3E}">
        <p14:creationId xmlns:p14="http://schemas.microsoft.com/office/powerpoint/2010/main" xmlns="" val="1515639947"/>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46EF980C-52E7-4BA5-8F97-27C9FCC328D0}" type="slidenum">
              <a:rPr lang="en-US" altLang="ja-JP"/>
              <a:pPr>
                <a:defRPr/>
              </a:pPr>
              <a:t>‹#›</a:t>
            </a:fld>
            <a:endParaRPr lang="en-US" altLang="ja-JP"/>
          </a:p>
        </p:txBody>
      </p:sp>
    </p:spTree>
    <p:extLst>
      <p:ext uri="{BB962C8B-B14F-4D97-AF65-F5344CB8AC3E}">
        <p14:creationId xmlns:p14="http://schemas.microsoft.com/office/powerpoint/2010/main" xmlns="" val="689047686"/>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284B2995-9CDE-4B77-AC58-20F0CD625815}" type="slidenum">
              <a:rPr lang="en-US" altLang="ja-JP"/>
              <a:pPr>
                <a:defRPr/>
              </a:pPr>
              <a:t>‹#›</a:t>
            </a:fld>
            <a:endParaRPr lang="en-US" altLang="ja-JP"/>
          </a:p>
        </p:txBody>
      </p:sp>
    </p:spTree>
    <p:extLst>
      <p:ext uri="{BB962C8B-B14F-4D97-AF65-F5344CB8AC3E}">
        <p14:creationId xmlns:p14="http://schemas.microsoft.com/office/powerpoint/2010/main" xmlns="" val="3655923704"/>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CE4F35D4-47E0-461E-85E9-9EFCE37BE793}" type="slidenum">
              <a:rPr lang="en-US" altLang="ja-JP"/>
              <a:pPr>
                <a:defRPr/>
              </a:pPr>
              <a:t>‹#›</a:t>
            </a:fld>
            <a:endParaRPr lang="en-US" altLang="ja-JP"/>
          </a:p>
        </p:txBody>
      </p:sp>
    </p:spTree>
    <p:extLst>
      <p:ext uri="{BB962C8B-B14F-4D97-AF65-F5344CB8AC3E}">
        <p14:creationId xmlns:p14="http://schemas.microsoft.com/office/powerpoint/2010/main" xmlns="" val="2535972598"/>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2"/>
          <p:cNvSpPr>
            <a:spLocks noGrp="1" noChangeArrowheads="1"/>
          </p:cNvSpPr>
          <p:nvPr>
            <p:ph type="sldNum" sz="quarter" idx="10"/>
          </p:nvPr>
        </p:nvSpPr>
        <p:spPr>
          <a:xfrm>
            <a:off x="7162800" y="6553200"/>
            <a:ext cx="1943100" cy="304800"/>
          </a:xfrm>
        </p:spPr>
        <p:txBody>
          <a:bodyPr anchor="t" anchorCtr="0"/>
          <a:lstStyle>
            <a:lvl1pPr algn="r">
              <a:defRPr sz="1000">
                <a:solidFill>
                  <a:schemeClr val="tx1"/>
                </a:solidFill>
              </a:defRPr>
            </a:lvl1pPr>
          </a:lstStyle>
          <a:p>
            <a:pPr>
              <a:defRPr/>
            </a:pPr>
            <a:fld id="{FD5BF87B-7BD1-4F0E-A0F4-A6A5136D2133}" type="slidenum">
              <a:rPr lang="en-US" altLang="ja-JP"/>
              <a:pPr>
                <a:defRPr/>
              </a:pPr>
              <a:t>‹#›</a:t>
            </a:fld>
            <a:endParaRPr lang="en-US" altLang="ja-JP"/>
          </a:p>
        </p:txBody>
      </p:sp>
    </p:spTree>
    <p:extLst>
      <p:ext uri="{BB962C8B-B14F-4D97-AF65-F5344CB8AC3E}">
        <p14:creationId xmlns:p14="http://schemas.microsoft.com/office/powerpoint/2010/main" xmlns="" val="911045638"/>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69195D16-2158-4117-BE9C-DAD0469D3F61}" type="slidenum">
              <a:rPr lang="en-US" altLang="ja-JP"/>
              <a:pPr>
                <a:defRPr/>
              </a:pPr>
              <a:t>‹#›</a:t>
            </a:fld>
            <a:endParaRPr lang="en-US" altLang="ja-JP"/>
          </a:p>
        </p:txBody>
      </p:sp>
    </p:spTree>
    <p:extLst>
      <p:ext uri="{BB962C8B-B14F-4D97-AF65-F5344CB8AC3E}">
        <p14:creationId xmlns:p14="http://schemas.microsoft.com/office/powerpoint/2010/main" xmlns="" val="8659102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7346" name="Rectangle 2"/>
          <p:cNvSpPr>
            <a:spLocks noGrp="1" noChangeArrowheads="1"/>
          </p:cNvSpPr>
          <p:nvPr>
            <p:ph type="ctrTitle"/>
          </p:nvPr>
        </p:nvSpPr>
        <p:spPr>
          <a:xfrm>
            <a:off x="431800" y="77788"/>
            <a:ext cx="8280400" cy="1550987"/>
          </a:xfrm>
        </p:spPr>
        <p:txBody>
          <a:bodyPr/>
          <a:lstStyle>
            <a:lvl1pPr>
              <a:defRPr sz="4800" b="0"/>
            </a:lvl1pPr>
          </a:lstStyle>
          <a:p>
            <a:pPr lvl="0"/>
            <a:r>
              <a:rPr lang="en-US" altLang="zh-TW" noProof="0" smtClean="0"/>
              <a:t>Click to edit Master title style</a:t>
            </a:r>
            <a:endParaRPr lang="en-GB" altLang="zh-TW" noProof="0" smtClean="0"/>
          </a:p>
        </p:txBody>
      </p:sp>
      <p:sp>
        <p:nvSpPr>
          <p:cNvPr id="57347"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SEOptimist" pitchFamily="50" charset="0"/>
              <a:buNone/>
              <a:defRPr>
                <a:solidFill>
                  <a:schemeClr val="tx1"/>
                </a:solidFill>
              </a:defRPr>
            </a:lvl1pPr>
          </a:lstStyle>
          <a:p>
            <a:pPr lvl="0"/>
            <a:r>
              <a:rPr lang="en-US" altLang="zh-TW" noProof="0" smtClean="0"/>
              <a:t>Click to edit Master subtitle style</a:t>
            </a:r>
            <a:endParaRPr lang="fr-FR"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solidFill>
                  <a:schemeClr val="tx1"/>
                </a:solidFill>
                <a:latin typeface="SEOptimist"/>
                <a:cs typeface="Arial" pitchFamily="34" charset="0"/>
              </a:defRPr>
            </a:lvl1pPr>
          </a:lstStyle>
          <a:p>
            <a:pPr>
              <a:defRPr/>
            </a:pPr>
            <a:endParaRPr lang="fr-FR" altLang="ja-JP"/>
          </a:p>
        </p:txBody>
      </p:sp>
    </p:spTree>
    <p:extLst>
      <p:ext uri="{BB962C8B-B14F-4D97-AF65-F5344CB8AC3E}">
        <p14:creationId xmlns:p14="http://schemas.microsoft.com/office/powerpoint/2010/main" xmlns="" val="340748161"/>
      </p:ext>
    </p:extLst>
  </p:cSld>
  <p:clrMapOvr>
    <a:overrideClrMapping bg1="dk2" tx1="lt1" bg2="dk1" tx2="lt2" accent1="accent1" accent2="accent2" accent3="accent3" accent4="accent4" accent5="accent5" accent6="accent6" hlink="hlink" folHlink="folHlink"/>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927AB206-5F66-47A2-82E6-25174CF5C589}" type="slidenum">
              <a:rPr lang="en-US" altLang="ja-JP"/>
              <a:pPr>
                <a:defRPr/>
              </a:pPr>
              <a:t>‹#›</a:t>
            </a:fld>
            <a:endParaRPr lang="en-US" altLang="ja-JP"/>
          </a:p>
        </p:txBody>
      </p:sp>
    </p:spTree>
    <p:extLst>
      <p:ext uri="{BB962C8B-B14F-4D97-AF65-F5344CB8AC3E}">
        <p14:creationId xmlns:p14="http://schemas.microsoft.com/office/powerpoint/2010/main" xmlns="" val="3206083229"/>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p:cNvSpPr>
            <a:spLocks noGrp="1" noChangeArrowheads="1"/>
          </p:cNvSpPr>
          <p:nvPr>
            <p:ph type="sldNum" sz="quarter" idx="12"/>
          </p:nvPr>
        </p:nvSpPr>
        <p:spPr>
          <a:ln/>
        </p:spPr>
        <p:txBody>
          <a:bodyPr/>
          <a:lstStyle>
            <a:lvl1pPr>
              <a:defRPr/>
            </a:lvl1pPr>
          </a:lstStyle>
          <a:p>
            <a:pPr>
              <a:defRPr/>
            </a:pPr>
            <a:fld id="{A1A86399-7036-439F-A8CD-2AC7D1D1349C}" type="slidenum">
              <a:rPr lang="en-US" altLang="ja-JP"/>
              <a:pPr>
                <a:defRPr/>
              </a:pPr>
              <a:t>‹#›</a:t>
            </a:fld>
            <a:endParaRPr lang="en-US" altLang="ja-JP"/>
          </a:p>
        </p:txBody>
      </p:sp>
    </p:spTree>
    <p:extLst>
      <p:ext uri="{BB962C8B-B14F-4D97-AF65-F5344CB8AC3E}">
        <p14:creationId xmlns:p14="http://schemas.microsoft.com/office/powerpoint/2010/main" xmlns="" val="3185255027"/>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9" name="Rectangle 13"/>
          <p:cNvSpPr>
            <a:spLocks noGrp="1" noChangeArrowheads="1"/>
          </p:cNvSpPr>
          <p:nvPr>
            <p:ph type="sldNum" sz="quarter" idx="12"/>
          </p:nvPr>
        </p:nvSpPr>
        <p:spPr>
          <a:ln/>
        </p:spPr>
        <p:txBody>
          <a:bodyPr/>
          <a:lstStyle>
            <a:lvl1pPr>
              <a:defRPr/>
            </a:lvl1pPr>
          </a:lstStyle>
          <a:p>
            <a:pPr>
              <a:defRPr/>
            </a:pPr>
            <a:fld id="{1B987EE5-E934-46CA-B434-B486E1F923CC}" type="slidenum">
              <a:rPr lang="en-US" altLang="ja-JP"/>
              <a:pPr>
                <a:defRPr/>
              </a:pPr>
              <a:t>‹#›</a:t>
            </a:fld>
            <a:endParaRPr lang="en-US" altLang="ja-JP"/>
          </a:p>
        </p:txBody>
      </p:sp>
    </p:spTree>
    <p:extLst>
      <p:ext uri="{BB962C8B-B14F-4D97-AF65-F5344CB8AC3E}">
        <p14:creationId xmlns:p14="http://schemas.microsoft.com/office/powerpoint/2010/main" xmlns="" val="1284066570"/>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5" name="Rectangle 13"/>
          <p:cNvSpPr>
            <a:spLocks noGrp="1" noChangeArrowheads="1"/>
          </p:cNvSpPr>
          <p:nvPr>
            <p:ph type="sldNum" sz="quarter" idx="12"/>
          </p:nvPr>
        </p:nvSpPr>
        <p:spPr>
          <a:ln/>
        </p:spPr>
        <p:txBody>
          <a:bodyPr/>
          <a:lstStyle>
            <a:lvl1pPr>
              <a:defRPr/>
            </a:lvl1pPr>
          </a:lstStyle>
          <a:p>
            <a:pPr>
              <a:defRPr/>
            </a:pPr>
            <a:fld id="{D1B98754-43E5-44E3-B146-DC64A4528841}" type="slidenum">
              <a:rPr lang="en-US" altLang="ja-JP"/>
              <a:pPr>
                <a:defRPr/>
              </a:pPr>
              <a:t>‹#›</a:t>
            </a:fld>
            <a:endParaRPr lang="en-US" altLang="ja-JP"/>
          </a:p>
        </p:txBody>
      </p:sp>
    </p:spTree>
    <p:extLst>
      <p:ext uri="{BB962C8B-B14F-4D97-AF65-F5344CB8AC3E}">
        <p14:creationId xmlns:p14="http://schemas.microsoft.com/office/powerpoint/2010/main" xmlns="" val="1281653002"/>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4" name="Rectangle 13"/>
          <p:cNvSpPr>
            <a:spLocks noGrp="1" noChangeArrowheads="1"/>
          </p:cNvSpPr>
          <p:nvPr>
            <p:ph type="sldNum" sz="quarter" idx="12"/>
          </p:nvPr>
        </p:nvSpPr>
        <p:spPr>
          <a:ln/>
        </p:spPr>
        <p:txBody>
          <a:bodyPr/>
          <a:lstStyle>
            <a:lvl1pPr>
              <a:defRPr/>
            </a:lvl1pPr>
          </a:lstStyle>
          <a:p>
            <a:pPr>
              <a:defRPr/>
            </a:pPr>
            <a:fld id="{A4A69239-7422-4B73-9EB2-C9655701B136}" type="slidenum">
              <a:rPr lang="en-US" altLang="ja-JP"/>
              <a:pPr>
                <a:defRPr/>
              </a:pPr>
              <a:t>‹#›</a:t>
            </a:fld>
            <a:endParaRPr lang="en-US" altLang="ja-JP"/>
          </a:p>
        </p:txBody>
      </p:sp>
    </p:spTree>
    <p:extLst>
      <p:ext uri="{BB962C8B-B14F-4D97-AF65-F5344CB8AC3E}">
        <p14:creationId xmlns:p14="http://schemas.microsoft.com/office/powerpoint/2010/main" xmlns="" val="1441984523"/>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p:cNvSpPr>
            <a:spLocks noGrp="1" noChangeArrowheads="1"/>
          </p:cNvSpPr>
          <p:nvPr>
            <p:ph type="sldNum" sz="quarter" idx="12"/>
          </p:nvPr>
        </p:nvSpPr>
        <p:spPr>
          <a:ln/>
        </p:spPr>
        <p:txBody>
          <a:bodyPr/>
          <a:lstStyle>
            <a:lvl1pPr>
              <a:defRPr/>
            </a:lvl1pPr>
          </a:lstStyle>
          <a:p>
            <a:pPr>
              <a:defRPr/>
            </a:pPr>
            <a:fld id="{549D7C0A-B21E-4ADB-A9EF-EFB3B68B24B8}" type="slidenum">
              <a:rPr lang="en-US" altLang="ja-JP"/>
              <a:pPr>
                <a:defRPr/>
              </a:pPr>
              <a:t>‹#›</a:t>
            </a:fld>
            <a:endParaRPr lang="en-US" altLang="ja-JP"/>
          </a:p>
        </p:txBody>
      </p:sp>
    </p:spTree>
    <p:extLst>
      <p:ext uri="{BB962C8B-B14F-4D97-AF65-F5344CB8AC3E}">
        <p14:creationId xmlns:p14="http://schemas.microsoft.com/office/powerpoint/2010/main" xmlns="" val="3849583660"/>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p:cNvSpPr>
            <a:spLocks noGrp="1" noChangeArrowheads="1"/>
          </p:cNvSpPr>
          <p:nvPr>
            <p:ph type="sldNum" sz="quarter" idx="12"/>
          </p:nvPr>
        </p:nvSpPr>
        <p:spPr>
          <a:ln/>
        </p:spPr>
        <p:txBody>
          <a:bodyPr/>
          <a:lstStyle>
            <a:lvl1pPr>
              <a:defRPr/>
            </a:lvl1pPr>
          </a:lstStyle>
          <a:p>
            <a:pPr>
              <a:defRPr/>
            </a:pPr>
            <a:fld id="{6EE7AA4D-4CC4-45E5-8CA1-DED081B8D90D}" type="slidenum">
              <a:rPr lang="en-US" altLang="ja-JP"/>
              <a:pPr>
                <a:defRPr/>
              </a:pPr>
              <a:t>‹#›</a:t>
            </a:fld>
            <a:endParaRPr lang="en-US" altLang="ja-JP"/>
          </a:p>
        </p:txBody>
      </p:sp>
    </p:spTree>
    <p:extLst>
      <p:ext uri="{BB962C8B-B14F-4D97-AF65-F5344CB8AC3E}">
        <p14:creationId xmlns:p14="http://schemas.microsoft.com/office/powerpoint/2010/main" xmlns="" val="1752419970"/>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F4CBFF3C-3B76-46DF-9426-14CB6E8B9F10}" type="slidenum">
              <a:rPr lang="en-US" altLang="ja-JP"/>
              <a:pPr>
                <a:defRPr/>
              </a:pPr>
              <a:t>‹#›</a:t>
            </a:fld>
            <a:endParaRPr lang="en-US" altLang="ja-JP"/>
          </a:p>
        </p:txBody>
      </p:sp>
    </p:spTree>
    <p:extLst>
      <p:ext uri="{BB962C8B-B14F-4D97-AF65-F5344CB8AC3E}">
        <p14:creationId xmlns:p14="http://schemas.microsoft.com/office/powerpoint/2010/main" xmlns="" val="2641960253"/>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6B8B2515-40AF-46E9-B533-0BA47D4FE342}" type="slidenum">
              <a:rPr lang="en-US" altLang="ja-JP"/>
              <a:pPr>
                <a:defRPr/>
              </a:pPr>
              <a:t>‹#›</a:t>
            </a:fld>
            <a:endParaRPr lang="en-US" altLang="ja-JP"/>
          </a:p>
        </p:txBody>
      </p:sp>
    </p:spTree>
    <p:extLst>
      <p:ext uri="{BB962C8B-B14F-4D97-AF65-F5344CB8AC3E}">
        <p14:creationId xmlns:p14="http://schemas.microsoft.com/office/powerpoint/2010/main" xmlns="" val="1808302682"/>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Tree>
    <p:extLst>
      <p:ext uri="{BB962C8B-B14F-4D97-AF65-F5344CB8AC3E}">
        <p14:creationId xmlns:p14="http://schemas.microsoft.com/office/powerpoint/2010/main" xmlns="" val="12930811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3767622173"/>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968961061"/>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xmlns="" val="948409016"/>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3336889231"/>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1842769480"/>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xmlns="" val="758676910"/>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45064227"/>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xmlns="" val="577942444"/>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xmlns="" val="2107982579"/>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1294260617"/>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33800435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xmlns="" val="3060621618"/>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122"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5123"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ea typeface="ＭＳ Ｐゴシック" pitchFamily="50" charset="-128"/>
                <a:cs typeface="Arial" pitchFamily="34" charset="0"/>
              </a:defRPr>
            </a:lvl1pPr>
          </a:lstStyle>
          <a:p>
            <a:pPr>
              <a:defRPr/>
            </a:pPr>
            <a:endParaRPr lang="fr-FR" altLang="ja-JP"/>
          </a:p>
        </p:txBody>
      </p:sp>
    </p:spTree>
    <p:extLst>
      <p:ext uri="{BB962C8B-B14F-4D97-AF65-F5344CB8AC3E}">
        <p14:creationId xmlns:p14="http://schemas.microsoft.com/office/powerpoint/2010/main" xmlns="" val="1350853431"/>
      </p:ext>
    </p:extLst>
  </p:cSld>
  <p:clrMapOvr>
    <a:overrideClrMapping bg1="dk2" tx1="lt1" bg2="dk1" tx2="lt2" accent1="accent1" accent2="accent2" accent3="accent3" accent4="accent4" accent5="accent5" accent6="accent6" hlink="hlink" folHlink="folHlink"/>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1070129363"/>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xmlns="" val="997923978"/>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899948616"/>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4016207195"/>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xmlns="" val="3222853413"/>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43775253"/>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xmlns="" val="2954612180"/>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xmlns="" val="3560198535"/>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41888199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1094918954"/>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109629916"/>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altLang="ja-JP"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Tree>
    <p:extLst>
      <p:ext uri="{BB962C8B-B14F-4D97-AF65-F5344CB8AC3E}">
        <p14:creationId xmlns:p14="http://schemas.microsoft.com/office/powerpoint/2010/main" xmlns="" val="579401350"/>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cSld name="2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Tree>
    <p:extLst>
      <p:ext uri="{BB962C8B-B14F-4D97-AF65-F5344CB8AC3E}">
        <p14:creationId xmlns:p14="http://schemas.microsoft.com/office/powerpoint/2010/main" xmlns="" val="212772617"/>
      </p:ext>
    </p:extLst>
  </p:cSld>
  <p:clrMapOvr>
    <a:masterClrMapping/>
  </p:clrMapOvr>
  <p:hf hdr="0" ftr="0" dt="0"/>
</p:sldLayout>
</file>

<file path=ppt/slideLayouts/slideLayout17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4800" y="1143000"/>
            <a:ext cx="41529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143000"/>
            <a:ext cx="41529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51"/>
          <p:cNvSpPr>
            <a:spLocks noGrp="1" noChangeArrowheads="1"/>
          </p:cNvSpPr>
          <p:nvPr>
            <p:ph type="dt" sz="half" idx="10"/>
          </p:nvPr>
        </p:nvSpPr>
        <p:spPr>
          <a:xfrm>
            <a:off x="5029200" y="6477000"/>
            <a:ext cx="1905000" cy="228600"/>
          </a:xfrm>
          <a:prstGeom prst="rect">
            <a:avLst/>
          </a:prstGeom>
        </p:spPr>
        <p:txBody>
          <a:bodyPr vert="horz" wrap="square" lIns="91440" tIns="45720" rIns="91440" bIns="45720" numCol="1" anchor="t" anchorCtr="0" compatLnSpc="1">
            <a:prstTxWarp prst="textNoShape">
              <a:avLst/>
            </a:prstTxWarp>
          </a:bodyPr>
          <a:lstStyle>
            <a:lvl1pPr>
              <a:defRPr>
                <a:ea typeface="ＭＳ Ｐゴシック" pitchFamily="50" charset="-128"/>
              </a:defRPr>
            </a:lvl1pPr>
          </a:lstStyle>
          <a:p>
            <a:pPr>
              <a:defRPr/>
            </a:pPr>
            <a:endParaRPr lang="en-US" altLang="ja-JP"/>
          </a:p>
        </p:txBody>
      </p:sp>
    </p:spTree>
    <p:extLst>
      <p:ext uri="{BB962C8B-B14F-4D97-AF65-F5344CB8AC3E}">
        <p14:creationId xmlns:p14="http://schemas.microsoft.com/office/powerpoint/2010/main" xmlns="" val="574716175"/>
      </p:ext>
    </p:extLst>
  </p:cSld>
  <p:clrMapOvr>
    <a:masterClrMapping/>
  </p:clrMapOvr>
  <p:hf hdr="0" ftr="0" dt="0"/>
</p:sldLayout>
</file>

<file path=ppt/slideLayouts/slideLayout17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7346" name="Rectangle 2"/>
          <p:cNvSpPr>
            <a:spLocks noGrp="1" noChangeArrowheads="1"/>
          </p:cNvSpPr>
          <p:nvPr>
            <p:ph type="ctrTitle"/>
          </p:nvPr>
        </p:nvSpPr>
        <p:spPr>
          <a:xfrm>
            <a:off x="431800" y="77788"/>
            <a:ext cx="8280400" cy="1550987"/>
          </a:xfrm>
        </p:spPr>
        <p:txBody>
          <a:bodyPr/>
          <a:lstStyle>
            <a:lvl1pPr>
              <a:defRPr sz="4800" b="0"/>
            </a:lvl1pPr>
          </a:lstStyle>
          <a:p>
            <a:pPr lvl="0"/>
            <a:r>
              <a:rPr lang="en-US" altLang="zh-TW" noProof="0" smtClean="0"/>
              <a:t>Click to edit Master title style</a:t>
            </a:r>
            <a:endParaRPr lang="en-GB" altLang="zh-TW" noProof="0" smtClean="0"/>
          </a:p>
        </p:txBody>
      </p:sp>
      <p:sp>
        <p:nvSpPr>
          <p:cNvPr id="57347"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SEOptimist" pitchFamily="50" charset="0"/>
              <a:buNone/>
              <a:defRPr>
                <a:solidFill>
                  <a:schemeClr val="tx1"/>
                </a:solidFill>
              </a:defRPr>
            </a:lvl1pPr>
          </a:lstStyle>
          <a:p>
            <a:pPr lvl="0"/>
            <a:r>
              <a:rPr lang="en-US" altLang="zh-TW" noProof="0" smtClean="0"/>
              <a:t>Click to edit Master subtitle style</a:t>
            </a:r>
            <a:endParaRPr lang="fr-FR"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latin typeface="SEOptimist"/>
                <a:ea typeface="ＭＳ Ｐゴシック" pitchFamily="50" charset="-128"/>
                <a:cs typeface="Arial" pitchFamily="34" charset="0"/>
              </a:defRPr>
            </a:lvl1pPr>
          </a:lstStyle>
          <a:p>
            <a:pPr>
              <a:defRPr/>
            </a:pPr>
            <a:endParaRPr lang="fr-FR" altLang="ja-JP"/>
          </a:p>
        </p:txBody>
      </p:sp>
    </p:spTree>
    <p:extLst>
      <p:ext uri="{BB962C8B-B14F-4D97-AF65-F5344CB8AC3E}">
        <p14:creationId xmlns:p14="http://schemas.microsoft.com/office/powerpoint/2010/main" xmlns="" val="2769171115"/>
      </p:ext>
    </p:extLst>
  </p:cSld>
  <p:clrMapOvr>
    <a:overrideClrMapping bg1="dk2" tx1="lt1" bg2="dk1" tx2="lt2" accent1="accent1" accent2="accent2" accent3="accent3" accent4="accent4" accent5="accent5" accent6="accent6" hlink="hlink" folHlink="folHlink"/>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2945399616"/>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xmlns="" val="2469637040"/>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621458974"/>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2309704476"/>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xmlns="" val="10718669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4251915194"/>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82248763"/>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xmlns="" val="1952154101"/>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xmlns="" val="2770906569"/>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809556926"/>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885794160"/>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8898"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08899"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ea typeface="ＭＳ Ｐゴシック" pitchFamily="50" charset="-128"/>
                <a:cs typeface="Arial" pitchFamily="34" charset="0"/>
              </a:defRPr>
            </a:lvl1pPr>
          </a:lstStyle>
          <a:p>
            <a:pPr>
              <a:defRPr/>
            </a:pPr>
            <a:endParaRPr lang="fr-FR" altLang="ja-JP"/>
          </a:p>
        </p:txBody>
      </p:sp>
    </p:spTree>
    <p:extLst>
      <p:ext uri="{BB962C8B-B14F-4D97-AF65-F5344CB8AC3E}">
        <p14:creationId xmlns:p14="http://schemas.microsoft.com/office/powerpoint/2010/main" xmlns="" val="2694619312"/>
      </p:ext>
    </p:extLst>
  </p:cSld>
  <p:clrMapOvr>
    <a:overrideClrMapping bg1="dk2" tx1="lt1" bg2="dk1" tx2="lt2" accent1="accent1" accent2="accent2" accent3="accent3" accent4="accent4" accent5="accent5" accent6="accent6" hlink="hlink" folHlink="folHlink"/>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3394301788"/>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xmlns="" val="3698919150"/>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543627731"/>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27530273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xmlns="" val="3706621989"/>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xmlns="" val="965156291"/>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462030791"/>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xmlns="" val="934734371"/>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xmlns="" val="662838865"/>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2529588540"/>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471783837"/>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4978"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54979"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ea typeface="ＭＳ Ｐゴシック" pitchFamily="50" charset="-128"/>
                <a:cs typeface="Arial" pitchFamily="34" charset="0"/>
              </a:defRPr>
            </a:lvl1pPr>
          </a:lstStyle>
          <a:p>
            <a:pPr>
              <a:defRPr/>
            </a:pPr>
            <a:endParaRPr lang="fr-FR" altLang="ja-JP"/>
          </a:p>
        </p:txBody>
      </p:sp>
    </p:spTree>
    <p:extLst>
      <p:ext uri="{BB962C8B-B14F-4D97-AF65-F5344CB8AC3E}">
        <p14:creationId xmlns:p14="http://schemas.microsoft.com/office/powerpoint/2010/main" xmlns="" val="1500060104"/>
      </p:ext>
    </p:extLst>
  </p:cSld>
  <p:clrMapOvr>
    <a:overrideClrMapping bg1="dk2" tx1="lt1" bg2="dk1" tx2="lt2" accent1="accent1" accent2="accent2" accent3="accent3" accent4="accent4" accent5="accent5" accent6="accent6" hlink="hlink" folHlink="folHlink"/>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239207846"/>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xmlns="" val="1109143552"/>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2981534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42126326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150367020"/>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405834892"/>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xmlns="" val="605832724"/>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901483374"/>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xmlns="" val="3397357522"/>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xmlns="" val="855677673"/>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1262122743"/>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2157312561"/>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79554"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79555"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ea typeface="ＭＳ Ｐゴシック" pitchFamily="50" charset="-128"/>
                <a:cs typeface="Arial" pitchFamily="34" charset="0"/>
              </a:defRPr>
            </a:lvl1pPr>
          </a:lstStyle>
          <a:p>
            <a:pPr>
              <a:defRPr/>
            </a:pPr>
            <a:endParaRPr lang="fr-FR" altLang="ja-JP"/>
          </a:p>
        </p:txBody>
      </p:sp>
    </p:spTree>
    <p:extLst>
      <p:ext uri="{BB962C8B-B14F-4D97-AF65-F5344CB8AC3E}">
        <p14:creationId xmlns:p14="http://schemas.microsoft.com/office/powerpoint/2010/main" xmlns="" val="260411964"/>
      </p:ext>
    </p:extLst>
  </p:cSld>
  <p:clrMapOvr>
    <a:overrideClrMapping bg1="dk2" tx1="lt1" bg2="dk1" tx2="lt2" accent1="accent1" accent2="accent2" accent3="accent3" accent4="accent4" accent5="accent5" accent6="accent6" hlink="hlink" folHlink="folHlink"/>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2273025733"/>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xmlns="" val="25318368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xmlns="" val="1361150254"/>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2147346547"/>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3846062531"/>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xmlns="" val="885049363"/>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750096357"/>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xmlns="" val="3655691868"/>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xmlns="" val="1417432427"/>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3346155390"/>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311541431"/>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lvl1pPr>
              <a:defRPr>
                <a:latin typeface="+mj-lt"/>
              </a:defRPr>
            </a:lvl1pPr>
          </a:lstStyle>
          <a:p>
            <a:r>
              <a:rPr lang="en-US" altLang="ja-JP" smtClean="0"/>
              <a:t>Click to edit Master title style</a:t>
            </a:r>
            <a:endParaRPr lang="en-US"/>
          </a:p>
        </p:txBody>
      </p:sp>
      <p:sp>
        <p:nvSpPr>
          <p:cNvPr id="3" name="Subtitle 2"/>
          <p:cNvSpPr>
            <a:spLocks noGrp="1"/>
          </p:cNvSpPr>
          <p:nvPr>
            <p:ph type="subTitle" idx="1"/>
          </p:nvPr>
        </p:nvSpPr>
        <p:spPr>
          <a:xfrm>
            <a:off x="2133600" y="4648200"/>
            <a:ext cx="6400800" cy="1143000"/>
          </a:xfrm>
          <a:prstGeom prst="rect">
            <a:avLst/>
          </a:prstGeom>
        </p:spPr>
        <p:txBody>
          <a:bodyPr/>
          <a:lstStyle>
            <a:lvl1pPr marL="0" indent="0" algn="ctr">
              <a:buNone/>
              <a:defRPr>
                <a:latin typeface="+mj-lt"/>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xmlns="" val="302121557"/>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xmlns="" val="42682352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xmlns="" val="3237800203"/>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mj-lt"/>
              </a:defRPr>
            </a:lvl1p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atin typeface="+mj-lt"/>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xmlns="" val="3843713818"/>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Rectangle 4"/>
          <p:cNvSpPr>
            <a:spLocks noGrp="1" noChangeArrowheads="1"/>
          </p:cNvSpPr>
          <p:nvPr>
            <p:ph type="dt" sz="half" idx="10"/>
          </p:nvPr>
        </p:nvSpPr>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p:txBody>
          <a:bodyPr/>
          <a:lstStyle>
            <a:lvl1pPr>
              <a:defRPr/>
            </a:lvl1pPr>
          </a:lstStyle>
          <a:p>
            <a:pPr>
              <a:defRPr/>
            </a:pPr>
            <a:endParaRPr lang="en-US" altLang="ja-JP"/>
          </a:p>
        </p:txBody>
      </p:sp>
    </p:spTree>
    <p:extLst>
      <p:ext uri="{BB962C8B-B14F-4D97-AF65-F5344CB8AC3E}">
        <p14:creationId xmlns:p14="http://schemas.microsoft.com/office/powerpoint/2010/main" xmlns="" val="3517328286"/>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xmlns="" val="4013049412"/>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xmlns="" val="2692141015"/>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10" name="Title 1"/>
          <p:cNvSpPr>
            <a:spLocks noGrp="1"/>
          </p:cNvSpPr>
          <p:nvPr>
            <p:ph type="title"/>
          </p:nvPr>
        </p:nvSpPr>
        <p:spPr>
          <a:xfrm>
            <a:off x="2667000" y="152400"/>
            <a:ext cx="6019800" cy="828675"/>
          </a:xfrm>
        </p:spPr>
        <p:txBody>
          <a:bodyPr/>
          <a:lstStyle/>
          <a:p>
            <a:r>
              <a:rPr lang="en-US" altLang="ja-JP" smtClean="0"/>
              <a:t>Click to edit Master title style</a:t>
            </a:r>
            <a:endParaRPr lang="en-US"/>
          </a:p>
        </p:txBody>
      </p:sp>
    </p:spTree>
    <p:extLst>
      <p:ext uri="{BB962C8B-B14F-4D97-AF65-F5344CB8AC3E}">
        <p14:creationId xmlns:p14="http://schemas.microsoft.com/office/powerpoint/2010/main" xmlns="" val="3731279334"/>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xmlns="" val="3054828794"/>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xmlns="" val="2405756061"/>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231900"/>
            <a:ext cx="3048000" cy="113030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657600" y="1219200"/>
            <a:ext cx="5029200" cy="4906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Text Placeholder 3"/>
          <p:cNvSpPr>
            <a:spLocks noGrp="1"/>
          </p:cNvSpPr>
          <p:nvPr>
            <p:ph type="body" sz="half" idx="2"/>
          </p:nvPr>
        </p:nvSpPr>
        <p:spPr>
          <a:xfrm>
            <a:off x="457200" y="2438400"/>
            <a:ext cx="3047999" cy="36877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8" name="Title 1"/>
          <p:cNvSpPr txBox="1">
            <a:spLocks/>
          </p:cNvSpPr>
          <p:nvPr userDrawn="1"/>
        </p:nvSpPr>
        <p:spPr bwMode="auto">
          <a:xfrm>
            <a:off x="2667000" y="152400"/>
            <a:ext cx="6019800" cy="828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kumimoji="1" sz="2700" b="1">
                <a:solidFill>
                  <a:schemeClr val="tx2"/>
                </a:solidFill>
                <a:latin typeface="+mj-lt"/>
                <a:ea typeface="+mj-ea"/>
                <a:cs typeface="+mj-cs"/>
              </a:defRPr>
            </a:lvl1pPr>
            <a:lvl2pPr algn="r" rtl="0" eaLnBrk="0" fontAlgn="base" hangingPunct="0">
              <a:spcBef>
                <a:spcPct val="0"/>
              </a:spcBef>
              <a:spcAft>
                <a:spcPct val="0"/>
              </a:spcAft>
              <a:defRPr kumimoji="1" sz="2700" b="1">
                <a:solidFill>
                  <a:schemeClr val="tx2"/>
                </a:solidFill>
                <a:latin typeface="Arial" charset="0"/>
                <a:cs typeface="Arial" charset="0"/>
              </a:defRPr>
            </a:lvl2pPr>
            <a:lvl3pPr algn="r" rtl="0" eaLnBrk="0" fontAlgn="base" hangingPunct="0">
              <a:spcBef>
                <a:spcPct val="0"/>
              </a:spcBef>
              <a:spcAft>
                <a:spcPct val="0"/>
              </a:spcAft>
              <a:defRPr kumimoji="1" sz="2700" b="1">
                <a:solidFill>
                  <a:schemeClr val="tx2"/>
                </a:solidFill>
                <a:latin typeface="Arial" charset="0"/>
                <a:cs typeface="Arial" charset="0"/>
              </a:defRPr>
            </a:lvl3pPr>
            <a:lvl4pPr algn="r" rtl="0" eaLnBrk="0" fontAlgn="base" hangingPunct="0">
              <a:spcBef>
                <a:spcPct val="0"/>
              </a:spcBef>
              <a:spcAft>
                <a:spcPct val="0"/>
              </a:spcAft>
              <a:defRPr kumimoji="1" sz="2700" b="1">
                <a:solidFill>
                  <a:schemeClr val="tx2"/>
                </a:solidFill>
                <a:latin typeface="Arial" charset="0"/>
                <a:cs typeface="Arial" charset="0"/>
              </a:defRPr>
            </a:lvl4pPr>
            <a:lvl5pPr algn="r" rtl="0" eaLnBrk="0" fontAlgn="base" hangingPunct="0">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a:lstStyle>
          <a:p>
            <a:r>
              <a:rPr lang="en-US" altLang="ja-JP" kern="0" smtClean="0"/>
              <a:t>Click to edit Master title style</a:t>
            </a:r>
            <a:endParaRPr lang="en-US" kern="0"/>
          </a:p>
        </p:txBody>
      </p:sp>
    </p:spTree>
    <p:extLst>
      <p:ext uri="{BB962C8B-B14F-4D97-AF65-F5344CB8AC3E}">
        <p14:creationId xmlns:p14="http://schemas.microsoft.com/office/powerpoint/2010/main" xmlns="" val="2643908743"/>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1219199"/>
            <a:ext cx="5446712" cy="35083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8" name="Title 1"/>
          <p:cNvSpPr txBox="1">
            <a:spLocks/>
          </p:cNvSpPr>
          <p:nvPr userDrawn="1"/>
        </p:nvSpPr>
        <p:spPr bwMode="auto">
          <a:xfrm>
            <a:off x="2667000" y="152400"/>
            <a:ext cx="6019800" cy="828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kumimoji="1" sz="2700" b="1">
                <a:solidFill>
                  <a:schemeClr val="tx2"/>
                </a:solidFill>
                <a:latin typeface="+mj-lt"/>
                <a:ea typeface="+mj-ea"/>
                <a:cs typeface="+mj-cs"/>
              </a:defRPr>
            </a:lvl1pPr>
            <a:lvl2pPr algn="r" rtl="0" eaLnBrk="0" fontAlgn="base" hangingPunct="0">
              <a:spcBef>
                <a:spcPct val="0"/>
              </a:spcBef>
              <a:spcAft>
                <a:spcPct val="0"/>
              </a:spcAft>
              <a:defRPr kumimoji="1" sz="2700" b="1">
                <a:solidFill>
                  <a:schemeClr val="tx2"/>
                </a:solidFill>
                <a:latin typeface="Arial" charset="0"/>
                <a:cs typeface="Arial" charset="0"/>
              </a:defRPr>
            </a:lvl2pPr>
            <a:lvl3pPr algn="r" rtl="0" eaLnBrk="0" fontAlgn="base" hangingPunct="0">
              <a:spcBef>
                <a:spcPct val="0"/>
              </a:spcBef>
              <a:spcAft>
                <a:spcPct val="0"/>
              </a:spcAft>
              <a:defRPr kumimoji="1" sz="2700" b="1">
                <a:solidFill>
                  <a:schemeClr val="tx2"/>
                </a:solidFill>
                <a:latin typeface="Arial" charset="0"/>
                <a:cs typeface="Arial" charset="0"/>
              </a:defRPr>
            </a:lvl3pPr>
            <a:lvl4pPr algn="r" rtl="0" eaLnBrk="0" fontAlgn="base" hangingPunct="0">
              <a:spcBef>
                <a:spcPct val="0"/>
              </a:spcBef>
              <a:spcAft>
                <a:spcPct val="0"/>
              </a:spcAft>
              <a:defRPr kumimoji="1" sz="2700" b="1">
                <a:solidFill>
                  <a:schemeClr val="tx2"/>
                </a:solidFill>
                <a:latin typeface="Arial" charset="0"/>
                <a:cs typeface="Arial" charset="0"/>
              </a:defRPr>
            </a:lvl4pPr>
            <a:lvl5pPr algn="r" rtl="0" eaLnBrk="0" fontAlgn="base" hangingPunct="0">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a:lstStyle>
          <a:p>
            <a:r>
              <a:rPr lang="en-US" altLang="ja-JP" kern="0" smtClean="0"/>
              <a:t>Click to edit Master title style</a:t>
            </a:r>
            <a:endParaRPr lang="en-US" kern="0"/>
          </a:p>
        </p:txBody>
      </p:sp>
    </p:spTree>
    <p:extLst>
      <p:ext uri="{BB962C8B-B14F-4D97-AF65-F5344CB8AC3E}">
        <p14:creationId xmlns:p14="http://schemas.microsoft.com/office/powerpoint/2010/main" xmlns="" val="955381586"/>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xmlns="" val="34828871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1581024526"/>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19200"/>
            <a:ext cx="2057400" cy="4906963"/>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1219200"/>
            <a:ext cx="6019800" cy="4906963"/>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Title 1"/>
          <p:cNvSpPr txBox="1">
            <a:spLocks/>
          </p:cNvSpPr>
          <p:nvPr userDrawn="1"/>
        </p:nvSpPr>
        <p:spPr bwMode="auto">
          <a:xfrm>
            <a:off x="2667000" y="152400"/>
            <a:ext cx="6019800" cy="828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kumimoji="1" sz="2700" b="1">
                <a:solidFill>
                  <a:schemeClr val="tx2"/>
                </a:solidFill>
                <a:latin typeface="+mj-lt"/>
                <a:ea typeface="+mj-ea"/>
                <a:cs typeface="+mj-cs"/>
              </a:defRPr>
            </a:lvl1pPr>
            <a:lvl2pPr algn="r" rtl="0" eaLnBrk="0" fontAlgn="base" hangingPunct="0">
              <a:spcBef>
                <a:spcPct val="0"/>
              </a:spcBef>
              <a:spcAft>
                <a:spcPct val="0"/>
              </a:spcAft>
              <a:defRPr kumimoji="1" sz="2700" b="1">
                <a:solidFill>
                  <a:schemeClr val="tx2"/>
                </a:solidFill>
                <a:latin typeface="Arial" charset="0"/>
                <a:cs typeface="Arial" charset="0"/>
              </a:defRPr>
            </a:lvl2pPr>
            <a:lvl3pPr algn="r" rtl="0" eaLnBrk="0" fontAlgn="base" hangingPunct="0">
              <a:spcBef>
                <a:spcPct val="0"/>
              </a:spcBef>
              <a:spcAft>
                <a:spcPct val="0"/>
              </a:spcAft>
              <a:defRPr kumimoji="1" sz="2700" b="1">
                <a:solidFill>
                  <a:schemeClr val="tx2"/>
                </a:solidFill>
                <a:latin typeface="Arial" charset="0"/>
                <a:cs typeface="Arial" charset="0"/>
              </a:defRPr>
            </a:lvl3pPr>
            <a:lvl4pPr algn="r" rtl="0" eaLnBrk="0" fontAlgn="base" hangingPunct="0">
              <a:spcBef>
                <a:spcPct val="0"/>
              </a:spcBef>
              <a:spcAft>
                <a:spcPct val="0"/>
              </a:spcAft>
              <a:defRPr kumimoji="1" sz="2700" b="1">
                <a:solidFill>
                  <a:schemeClr val="tx2"/>
                </a:solidFill>
                <a:latin typeface="Arial" charset="0"/>
                <a:cs typeface="Arial" charset="0"/>
              </a:defRPr>
            </a:lvl4pPr>
            <a:lvl5pPr algn="r" rtl="0" eaLnBrk="0" fontAlgn="base" hangingPunct="0">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a:lstStyle>
          <a:p>
            <a:r>
              <a:rPr lang="en-US" altLang="ja-JP" kern="0" smtClean="0"/>
              <a:t>Click to edit Master title style</a:t>
            </a:r>
            <a:endParaRPr lang="en-US" kern="0"/>
          </a:p>
        </p:txBody>
      </p:sp>
    </p:spTree>
    <p:extLst>
      <p:ext uri="{BB962C8B-B14F-4D97-AF65-F5344CB8AC3E}">
        <p14:creationId xmlns:p14="http://schemas.microsoft.com/office/powerpoint/2010/main" xmlns="" val="1854933159"/>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6" name="Content Placeholder 2"/>
          <p:cNvSpPr>
            <a:spLocks noGrp="1"/>
          </p:cNvSpPr>
          <p:nvPr>
            <p:ph idx="1"/>
          </p:nvPr>
        </p:nvSpPr>
        <p:spPr>
          <a:xfrm>
            <a:off x="457200" y="1219200"/>
            <a:ext cx="8229600" cy="4906963"/>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9" name="Title 1"/>
          <p:cNvSpPr>
            <a:spLocks noGrp="1"/>
          </p:cNvSpPr>
          <p:nvPr>
            <p:ph type="title"/>
          </p:nvPr>
        </p:nvSpPr>
        <p:spPr>
          <a:xfrm>
            <a:off x="2667000" y="152400"/>
            <a:ext cx="6019800" cy="828675"/>
          </a:xfrm>
        </p:spPr>
        <p:txBody>
          <a:bodyPr/>
          <a:lstStyle/>
          <a:p>
            <a:r>
              <a:rPr lang="en-US" altLang="ja-JP" smtClean="0"/>
              <a:t>Click to edit Master title style</a:t>
            </a:r>
            <a:endParaRPr lang="en-US"/>
          </a:p>
        </p:txBody>
      </p:sp>
    </p:spTree>
    <p:extLst>
      <p:ext uri="{BB962C8B-B14F-4D97-AF65-F5344CB8AC3E}">
        <p14:creationId xmlns:p14="http://schemas.microsoft.com/office/powerpoint/2010/main" xmlns="" val="498174329"/>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6" name="Content Placeholder 2"/>
          <p:cNvSpPr>
            <a:spLocks noGrp="1"/>
          </p:cNvSpPr>
          <p:nvPr>
            <p:ph idx="1"/>
          </p:nvPr>
        </p:nvSpPr>
        <p:spPr>
          <a:xfrm>
            <a:off x="457200" y="1219200"/>
            <a:ext cx="8229600" cy="4906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9" name="Title 1"/>
          <p:cNvSpPr>
            <a:spLocks noGrp="1"/>
          </p:cNvSpPr>
          <p:nvPr>
            <p:ph type="title"/>
          </p:nvPr>
        </p:nvSpPr>
        <p:spPr>
          <a:xfrm>
            <a:off x="2667000" y="152400"/>
            <a:ext cx="6019800" cy="828675"/>
          </a:xfrm>
        </p:spPr>
        <p:txBody>
          <a:bodyPr/>
          <a:lstStyle/>
          <a:p>
            <a:r>
              <a:rPr lang="en-US" altLang="ja-JP" smtClean="0"/>
              <a:t>Click to edit Master title style</a:t>
            </a:r>
            <a:endParaRPr lang="en-US"/>
          </a:p>
        </p:txBody>
      </p:sp>
    </p:spTree>
    <p:extLst>
      <p:ext uri="{BB962C8B-B14F-4D97-AF65-F5344CB8AC3E}">
        <p14:creationId xmlns:p14="http://schemas.microsoft.com/office/powerpoint/2010/main" xmlns="" val="3212538367"/>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304800" y="1143000"/>
            <a:ext cx="4152900" cy="4114800"/>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143000"/>
            <a:ext cx="4152900" cy="4114800"/>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8" name="Title 1"/>
          <p:cNvSpPr>
            <a:spLocks noGrp="1"/>
          </p:cNvSpPr>
          <p:nvPr>
            <p:ph type="title"/>
          </p:nvPr>
        </p:nvSpPr>
        <p:spPr>
          <a:xfrm>
            <a:off x="2667000" y="152400"/>
            <a:ext cx="6019800" cy="828675"/>
          </a:xfrm>
        </p:spPr>
        <p:txBody>
          <a:bodyPr/>
          <a:lstStyle/>
          <a:p>
            <a:r>
              <a:rPr lang="en-US" altLang="ja-JP" smtClean="0"/>
              <a:t>Click to edit Master title style</a:t>
            </a:r>
            <a:endParaRPr lang="en-US"/>
          </a:p>
        </p:txBody>
      </p:sp>
    </p:spTree>
    <p:extLst>
      <p:ext uri="{BB962C8B-B14F-4D97-AF65-F5344CB8AC3E}">
        <p14:creationId xmlns:p14="http://schemas.microsoft.com/office/powerpoint/2010/main" xmlns="" val="1124723943"/>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userDrawn="1"/>
        </p:nvGrpSpPr>
        <p:grpSpPr bwMode="auto">
          <a:xfrm>
            <a:off x="0" y="2235200"/>
            <a:ext cx="9144000" cy="4046538"/>
            <a:chOff x="0" y="1536"/>
            <a:chExt cx="5760" cy="2549"/>
          </a:xfrm>
        </p:grpSpPr>
        <p:sp>
          <p:nvSpPr>
            <p:cNvPr id="3" name="Rectangle 3"/>
            <p:cNvSpPr>
              <a:spLocks noChangeArrowheads="1"/>
            </p:cNvSpPr>
            <p:nvPr userDrawn="1"/>
          </p:nvSpPr>
          <p:spPr bwMode="hidden">
            <a:xfrm rot="-1424751">
              <a:off x="2121" y="2592"/>
              <a:ext cx="3072" cy="384"/>
            </a:xfrm>
            <a:prstGeom prst="rect">
              <a:avLst/>
            </a:prstGeom>
            <a:gradFill rotWithShape="0">
              <a:gsLst>
                <a:gs pos="0">
                  <a:schemeClr val="bg1">
                    <a:gamma/>
                    <a:shade val="94118"/>
                    <a:invGamma/>
                  </a:schemeClr>
                </a:gs>
                <a:gs pos="50000">
                  <a:schemeClr val="bg1"/>
                </a:gs>
                <a:gs pos="100000">
                  <a:schemeClr val="bg1">
                    <a:gamma/>
                    <a:shade val="94118"/>
                    <a:invGamma/>
                  </a:schemeClr>
                </a:gs>
              </a:gsLst>
              <a:lin ang="18900000" scaled="1"/>
            </a:gradFill>
            <a:ln w="25400">
              <a:solidFill>
                <a:schemeClr val="tx1"/>
              </a:solidFill>
              <a:miter lim="800000"/>
              <a:headEnd/>
              <a:tailEnd/>
            </a:ln>
            <a:effectLs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sp>
          <p:nvSpPr>
            <p:cNvPr id="4" name="Freeform 4"/>
            <p:cNvSpPr>
              <a:spLocks/>
            </p:cNvSpPr>
            <p:nvPr userDrawn="1"/>
          </p:nvSpPr>
          <p:spPr bwMode="hidden">
            <a:xfrm>
              <a:off x="0" y="2664"/>
              <a:ext cx="2688" cy="1224"/>
            </a:xfrm>
            <a:custGeom>
              <a:avLst/>
              <a:gdLst>
                <a:gd name="T0" fmla="*/ 0 w 2688"/>
                <a:gd name="T1" fmla="*/ 0 h 1224"/>
                <a:gd name="T2" fmla="*/ 960 w 2688"/>
                <a:gd name="T3" fmla="*/ 552 h 1224"/>
                <a:gd name="T4" fmla="*/ 1968 w 2688"/>
                <a:gd name="T5" fmla="*/ 264 h 1224"/>
                <a:gd name="T6" fmla="*/ 2028 w 2688"/>
                <a:gd name="T7" fmla="*/ 270 h 1224"/>
                <a:gd name="T8" fmla="*/ 2661 w 2688"/>
                <a:gd name="T9" fmla="*/ 528 h 1224"/>
                <a:gd name="T10" fmla="*/ 2688 w 2688"/>
                <a:gd name="T11" fmla="*/ 648 h 1224"/>
                <a:gd name="T12" fmla="*/ 2304 w 2688"/>
                <a:gd name="T13" fmla="*/ 1080 h 1224"/>
                <a:gd name="T14" fmla="*/ 1584 w 2688"/>
                <a:gd name="T15" fmla="*/ 1224 h 1224"/>
                <a:gd name="T16" fmla="*/ 1296 w 2688"/>
                <a:gd name="T17" fmla="*/ 936 h 1224"/>
                <a:gd name="T18" fmla="*/ 864 w 2688"/>
                <a:gd name="T19" fmla="*/ 1032 h 1224"/>
                <a:gd name="T20" fmla="*/ 0 w 2688"/>
                <a:gd name="T21" fmla="*/ 552 h 1224"/>
                <a:gd name="T22" fmla="*/ 0 w 2688"/>
                <a:gd name="T23" fmla="*/ 0 h 12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88" h="1224">
                  <a:moveTo>
                    <a:pt x="0" y="0"/>
                  </a:moveTo>
                  <a:lnTo>
                    <a:pt x="960" y="552"/>
                  </a:lnTo>
                  <a:lnTo>
                    <a:pt x="1968" y="264"/>
                  </a:lnTo>
                  <a:lnTo>
                    <a:pt x="2028" y="270"/>
                  </a:lnTo>
                  <a:lnTo>
                    <a:pt x="2661" y="528"/>
                  </a:lnTo>
                  <a:lnTo>
                    <a:pt x="2688" y="648"/>
                  </a:lnTo>
                  <a:lnTo>
                    <a:pt x="2304" y="1080"/>
                  </a:lnTo>
                  <a:lnTo>
                    <a:pt x="1584" y="1224"/>
                  </a:lnTo>
                  <a:lnTo>
                    <a:pt x="1296" y="936"/>
                  </a:lnTo>
                  <a:lnTo>
                    <a:pt x="864" y="1032"/>
                  </a:lnTo>
                  <a:lnTo>
                    <a:pt x="0" y="552"/>
                  </a:lnTo>
                  <a:lnTo>
                    <a:pt x="0" y="0"/>
                  </a:ln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ja-JP" altLang="en-US"/>
            </a:p>
          </p:txBody>
        </p:sp>
        <p:sp>
          <p:nvSpPr>
            <p:cNvPr id="5" name="Freeform 5"/>
            <p:cNvSpPr>
              <a:spLocks/>
            </p:cNvSpPr>
            <p:nvPr userDrawn="1"/>
          </p:nvSpPr>
          <p:spPr bwMode="hidden">
            <a:xfrm>
              <a:off x="3359" y="1536"/>
              <a:ext cx="2401" cy="1232"/>
            </a:xfrm>
            <a:custGeom>
              <a:avLst/>
              <a:gdLst>
                <a:gd name="T0" fmla="*/ 2208 w 2401"/>
                <a:gd name="T1" fmla="*/ 15 h 1232"/>
                <a:gd name="T2" fmla="*/ 2088 w 2401"/>
                <a:gd name="T3" fmla="*/ 57 h 1232"/>
                <a:gd name="T4" fmla="*/ 1951 w 2401"/>
                <a:gd name="T5" fmla="*/ 99 h 1232"/>
                <a:gd name="T6" fmla="*/ 1704 w 2401"/>
                <a:gd name="T7" fmla="*/ 135 h 1232"/>
                <a:gd name="T8" fmla="*/ 1314 w 2401"/>
                <a:gd name="T9" fmla="*/ 177 h 1232"/>
                <a:gd name="T10" fmla="*/ 1176 w 2401"/>
                <a:gd name="T11" fmla="*/ 189 h 1232"/>
                <a:gd name="T12" fmla="*/ 1122 w 2401"/>
                <a:gd name="T13" fmla="*/ 195 h 1232"/>
                <a:gd name="T14" fmla="*/ 1075 w 2401"/>
                <a:gd name="T15" fmla="*/ 231 h 1232"/>
                <a:gd name="T16" fmla="*/ 924 w 2401"/>
                <a:gd name="T17" fmla="*/ 321 h 1232"/>
                <a:gd name="T18" fmla="*/ 840 w 2401"/>
                <a:gd name="T19" fmla="*/ 369 h 1232"/>
                <a:gd name="T20" fmla="*/ 630 w 2401"/>
                <a:gd name="T21" fmla="*/ 458 h 1232"/>
                <a:gd name="T22" fmla="*/ 529 w 2401"/>
                <a:gd name="T23" fmla="*/ 500 h 1232"/>
                <a:gd name="T24" fmla="*/ 487 w 2401"/>
                <a:gd name="T25" fmla="*/ 542 h 1232"/>
                <a:gd name="T26" fmla="*/ 457 w 2401"/>
                <a:gd name="T27" fmla="*/ 590 h 1232"/>
                <a:gd name="T28" fmla="*/ 402 w 2401"/>
                <a:gd name="T29" fmla="*/ 638 h 1232"/>
                <a:gd name="T30" fmla="*/ 330 w 2401"/>
                <a:gd name="T31" fmla="*/ 758 h 1232"/>
                <a:gd name="T32" fmla="*/ 312 w 2401"/>
                <a:gd name="T33" fmla="*/ 788 h 1232"/>
                <a:gd name="T34" fmla="*/ 252 w 2401"/>
                <a:gd name="T35" fmla="*/ 824 h 1232"/>
                <a:gd name="T36" fmla="*/ 84 w 2401"/>
                <a:gd name="T37" fmla="*/ 926 h 1232"/>
                <a:gd name="T38" fmla="*/ 0 w 2401"/>
                <a:gd name="T39" fmla="*/ 992 h 1232"/>
                <a:gd name="T40" fmla="*/ 12 w 2401"/>
                <a:gd name="T41" fmla="*/ 1040 h 1232"/>
                <a:gd name="T42" fmla="*/ 132 w 2401"/>
                <a:gd name="T43" fmla="*/ 1034 h 1232"/>
                <a:gd name="T44" fmla="*/ 336 w 2401"/>
                <a:gd name="T45" fmla="*/ 980 h 1232"/>
                <a:gd name="T46" fmla="*/ 529 w 2401"/>
                <a:gd name="T47" fmla="*/ 896 h 1232"/>
                <a:gd name="T48" fmla="*/ 576 w 2401"/>
                <a:gd name="T49" fmla="*/ 872 h 1232"/>
                <a:gd name="T50" fmla="*/ 714 w 2401"/>
                <a:gd name="T51" fmla="*/ 848 h 1232"/>
                <a:gd name="T52" fmla="*/ 966 w 2401"/>
                <a:gd name="T53" fmla="*/ 794 h 1232"/>
                <a:gd name="T54" fmla="*/ 1212 w 2401"/>
                <a:gd name="T55" fmla="*/ 782 h 1232"/>
                <a:gd name="T56" fmla="*/ 1416 w 2401"/>
                <a:gd name="T57" fmla="*/ 872 h 1232"/>
                <a:gd name="T58" fmla="*/ 1464 w 2401"/>
                <a:gd name="T59" fmla="*/ 932 h 1232"/>
                <a:gd name="T60" fmla="*/ 1440 w 2401"/>
                <a:gd name="T61" fmla="*/ 992 h 1232"/>
                <a:gd name="T62" fmla="*/ 1302 w 2401"/>
                <a:gd name="T63" fmla="*/ 1040 h 1232"/>
                <a:gd name="T64" fmla="*/ 1158 w 2401"/>
                <a:gd name="T65" fmla="*/ 1100 h 1232"/>
                <a:gd name="T66" fmla="*/ 1093 w 2401"/>
                <a:gd name="T67" fmla="*/ 1148 h 1232"/>
                <a:gd name="T68" fmla="*/ 1075 w 2401"/>
                <a:gd name="T69" fmla="*/ 1208 h 1232"/>
                <a:gd name="T70" fmla="*/ 1093 w 2401"/>
                <a:gd name="T71" fmla="*/ 1232 h 1232"/>
                <a:gd name="T72" fmla="*/ 1152 w 2401"/>
                <a:gd name="T73" fmla="*/ 1226 h 1232"/>
                <a:gd name="T74" fmla="*/ 1332 w 2401"/>
                <a:gd name="T75" fmla="*/ 1208 h 1232"/>
                <a:gd name="T76" fmla="*/ 1434 w 2401"/>
                <a:gd name="T77" fmla="*/ 1184 h 1232"/>
                <a:gd name="T78" fmla="*/ 1464 w 2401"/>
                <a:gd name="T79" fmla="*/ 1172 h 1232"/>
                <a:gd name="T80" fmla="*/ 1578 w 2401"/>
                <a:gd name="T81" fmla="*/ 1130 h 1232"/>
                <a:gd name="T82" fmla="*/ 1758 w 2401"/>
                <a:gd name="T83" fmla="*/ 1064 h 1232"/>
                <a:gd name="T84" fmla="*/ 1872 w 2401"/>
                <a:gd name="T85" fmla="*/ 962 h 1232"/>
                <a:gd name="T86" fmla="*/ 1986 w 2401"/>
                <a:gd name="T87" fmla="*/ 800 h 1232"/>
                <a:gd name="T88" fmla="*/ 2166 w 2401"/>
                <a:gd name="T89" fmla="*/ 650 h 1232"/>
                <a:gd name="T90" fmla="*/ 2257 w 2401"/>
                <a:gd name="T91" fmla="*/ 590 h 1232"/>
                <a:gd name="T92" fmla="*/ 2400 w 2401"/>
                <a:gd name="T93" fmla="*/ 57 h 12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01" h="1232">
                  <a:moveTo>
                    <a:pt x="2310" y="3"/>
                  </a:moveTo>
                  <a:lnTo>
                    <a:pt x="2280" y="3"/>
                  </a:lnTo>
                  <a:lnTo>
                    <a:pt x="2208" y="15"/>
                  </a:lnTo>
                  <a:lnTo>
                    <a:pt x="2136" y="27"/>
                  </a:lnTo>
                  <a:lnTo>
                    <a:pt x="2112" y="39"/>
                  </a:lnTo>
                  <a:lnTo>
                    <a:pt x="2088" y="57"/>
                  </a:lnTo>
                  <a:lnTo>
                    <a:pt x="2082" y="63"/>
                  </a:lnTo>
                  <a:lnTo>
                    <a:pt x="2076" y="69"/>
                  </a:lnTo>
                  <a:lnTo>
                    <a:pt x="1951" y="99"/>
                  </a:lnTo>
                  <a:lnTo>
                    <a:pt x="1896" y="111"/>
                  </a:lnTo>
                  <a:lnTo>
                    <a:pt x="1836" y="117"/>
                  </a:lnTo>
                  <a:lnTo>
                    <a:pt x="1704" y="135"/>
                  </a:lnTo>
                  <a:lnTo>
                    <a:pt x="1572" y="153"/>
                  </a:lnTo>
                  <a:lnTo>
                    <a:pt x="1434" y="165"/>
                  </a:lnTo>
                  <a:lnTo>
                    <a:pt x="1314" y="177"/>
                  </a:lnTo>
                  <a:lnTo>
                    <a:pt x="1260" y="183"/>
                  </a:lnTo>
                  <a:lnTo>
                    <a:pt x="1212" y="189"/>
                  </a:lnTo>
                  <a:lnTo>
                    <a:pt x="1176" y="189"/>
                  </a:lnTo>
                  <a:lnTo>
                    <a:pt x="1146" y="195"/>
                  </a:lnTo>
                  <a:lnTo>
                    <a:pt x="1128" y="195"/>
                  </a:lnTo>
                  <a:lnTo>
                    <a:pt x="1122" y="195"/>
                  </a:lnTo>
                  <a:lnTo>
                    <a:pt x="1116" y="201"/>
                  </a:lnTo>
                  <a:lnTo>
                    <a:pt x="1105" y="207"/>
                  </a:lnTo>
                  <a:lnTo>
                    <a:pt x="1075" y="231"/>
                  </a:lnTo>
                  <a:lnTo>
                    <a:pt x="1026" y="261"/>
                  </a:lnTo>
                  <a:lnTo>
                    <a:pt x="972" y="291"/>
                  </a:lnTo>
                  <a:lnTo>
                    <a:pt x="924" y="321"/>
                  </a:lnTo>
                  <a:lnTo>
                    <a:pt x="876" y="345"/>
                  </a:lnTo>
                  <a:lnTo>
                    <a:pt x="846" y="363"/>
                  </a:lnTo>
                  <a:lnTo>
                    <a:pt x="840" y="369"/>
                  </a:lnTo>
                  <a:lnTo>
                    <a:pt x="834" y="369"/>
                  </a:lnTo>
                  <a:lnTo>
                    <a:pt x="732" y="417"/>
                  </a:lnTo>
                  <a:lnTo>
                    <a:pt x="630" y="458"/>
                  </a:lnTo>
                  <a:lnTo>
                    <a:pt x="588" y="476"/>
                  </a:lnTo>
                  <a:lnTo>
                    <a:pt x="552" y="488"/>
                  </a:lnTo>
                  <a:lnTo>
                    <a:pt x="529" y="500"/>
                  </a:lnTo>
                  <a:lnTo>
                    <a:pt x="517" y="506"/>
                  </a:lnTo>
                  <a:lnTo>
                    <a:pt x="499" y="524"/>
                  </a:lnTo>
                  <a:lnTo>
                    <a:pt x="487" y="542"/>
                  </a:lnTo>
                  <a:lnTo>
                    <a:pt x="481" y="560"/>
                  </a:lnTo>
                  <a:lnTo>
                    <a:pt x="481" y="578"/>
                  </a:lnTo>
                  <a:lnTo>
                    <a:pt x="457" y="590"/>
                  </a:lnTo>
                  <a:lnTo>
                    <a:pt x="438" y="596"/>
                  </a:lnTo>
                  <a:lnTo>
                    <a:pt x="420" y="614"/>
                  </a:lnTo>
                  <a:lnTo>
                    <a:pt x="402" y="638"/>
                  </a:lnTo>
                  <a:lnTo>
                    <a:pt x="366" y="698"/>
                  </a:lnTo>
                  <a:lnTo>
                    <a:pt x="348" y="728"/>
                  </a:lnTo>
                  <a:lnTo>
                    <a:pt x="330" y="758"/>
                  </a:lnTo>
                  <a:lnTo>
                    <a:pt x="324" y="776"/>
                  </a:lnTo>
                  <a:lnTo>
                    <a:pt x="318" y="782"/>
                  </a:lnTo>
                  <a:lnTo>
                    <a:pt x="312" y="788"/>
                  </a:lnTo>
                  <a:lnTo>
                    <a:pt x="300" y="794"/>
                  </a:lnTo>
                  <a:lnTo>
                    <a:pt x="282" y="806"/>
                  </a:lnTo>
                  <a:lnTo>
                    <a:pt x="252" y="824"/>
                  </a:lnTo>
                  <a:lnTo>
                    <a:pt x="199" y="854"/>
                  </a:lnTo>
                  <a:lnTo>
                    <a:pt x="151" y="884"/>
                  </a:lnTo>
                  <a:lnTo>
                    <a:pt x="84" y="926"/>
                  </a:lnTo>
                  <a:lnTo>
                    <a:pt x="30" y="962"/>
                  </a:lnTo>
                  <a:lnTo>
                    <a:pt x="12" y="974"/>
                  </a:lnTo>
                  <a:lnTo>
                    <a:pt x="0" y="992"/>
                  </a:lnTo>
                  <a:lnTo>
                    <a:pt x="0" y="1004"/>
                  </a:lnTo>
                  <a:lnTo>
                    <a:pt x="0" y="1022"/>
                  </a:lnTo>
                  <a:lnTo>
                    <a:pt x="12" y="1040"/>
                  </a:lnTo>
                  <a:lnTo>
                    <a:pt x="42" y="1046"/>
                  </a:lnTo>
                  <a:lnTo>
                    <a:pt x="84" y="1046"/>
                  </a:lnTo>
                  <a:lnTo>
                    <a:pt x="132" y="1034"/>
                  </a:lnTo>
                  <a:lnTo>
                    <a:pt x="193" y="1022"/>
                  </a:lnTo>
                  <a:lnTo>
                    <a:pt x="264" y="1004"/>
                  </a:lnTo>
                  <a:lnTo>
                    <a:pt x="336" y="980"/>
                  </a:lnTo>
                  <a:lnTo>
                    <a:pt x="408" y="950"/>
                  </a:lnTo>
                  <a:lnTo>
                    <a:pt x="475" y="920"/>
                  </a:lnTo>
                  <a:lnTo>
                    <a:pt x="529" y="896"/>
                  </a:lnTo>
                  <a:lnTo>
                    <a:pt x="564" y="878"/>
                  </a:lnTo>
                  <a:lnTo>
                    <a:pt x="570" y="872"/>
                  </a:lnTo>
                  <a:lnTo>
                    <a:pt x="576" y="872"/>
                  </a:lnTo>
                  <a:lnTo>
                    <a:pt x="606" y="872"/>
                  </a:lnTo>
                  <a:lnTo>
                    <a:pt x="648" y="866"/>
                  </a:lnTo>
                  <a:lnTo>
                    <a:pt x="714" y="848"/>
                  </a:lnTo>
                  <a:lnTo>
                    <a:pt x="793" y="830"/>
                  </a:lnTo>
                  <a:lnTo>
                    <a:pt x="876" y="812"/>
                  </a:lnTo>
                  <a:lnTo>
                    <a:pt x="966" y="794"/>
                  </a:lnTo>
                  <a:lnTo>
                    <a:pt x="1063" y="782"/>
                  </a:lnTo>
                  <a:lnTo>
                    <a:pt x="1152" y="776"/>
                  </a:lnTo>
                  <a:lnTo>
                    <a:pt x="1212" y="782"/>
                  </a:lnTo>
                  <a:lnTo>
                    <a:pt x="1284" y="806"/>
                  </a:lnTo>
                  <a:lnTo>
                    <a:pt x="1357" y="836"/>
                  </a:lnTo>
                  <a:lnTo>
                    <a:pt x="1416" y="872"/>
                  </a:lnTo>
                  <a:lnTo>
                    <a:pt x="1434" y="890"/>
                  </a:lnTo>
                  <a:lnTo>
                    <a:pt x="1452" y="908"/>
                  </a:lnTo>
                  <a:lnTo>
                    <a:pt x="1464" y="932"/>
                  </a:lnTo>
                  <a:lnTo>
                    <a:pt x="1464" y="950"/>
                  </a:lnTo>
                  <a:lnTo>
                    <a:pt x="1458" y="968"/>
                  </a:lnTo>
                  <a:lnTo>
                    <a:pt x="1440" y="992"/>
                  </a:lnTo>
                  <a:lnTo>
                    <a:pt x="1410" y="1004"/>
                  </a:lnTo>
                  <a:lnTo>
                    <a:pt x="1369" y="1022"/>
                  </a:lnTo>
                  <a:lnTo>
                    <a:pt x="1302" y="1040"/>
                  </a:lnTo>
                  <a:lnTo>
                    <a:pt x="1248" y="1064"/>
                  </a:lnTo>
                  <a:lnTo>
                    <a:pt x="1200" y="1082"/>
                  </a:lnTo>
                  <a:lnTo>
                    <a:pt x="1158" y="1100"/>
                  </a:lnTo>
                  <a:lnTo>
                    <a:pt x="1128" y="1118"/>
                  </a:lnTo>
                  <a:lnTo>
                    <a:pt x="1110" y="1130"/>
                  </a:lnTo>
                  <a:lnTo>
                    <a:pt x="1093" y="1148"/>
                  </a:lnTo>
                  <a:lnTo>
                    <a:pt x="1081" y="1160"/>
                  </a:lnTo>
                  <a:lnTo>
                    <a:pt x="1069" y="1190"/>
                  </a:lnTo>
                  <a:lnTo>
                    <a:pt x="1075" y="1208"/>
                  </a:lnTo>
                  <a:lnTo>
                    <a:pt x="1081" y="1220"/>
                  </a:lnTo>
                  <a:lnTo>
                    <a:pt x="1087" y="1226"/>
                  </a:lnTo>
                  <a:lnTo>
                    <a:pt x="1093" y="1232"/>
                  </a:lnTo>
                  <a:lnTo>
                    <a:pt x="1110" y="1232"/>
                  </a:lnTo>
                  <a:lnTo>
                    <a:pt x="1128" y="1226"/>
                  </a:lnTo>
                  <a:lnTo>
                    <a:pt x="1152" y="1226"/>
                  </a:lnTo>
                  <a:lnTo>
                    <a:pt x="1212" y="1220"/>
                  </a:lnTo>
                  <a:lnTo>
                    <a:pt x="1272" y="1214"/>
                  </a:lnTo>
                  <a:lnTo>
                    <a:pt x="1332" y="1208"/>
                  </a:lnTo>
                  <a:lnTo>
                    <a:pt x="1393" y="1196"/>
                  </a:lnTo>
                  <a:lnTo>
                    <a:pt x="1416" y="1190"/>
                  </a:lnTo>
                  <a:lnTo>
                    <a:pt x="1434" y="1184"/>
                  </a:lnTo>
                  <a:lnTo>
                    <a:pt x="1446" y="1178"/>
                  </a:lnTo>
                  <a:lnTo>
                    <a:pt x="1452" y="1178"/>
                  </a:lnTo>
                  <a:lnTo>
                    <a:pt x="1464" y="1172"/>
                  </a:lnTo>
                  <a:lnTo>
                    <a:pt x="1488" y="1166"/>
                  </a:lnTo>
                  <a:lnTo>
                    <a:pt x="1530" y="1148"/>
                  </a:lnTo>
                  <a:lnTo>
                    <a:pt x="1578" y="1130"/>
                  </a:lnTo>
                  <a:lnTo>
                    <a:pt x="1681" y="1094"/>
                  </a:lnTo>
                  <a:lnTo>
                    <a:pt x="1722" y="1076"/>
                  </a:lnTo>
                  <a:lnTo>
                    <a:pt x="1758" y="1064"/>
                  </a:lnTo>
                  <a:lnTo>
                    <a:pt x="1812" y="1040"/>
                  </a:lnTo>
                  <a:lnTo>
                    <a:pt x="1848" y="1004"/>
                  </a:lnTo>
                  <a:lnTo>
                    <a:pt x="1872" y="962"/>
                  </a:lnTo>
                  <a:lnTo>
                    <a:pt x="1890" y="932"/>
                  </a:lnTo>
                  <a:lnTo>
                    <a:pt x="1932" y="866"/>
                  </a:lnTo>
                  <a:lnTo>
                    <a:pt x="1986" y="800"/>
                  </a:lnTo>
                  <a:lnTo>
                    <a:pt x="2046" y="740"/>
                  </a:lnTo>
                  <a:lnTo>
                    <a:pt x="2112" y="692"/>
                  </a:lnTo>
                  <a:lnTo>
                    <a:pt x="2166" y="650"/>
                  </a:lnTo>
                  <a:lnTo>
                    <a:pt x="2214" y="620"/>
                  </a:lnTo>
                  <a:lnTo>
                    <a:pt x="2244" y="596"/>
                  </a:lnTo>
                  <a:lnTo>
                    <a:pt x="2257" y="590"/>
                  </a:lnTo>
                  <a:lnTo>
                    <a:pt x="2400" y="518"/>
                  </a:lnTo>
                  <a:lnTo>
                    <a:pt x="2400" y="57"/>
                  </a:lnTo>
                  <a:lnTo>
                    <a:pt x="2401" y="0"/>
                  </a:lnTo>
                  <a:lnTo>
                    <a:pt x="2310" y="3"/>
                  </a:lnTo>
                  <a:close/>
                </a:path>
              </a:pathLst>
            </a:custGeom>
            <a:solidFill>
              <a:schemeClr val="bg2"/>
            </a:solidFill>
            <a:ln w="25400">
              <a:solidFill>
                <a:schemeClr val="tx1"/>
              </a:solidFill>
              <a:round/>
              <a:headEnd/>
              <a:tailEnd/>
            </a:ln>
          </p:spPr>
          <p:txBody>
            <a:bodyPr/>
            <a:lstStyle/>
            <a:p>
              <a:endParaRPr lang="ja-JP" altLang="en-US"/>
            </a:p>
          </p:txBody>
        </p:sp>
        <p:sp>
          <p:nvSpPr>
            <p:cNvPr id="6" name="Freeform 6"/>
            <p:cNvSpPr>
              <a:spLocks/>
            </p:cNvSpPr>
            <p:nvPr userDrawn="1"/>
          </p:nvSpPr>
          <p:spPr bwMode="hidden">
            <a:xfrm>
              <a:off x="3792" y="1536"/>
              <a:ext cx="1968" cy="762"/>
            </a:xfrm>
            <a:custGeom>
              <a:avLst/>
              <a:gdLst>
                <a:gd name="T0" fmla="*/ 965 w 1968"/>
                <a:gd name="T1" fmla="*/ 165 h 762"/>
                <a:gd name="T2" fmla="*/ 696 w 1968"/>
                <a:gd name="T3" fmla="*/ 200 h 762"/>
                <a:gd name="T4" fmla="*/ 693 w 1968"/>
                <a:gd name="T5" fmla="*/ 237 h 762"/>
                <a:gd name="T6" fmla="*/ 924 w 1968"/>
                <a:gd name="T7" fmla="*/ 258 h 762"/>
                <a:gd name="T8" fmla="*/ 993 w 1968"/>
                <a:gd name="T9" fmla="*/ 267 h 762"/>
                <a:gd name="T10" fmla="*/ 681 w 1968"/>
                <a:gd name="T11" fmla="*/ 291 h 762"/>
                <a:gd name="T12" fmla="*/ 633 w 1968"/>
                <a:gd name="T13" fmla="*/ 309 h 762"/>
                <a:gd name="T14" fmla="*/ 645 w 1968"/>
                <a:gd name="T15" fmla="*/ 336 h 762"/>
                <a:gd name="T16" fmla="*/ 672 w 1968"/>
                <a:gd name="T17" fmla="*/ 351 h 762"/>
                <a:gd name="T18" fmla="*/ 984 w 1968"/>
                <a:gd name="T19" fmla="*/ 333 h 762"/>
                <a:gd name="T20" fmla="*/ 1080 w 1968"/>
                <a:gd name="T21" fmla="*/ 357 h 762"/>
                <a:gd name="T22" fmla="*/ 624 w 1968"/>
                <a:gd name="T23" fmla="*/ 492 h 762"/>
                <a:gd name="T24" fmla="*/ 616 w 1968"/>
                <a:gd name="T25" fmla="*/ 536 h 762"/>
                <a:gd name="T26" fmla="*/ 8 w 1968"/>
                <a:gd name="T27" fmla="*/ 724 h 762"/>
                <a:gd name="T28" fmla="*/ 0 w 1968"/>
                <a:gd name="T29" fmla="*/ 756 h 762"/>
                <a:gd name="T30" fmla="*/ 27 w 1968"/>
                <a:gd name="T31" fmla="*/ 762 h 762"/>
                <a:gd name="T32" fmla="*/ 664 w 1968"/>
                <a:gd name="T33" fmla="*/ 564 h 762"/>
                <a:gd name="T34" fmla="*/ 856 w 1968"/>
                <a:gd name="T35" fmla="*/ 600 h 762"/>
                <a:gd name="T36" fmla="*/ 1158 w 1968"/>
                <a:gd name="T37" fmla="*/ 507 h 762"/>
                <a:gd name="T38" fmla="*/ 1434 w 1968"/>
                <a:gd name="T39" fmla="*/ 465 h 762"/>
                <a:gd name="T40" fmla="*/ 1572 w 1968"/>
                <a:gd name="T41" fmla="*/ 368 h 762"/>
                <a:gd name="T42" fmla="*/ 1712 w 1968"/>
                <a:gd name="T43" fmla="*/ 340 h 762"/>
                <a:gd name="T44" fmla="*/ 1856 w 1968"/>
                <a:gd name="T45" fmla="*/ 328 h 762"/>
                <a:gd name="T46" fmla="*/ 1968 w 1968"/>
                <a:gd name="T47" fmla="*/ 330 h 762"/>
                <a:gd name="T48" fmla="*/ 1968 w 1968"/>
                <a:gd name="T49" fmla="*/ 0 h 762"/>
                <a:gd name="T50" fmla="*/ 1934 w 1968"/>
                <a:gd name="T51" fmla="*/ 3 h 762"/>
                <a:gd name="T52" fmla="*/ 1832 w 1968"/>
                <a:gd name="T53" fmla="*/ 5 h 762"/>
                <a:gd name="T54" fmla="*/ 1682 w 1968"/>
                <a:gd name="T55" fmla="*/ 35 h 762"/>
                <a:gd name="T56" fmla="*/ 1643 w 1968"/>
                <a:gd name="T57" fmla="*/ 72 h 762"/>
                <a:gd name="T58" fmla="*/ 1392 w 1968"/>
                <a:gd name="T59" fmla="*/ 119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8" h="762">
                  <a:moveTo>
                    <a:pt x="965" y="165"/>
                  </a:moveTo>
                  <a:lnTo>
                    <a:pt x="696" y="200"/>
                  </a:lnTo>
                  <a:lnTo>
                    <a:pt x="693" y="237"/>
                  </a:lnTo>
                  <a:lnTo>
                    <a:pt x="924" y="258"/>
                  </a:lnTo>
                  <a:lnTo>
                    <a:pt x="993" y="267"/>
                  </a:lnTo>
                  <a:lnTo>
                    <a:pt x="681" y="291"/>
                  </a:lnTo>
                  <a:lnTo>
                    <a:pt x="633" y="309"/>
                  </a:lnTo>
                  <a:lnTo>
                    <a:pt x="645" y="336"/>
                  </a:lnTo>
                  <a:lnTo>
                    <a:pt x="672" y="351"/>
                  </a:lnTo>
                  <a:lnTo>
                    <a:pt x="984" y="333"/>
                  </a:lnTo>
                  <a:lnTo>
                    <a:pt x="1080" y="357"/>
                  </a:lnTo>
                  <a:lnTo>
                    <a:pt x="624" y="492"/>
                  </a:lnTo>
                  <a:lnTo>
                    <a:pt x="616" y="536"/>
                  </a:lnTo>
                  <a:lnTo>
                    <a:pt x="8" y="724"/>
                  </a:lnTo>
                  <a:lnTo>
                    <a:pt x="0" y="756"/>
                  </a:lnTo>
                  <a:lnTo>
                    <a:pt x="27" y="762"/>
                  </a:lnTo>
                  <a:lnTo>
                    <a:pt x="664" y="564"/>
                  </a:lnTo>
                  <a:lnTo>
                    <a:pt x="856" y="600"/>
                  </a:lnTo>
                  <a:lnTo>
                    <a:pt x="1158" y="507"/>
                  </a:lnTo>
                  <a:lnTo>
                    <a:pt x="1434" y="465"/>
                  </a:lnTo>
                  <a:lnTo>
                    <a:pt x="1572" y="368"/>
                  </a:lnTo>
                  <a:lnTo>
                    <a:pt x="1712" y="340"/>
                  </a:lnTo>
                  <a:lnTo>
                    <a:pt x="1856" y="328"/>
                  </a:lnTo>
                  <a:lnTo>
                    <a:pt x="1968" y="330"/>
                  </a:lnTo>
                  <a:lnTo>
                    <a:pt x="1968" y="0"/>
                  </a:lnTo>
                  <a:lnTo>
                    <a:pt x="1934" y="3"/>
                  </a:lnTo>
                  <a:lnTo>
                    <a:pt x="1832" y="5"/>
                  </a:lnTo>
                  <a:lnTo>
                    <a:pt x="1682" y="35"/>
                  </a:lnTo>
                  <a:lnTo>
                    <a:pt x="1643" y="72"/>
                  </a:lnTo>
                  <a:lnTo>
                    <a:pt x="1392" y="119"/>
                  </a:lnTo>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7" name="Freeform 7"/>
            <p:cNvSpPr>
              <a:spLocks/>
            </p:cNvSpPr>
            <p:nvPr userDrawn="1"/>
          </p:nvSpPr>
          <p:spPr bwMode="hidden">
            <a:xfrm>
              <a:off x="3839" y="1836"/>
              <a:ext cx="528" cy="275"/>
            </a:xfrm>
            <a:custGeom>
              <a:avLst/>
              <a:gdLst>
                <a:gd name="T0" fmla="*/ 0 w 526"/>
                <a:gd name="T1" fmla="*/ 275 h 275"/>
                <a:gd name="T2" fmla="*/ 0 w 526"/>
                <a:gd name="T3" fmla="*/ 269 h 275"/>
                <a:gd name="T4" fmla="*/ 6 w 526"/>
                <a:gd name="T5" fmla="*/ 251 h 275"/>
                <a:gd name="T6" fmla="*/ 6 w 526"/>
                <a:gd name="T7" fmla="*/ 239 h 275"/>
                <a:gd name="T8" fmla="*/ 12 w 526"/>
                <a:gd name="T9" fmla="*/ 227 h 275"/>
                <a:gd name="T10" fmla="*/ 18 w 526"/>
                <a:gd name="T11" fmla="*/ 221 h 275"/>
                <a:gd name="T12" fmla="*/ 36 w 526"/>
                <a:gd name="T13" fmla="*/ 215 h 275"/>
                <a:gd name="T14" fmla="*/ 77 w 526"/>
                <a:gd name="T15" fmla="*/ 203 h 275"/>
                <a:gd name="T16" fmla="*/ 153 w 526"/>
                <a:gd name="T17" fmla="*/ 179 h 275"/>
                <a:gd name="T18" fmla="*/ 225 w 526"/>
                <a:gd name="T19" fmla="*/ 143 h 275"/>
                <a:gd name="T20" fmla="*/ 267 w 526"/>
                <a:gd name="T21" fmla="*/ 120 h 275"/>
                <a:gd name="T22" fmla="*/ 315 w 526"/>
                <a:gd name="T23" fmla="*/ 96 h 275"/>
                <a:gd name="T24" fmla="*/ 425 w 526"/>
                <a:gd name="T25" fmla="*/ 48 h 275"/>
                <a:gd name="T26" fmla="*/ 474 w 526"/>
                <a:gd name="T27" fmla="*/ 30 h 275"/>
                <a:gd name="T28" fmla="*/ 510 w 526"/>
                <a:gd name="T29" fmla="*/ 12 h 275"/>
                <a:gd name="T30" fmla="*/ 534 w 526"/>
                <a:gd name="T31" fmla="*/ 6 h 275"/>
                <a:gd name="T32" fmla="*/ 552 w 526"/>
                <a:gd name="T33" fmla="*/ 0 h 275"/>
                <a:gd name="T34" fmla="*/ 558 w 526"/>
                <a:gd name="T35" fmla="*/ 0 h 275"/>
                <a:gd name="T36" fmla="*/ 552 w 526"/>
                <a:gd name="T37" fmla="*/ 6 h 275"/>
                <a:gd name="T38" fmla="*/ 540 w 526"/>
                <a:gd name="T39" fmla="*/ 12 h 275"/>
                <a:gd name="T40" fmla="*/ 516 w 526"/>
                <a:gd name="T41" fmla="*/ 24 h 275"/>
                <a:gd name="T42" fmla="*/ 492 w 526"/>
                <a:gd name="T43" fmla="*/ 42 h 275"/>
                <a:gd name="T44" fmla="*/ 468 w 526"/>
                <a:gd name="T45" fmla="*/ 54 h 275"/>
                <a:gd name="T46" fmla="*/ 425 w 526"/>
                <a:gd name="T47" fmla="*/ 78 h 275"/>
                <a:gd name="T48" fmla="*/ 356 w 526"/>
                <a:gd name="T49" fmla="*/ 108 h 275"/>
                <a:gd name="T50" fmla="*/ 291 w 526"/>
                <a:gd name="T51" fmla="*/ 143 h 275"/>
                <a:gd name="T52" fmla="*/ 131 w 526"/>
                <a:gd name="T53" fmla="*/ 221 h 275"/>
                <a:gd name="T54" fmla="*/ 65 w 526"/>
                <a:gd name="T55" fmla="*/ 251 h 275"/>
                <a:gd name="T56" fmla="*/ 0 w 526"/>
                <a:gd name="T57" fmla="*/ 275 h 275"/>
                <a:gd name="T58" fmla="*/ 0 w 526"/>
                <a:gd name="T59" fmla="*/ 275 h 27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26" h="275">
                  <a:moveTo>
                    <a:pt x="0" y="275"/>
                  </a:moveTo>
                  <a:lnTo>
                    <a:pt x="0" y="269"/>
                  </a:lnTo>
                  <a:lnTo>
                    <a:pt x="6" y="251"/>
                  </a:lnTo>
                  <a:lnTo>
                    <a:pt x="6" y="239"/>
                  </a:lnTo>
                  <a:lnTo>
                    <a:pt x="12" y="227"/>
                  </a:lnTo>
                  <a:lnTo>
                    <a:pt x="18" y="221"/>
                  </a:lnTo>
                  <a:lnTo>
                    <a:pt x="36" y="215"/>
                  </a:lnTo>
                  <a:lnTo>
                    <a:pt x="77" y="203"/>
                  </a:lnTo>
                  <a:lnTo>
                    <a:pt x="137" y="179"/>
                  </a:lnTo>
                  <a:lnTo>
                    <a:pt x="209" y="143"/>
                  </a:lnTo>
                  <a:lnTo>
                    <a:pt x="251" y="120"/>
                  </a:lnTo>
                  <a:lnTo>
                    <a:pt x="299" y="96"/>
                  </a:lnTo>
                  <a:lnTo>
                    <a:pt x="394" y="48"/>
                  </a:lnTo>
                  <a:lnTo>
                    <a:pt x="442" y="30"/>
                  </a:lnTo>
                  <a:lnTo>
                    <a:pt x="478" y="12"/>
                  </a:lnTo>
                  <a:lnTo>
                    <a:pt x="502" y="6"/>
                  </a:lnTo>
                  <a:lnTo>
                    <a:pt x="520" y="0"/>
                  </a:lnTo>
                  <a:lnTo>
                    <a:pt x="526" y="0"/>
                  </a:lnTo>
                  <a:lnTo>
                    <a:pt x="520" y="6"/>
                  </a:lnTo>
                  <a:lnTo>
                    <a:pt x="508" y="12"/>
                  </a:lnTo>
                  <a:lnTo>
                    <a:pt x="484" y="24"/>
                  </a:lnTo>
                  <a:lnTo>
                    <a:pt x="460" y="42"/>
                  </a:lnTo>
                  <a:lnTo>
                    <a:pt x="436" y="54"/>
                  </a:lnTo>
                  <a:lnTo>
                    <a:pt x="394" y="78"/>
                  </a:lnTo>
                  <a:lnTo>
                    <a:pt x="340" y="108"/>
                  </a:lnTo>
                  <a:lnTo>
                    <a:pt x="275" y="143"/>
                  </a:lnTo>
                  <a:lnTo>
                    <a:pt x="131" y="221"/>
                  </a:lnTo>
                  <a:lnTo>
                    <a:pt x="65" y="251"/>
                  </a:lnTo>
                  <a:lnTo>
                    <a:pt x="0" y="275"/>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ja-JP" altLang="en-US"/>
            </a:p>
          </p:txBody>
        </p:sp>
        <p:sp>
          <p:nvSpPr>
            <p:cNvPr id="8" name="Freeform 8"/>
            <p:cNvSpPr>
              <a:spLocks/>
            </p:cNvSpPr>
            <p:nvPr userDrawn="1"/>
          </p:nvSpPr>
          <p:spPr bwMode="hidden">
            <a:xfrm>
              <a:off x="3676" y="2015"/>
              <a:ext cx="721" cy="306"/>
            </a:xfrm>
            <a:custGeom>
              <a:avLst/>
              <a:gdLst>
                <a:gd name="T0" fmla="*/ 48 w 718"/>
                <a:gd name="T1" fmla="*/ 216 h 306"/>
                <a:gd name="T2" fmla="*/ 30 w 718"/>
                <a:gd name="T3" fmla="*/ 252 h 306"/>
                <a:gd name="T4" fmla="*/ 12 w 718"/>
                <a:gd name="T5" fmla="*/ 282 h 306"/>
                <a:gd name="T6" fmla="*/ 6 w 718"/>
                <a:gd name="T7" fmla="*/ 300 h 306"/>
                <a:gd name="T8" fmla="*/ 0 w 718"/>
                <a:gd name="T9" fmla="*/ 306 h 306"/>
                <a:gd name="T10" fmla="*/ 48 w 718"/>
                <a:gd name="T11" fmla="*/ 276 h 306"/>
                <a:gd name="T12" fmla="*/ 84 w 718"/>
                <a:gd name="T13" fmla="*/ 252 h 306"/>
                <a:gd name="T14" fmla="*/ 108 w 718"/>
                <a:gd name="T15" fmla="*/ 234 h 306"/>
                <a:gd name="T16" fmla="*/ 136 w 718"/>
                <a:gd name="T17" fmla="*/ 228 h 306"/>
                <a:gd name="T18" fmla="*/ 142 w 718"/>
                <a:gd name="T19" fmla="*/ 228 h 306"/>
                <a:gd name="T20" fmla="*/ 160 w 718"/>
                <a:gd name="T21" fmla="*/ 222 h 306"/>
                <a:gd name="T22" fmla="*/ 184 w 718"/>
                <a:gd name="T23" fmla="*/ 216 h 306"/>
                <a:gd name="T24" fmla="*/ 214 w 718"/>
                <a:gd name="T25" fmla="*/ 204 h 306"/>
                <a:gd name="T26" fmla="*/ 291 w 718"/>
                <a:gd name="T27" fmla="*/ 180 h 306"/>
                <a:gd name="T28" fmla="*/ 403 w 718"/>
                <a:gd name="T29" fmla="*/ 156 h 306"/>
                <a:gd name="T30" fmla="*/ 493 w 718"/>
                <a:gd name="T31" fmla="*/ 126 h 306"/>
                <a:gd name="T32" fmla="*/ 576 w 718"/>
                <a:gd name="T33" fmla="*/ 102 h 306"/>
                <a:gd name="T34" fmla="*/ 609 w 718"/>
                <a:gd name="T35" fmla="*/ 90 h 306"/>
                <a:gd name="T36" fmla="*/ 652 w 718"/>
                <a:gd name="T37" fmla="*/ 84 h 306"/>
                <a:gd name="T38" fmla="*/ 670 w 718"/>
                <a:gd name="T39" fmla="*/ 78 h 306"/>
                <a:gd name="T40" fmla="*/ 676 w 718"/>
                <a:gd name="T41" fmla="*/ 72 h 306"/>
                <a:gd name="T42" fmla="*/ 682 w 718"/>
                <a:gd name="T43" fmla="*/ 66 h 306"/>
                <a:gd name="T44" fmla="*/ 700 w 718"/>
                <a:gd name="T45" fmla="*/ 60 h 306"/>
                <a:gd name="T46" fmla="*/ 742 w 718"/>
                <a:gd name="T47" fmla="*/ 30 h 306"/>
                <a:gd name="T48" fmla="*/ 760 w 718"/>
                <a:gd name="T49" fmla="*/ 18 h 306"/>
                <a:gd name="T50" fmla="*/ 766 w 718"/>
                <a:gd name="T51" fmla="*/ 6 h 306"/>
                <a:gd name="T52" fmla="*/ 760 w 718"/>
                <a:gd name="T53" fmla="*/ 0 h 306"/>
                <a:gd name="T54" fmla="*/ 736 w 718"/>
                <a:gd name="T55" fmla="*/ 0 h 306"/>
                <a:gd name="T56" fmla="*/ 676 w 718"/>
                <a:gd name="T57" fmla="*/ 0 h 306"/>
                <a:gd name="T58" fmla="*/ 618 w 718"/>
                <a:gd name="T59" fmla="*/ 0 h 306"/>
                <a:gd name="T60" fmla="*/ 576 w 718"/>
                <a:gd name="T61" fmla="*/ 0 h 306"/>
                <a:gd name="T62" fmla="*/ 546 w 718"/>
                <a:gd name="T63" fmla="*/ 18 h 306"/>
                <a:gd name="T64" fmla="*/ 517 w 718"/>
                <a:gd name="T65" fmla="*/ 42 h 306"/>
                <a:gd name="T66" fmla="*/ 499 w 718"/>
                <a:gd name="T67" fmla="*/ 54 h 306"/>
                <a:gd name="T68" fmla="*/ 481 w 718"/>
                <a:gd name="T69" fmla="*/ 60 h 306"/>
                <a:gd name="T70" fmla="*/ 457 w 718"/>
                <a:gd name="T71" fmla="*/ 60 h 306"/>
                <a:gd name="T72" fmla="*/ 421 w 718"/>
                <a:gd name="T73" fmla="*/ 66 h 306"/>
                <a:gd name="T74" fmla="*/ 367 w 718"/>
                <a:gd name="T75" fmla="*/ 84 h 306"/>
                <a:gd name="T76" fmla="*/ 327 w 718"/>
                <a:gd name="T77" fmla="*/ 108 h 306"/>
                <a:gd name="T78" fmla="*/ 303 w 718"/>
                <a:gd name="T79" fmla="*/ 126 h 306"/>
                <a:gd name="T80" fmla="*/ 291 w 718"/>
                <a:gd name="T81" fmla="*/ 132 h 306"/>
                <a:gd name="T82" fmla="*/ 273 w 718"/>
                <a:gd name="T83" fmla="*/ 138 h 306"/>
                <a:gd name="T84" fmla="*/ 237 w 718"/>
                <a:gd name="T85" fmla="*/ 138 h 306"/>
                <a:gd name="T86" fmla="*/ 202 w 718"/>
                <a:gd name="T87" fmla="*/ 138 h 306"/>
                <a:gd name="T88" fmla="*/ 196 w 718"/>
                <a:gd name="T89" fmla="*/ 138 h 306"/>
                <a:gd name="T90" fmla="*/ 190 w 718"/>
                <a:gd name="T91" fmla="*/ 138 h 306"/>
                <a:gd name="T92" fmla="*/ 114 w 718"/>
                <a:gd name="T93" fmla="*/ 162 h 306"/>
                <a:gd name="T94" fmla="*/ 48 w 718"/>
                <a:gd name="T95" fmla="*/ 216 h 306"/>
                <a:gd name="T96" fmla="*/ 48 w 718"/>
                <a:gd name="T97" fmla="*/ 216 h 3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18" h="306">
                  <a:moveTo>
                    <a:pt x="48" y="216"/>
                  </a:moveTo>
                  <a:lnTo>
                    <a:pt x="30" y="252"/>
                  </a:lnTo>
                  <a:lnTo>
                    <a:pt x="12" y="282"/>
                  </a:lnTo>
                  <a:lnTo>
                    <a:pt x="6" y="300"/>
                  </a:lnTo>
                  <a:lnTo>
                    <a:pt x="0" y="306"/>
                  </a:lnTo>
                  <a:lnTo>
                    <a:pt x="48" y="276"/>
                  </a:lnTo>
                  <a:lnTo>
                    <a:pt x="84" y="252"/>
                  </a:lnTo>
                  <a:lnTo>
                    <a:pt x="108" y="234"/>
                  </a:lnTo>
                  <a:lnTo>
                    <a:pt x="120" y="228"/>
                  </a:lnTo>
                  <a:lnTo>
                    <a:pt x="126" y="228"/>
                  </a:lnTo>
                  <a:lnTo>
                    <a:pt x="144" y="222"/>
                  </a:lnTo>
                  <a:lnTo>
                    <a:pt x="168" y="216"/>
                  </a:lnTo>
                  <a:lnTo>
                    <a:pt x="198" y="204"/>
                  </a:lnTo>
                  <a:lnTo>
                    <a:pt x="275" y="180"/>
                  </a:lnTo>
                  <a:lnTo>
                    <a:pt x="371" y="156"/>
                  </a:lnTo>
                  <a:lnTo>
                    <a:pt x="461" y="126"/>
                  </a:lnTo>
                  <a:lnTo>
                    <a:pt x="544" y="102"/>
                  </a:lnTo>
                  <a:lnTo>
                    <a:pt x="574" y="90"/>
                  </a:lnTo>
                  <a:lnTo>
                    <a:pt x="604" y="84"/>
                  </a:lnTo>
                  <a:lnTo>
                    <a:pt x="622" y="78"/>
                  </a:lnTo>
                  <a:lnTo>
                    <a:pt x="628" y="72"/>
                  </a:lnTo>
                  <a:lnTo>
                    <a:pt x="634" y="66"/>
                  </a:lnTo>
                  <a:lnTo>
                    <a:pt x="652" y="60"/>
                  </a:lnTo>
                  <a:lnTo>
                    <a:pt x="694" y="30"/>
                  </a:lnTo>
                  <a:lnTo>
                    <a:pt x="712" y="18"/>
                  </a:lnTo>
                  <a:lnTo>
                    <a:pt x="718" y="6"/>
                  </a:lnTo>
                  <a:lnTo>
                    <a:pt x="712" y="0"/>
                  </a:lnTo>
                  <a:lnTo>
                    <a:pt x="688" y="0"/>
                  </a:lnTo>
                  <a:lnTo>
                    <a:pt x="628" y="0"/>
                  </a:lnTo>
                  <a:lnTo>
                    <a:pt x="580" y="0"/>
                  </a:lnTo>
                  <a:lnTo>
                    <a:pt x="544" y="0"/>
                  </a:lnTo>
                  <a:lnTo>
                    <a:pt x="514" y="18"/>
                  </a:lnTo>
                  <a:lnTo>
                    <a:pt x="485" y="42"/>
                  </a:lnTo>
                  <a:lnTo>
                    <a:pt x="467" y="54"/>
                  </a:lnTo>
                  <a:lnTo>
                    <a:pt x="449" y="60"/>
                  </a:lnTo>
                  <a:lnTo>
                    <a:pt x="425" y="60"/>
                  </a:lnTo>
                  <a:lnTo>
                    <a:pt x="389" y="66"/>
                  </a:lnTo>
                  <a:lnTo>
                    <a:pt x="347" y="84"/>
                  </a:lnTo>
                  <a:lnTo>
                    <a:pt x="311" y="108"/>
                  </a:lnTo>
                  <a:lnTo>
                    <a:pt x="287" y="126"/>
                  </a:lnTo>
                  <a:lnTo>
                    <a:pt x="275" y="132"/>
                  </a:lnTo>
                  <a:lnTo>
                    <a:pt x="257" y="138"/>
                  </a:lnTo>
                  <a:lnTo>
                    <a:pt x="221" y="138"/>
                  </a:lnTo>
                  <a:lnTo>
                    <a:pt x="186" y="138"/>
                  </a:lnTo>
                  <a:lnTo>
                    <a:pt x="180" y="138"/>
                  </a:lnTo>
                  <a:lnTo>
                    <a:pt x="174" y="138"/>
                  </a:lnTo>
                  <a:lnTo>
                    <a:pt x="114" y="162"/>
                  </a:lnTo>
                  <a:lnTo>
                    <a:pt x="48" y="216"/>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ja-JP" altLang="en-US"/>
            </a:p>
          </p:txBody>
        </p:sp>
        <p:sp>
          <p:nvSpPr>
            <p:cNvPr id="9" name="Freeform 9"/>
            <p:cNvSpPr>
              <a:spLocks/>
            </p:cNvSpPr>
            <p:nvPr userDrawn="1"/>
          </p:nvSpPr>
          <p:spPr bwMode="hidden">
            <a:xfrm>
              <a:off x="3358" y="1890"/>
              <a:ext cx="2400" cy="881"/>
            </a:xfrm>
            <a:custGeom>
              <a:avLst/>
              <a:gdLst>
                <a:gd name="T0" fmla="*/ 2357 w 2392"/>
                <a:gd name="T1" fmla="*/ 54 h 881"/>
                <a:gd name="T2" fmla="*/ 2309 w 2392"/>
                <a:gd name="T3" fmla="*/ 54 h 881"/>
                <a:gd name="T4" fmla="*/ 2261 w 2392"/>
                <a:gd name="T5" fmla="*/ 66 h 881"/>
                <a:gd name="T6" fmla="*/ 2133 w 2392"/>
                <a:gd name="T7" fmla="*/ 101 h 881"/>
                <a:gd name="T8" fmla="*/ 2068 w 2392"/>
                <a:gd name="T9" fmla="*/ 119 h 881"/>
                <a:gd name="T10" fmla="*/ 1958 w 2392"/>
                <a:gd name="T11" fmla="*/ 167 h 881"/>
                <a:gd name="T12" fmla="*/ 1932 w 2392"/>
                <a:gd name="T13" fmla="*/ 245 h 881"/>
                <a:gd name="T14" fmla="*/ 1938 w 2392"/>
                <a:gd name="T15" fmla="*/ 305 h 881"/>
                <a:gd name="T16" fmla="*/ 1854 w 2392"/>
                <a:gd name="T17" fmla="*/ 317 h 881"/>
                <a:gd name="T18" fmla="*/ 1683 w 2392"/>
                <a:gd name="T19" fmla="*/ 263 h 881"/>
                <a:gd name="T20" fmla="*/ 1587 w 2392"/>
                <a:gd name="T21" fmla="*/ 257 h 881"/>
                <a:gd name="T22" fmla="*/ 1479 w 2392"/>
                <a:gd name="T23" fmla="*/ 311 h 881"/>
                <a:gd name="T24" fmla="*/ 1411 w 2392"/>
                <a:gd name="T25" fmla="*/ 353 h 881"/>
                <a:gd name="T26" fmla="*/ 1381 w 2392"/>
                <a:gd name="T27" fmla="*/ 359 h 881"/>
                <a:gd name="T28" fmla="*/ 1278 w 2392"/>
                <a:gd name="T29" fmla="*/ 371 h 881"/>
                <a:gd name="T30" fmla="*/ 1224 w 2392"/>
                <a:gd name="T31" fmla="*/ 365 h 881"/>
                <a:gd name="T32" fmla="*/ 1117 w 2392"/>
                <a:gd name="T33" fmla="*/ 371 h 881"/>
                <a:gd name="T34" fmla="*/ 1005 w 2392"/>
                <a:gd name="T35" fmla="*/ 383 h 881"/>
                <a:gd name="T36" fmla="*/ 969 w 2392"/>
                <a:gd name="T37" fmla="*/ 401 h 881"/>
                <a:gd name="T38" fmla="*/ 867 w 2392"/>
                <a:gd name="T39" fmla="*/ 419 h 881"/>
                <a:gd name="T40" fmla="*/ 826 w 2392"/>
                <a:gd name="T41" fmla="*/ 419 h 881"/>
                <a:gd name="T42" fmla="*/ 696 w 2392"/>
                <a:gd name="T43" fmla="*/ 437 h 881"/>
                <a:gd name="T44" fmla="*/ 630 w 2392"/>
                <a:gd name="T45" fmla="*/ 473 h 881"/>
                <a:gd name="T46" fmla="*/ 535 w 2392"/>
                <a:gd name="T47" fmla="*/ 467 h 881"/>
                <a:gd name="T48" fmla="*/ 447 w 2392"/>
                <a:gd name="T49" fmla="*/ 491 h 881"/>
                <a:gd name="T50" fmla="*/ 429 w 2392"/>
                <a:gd name="T51" fmla="*/ 539 h 881"/>
                <a:gd name="T52" fmla="*/ 363 w 2392"/>
                <a:gd name="T53" fmla="*/ 569 h 881"/>
                <a:gd name="T54" fmla="*/ 238 w 2392"/>
                <a:gd name="T55" fmla="*/ 599 h 881"/>
                <a:gd name="T56" fmla="*/ 138 w 2392"/>
                <a:gd name="T57" fmla="*/ 647 h 881"/>
                <a:gd name="T58" fmla="*/ 108 w 2392"/>
                <a:gd name="T59" fmla="*/ 659 h 881"/>
                <a:gd name="T60" fmla="*/ 0 w 2392"/>
                <a:gd name="T61" fmla="*/ 671 h 881"/>
                <a:gd name="T62" fmla="*/ 84 w 2392"/>
                <a:gd name="T63" fmla="*/ 695 h 881"/>
                <a:gd name="T64" fmla="*/ 279 w 2392"/>
                <a:gd name="T65" fmla="*/ 653 h 881"/>
                <a:gd name="T66" fmla="*/ 505 w 2392"/>
                <a:gd name="T67" fmla="*/ 569 h 881"/>
                <a:gd name="T68" fmla="*/ 600 w 2392"/>
                <a:gd name="T69" fmla="*/ 521 h 881"/>
                <a:gd name="T70" fmla="*/ 678 w 2392"/>
                <a:gd name="T71" fmla="*/ 515 h 881"/>
                <a:gd name="T72" fmla="*/ 921 w 2392"/>
                <a:gd name="T73" fmla="*/ 461 h 881"/>
                <a:gd name="T74" fmla="*/ 1212 w 2392"/>
                <a:gd name="T75" fmla="*/ 425 h 881"/>
                <a:gd name="T76" fmla="*/ 1358 w 2392"/>
                <a:gd name="T77" fmla="*/ 461 h 881"/>
                <a:gd name="T78" fmla="*/ 1497 w 2392"/>
                <a:gd name="T79" fmla="*/ 533 h 881"/>
                <a:gd name="T80" fmla="*/ 1515 w 2392"/>
                <a:gd name="T81" fmla="*/ 617 h 881"/>
                <a:gd name="T82" fmla="*/ 1456 w 2392"/>
                <a:gd name="T83" fmla="*/ 653 h 881"/>
                <a:gd name="T84" fmla="*/ 1290 w 2392"/>
                <a:gd name="T85" fmla="*/ 701 h 881"/>
                <a:gd name="T86" fmla="*/ 1176 w 2392"/>
                <a:gd name="T87" fmla="*/ 755 h 881"/>
                <a:gd name="T88" fmla="*/ 1129 w 2392"/>
                <a:gd name="T89" fmla="*/ 809 h 881"/>
                <a:gd name="T90" fmla="*/ 1141 w 2392"/>
                <a:gd name="T91" fmla="*/ 869 h 881"/>
                <a:gd name="T92" fmla="*/ 1170 w 2392"/>
                <a:gd name="T93" fmla="*/ 881 h 881"/>
                <a:gd name="T94" fmla="*/ 1272 w 2392"/>
                <a:gd name="T95" fmla="*/ 869 h 881"/>
                <a:gd name="T96" fmla="*/ 1468 w 2392"/>
                <a:gd name="T97" fmla="*/ 857 h 881"/>
                <a:gd name="T98" fmla="*/ 1521 w 2392"/>
                <a:gd name="T99" fmla="*/ 851 h 881"/>
                <a:gd name="T100" fmla="*/ 1563 w 2392"/>
                <a:gd name="T101" fmla="*/ 833 h 881"/>
                <a:gd name="T102" fmla="*/ 1771 w 2392"/>
                <a:gd name="T103" fmla="*/ 743 h 881"/>
                <a:gd name="T104" fmla="*/ 1902 w 2392"/>
                <a:gd name="T105" fmla="*/ 689 h 881"/>
                <a:gd name="T106" fmla="*/ 1986 w 2392"/>
                <a:gd name="T107" fmla="*/ 581 h 881"/>
                <a:gd name="T108" fmla="*/ 2151 w 2392"/>
                <a:gd name="T109" fmla="*/ 389 h 881"/>
                <a:gd name="T110" fmla="*/ 2329 w 2392"/>
                <a:gd name="T111" fmla="*/ 269 h 881"/>
                <a:gd name="T112" fmla="*/ 2377 w 2392"/>
                <a:gd name="T113" fmla="*/ 239 h 881"/>
                <a:gd name="T114" fmla="*/ 2520 w 2392"/>
                <a:gd name="T115" fmla="*/ 0 h 881"/>
                <a:gd name="T116" fmla="*/ 2430 w 2392"/>
                <a:gd name="T117" fmla="*/ 36 h 88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392" h="881">
                  <a:moveTo>
                    <a:pt x="2302" y="36"/>
                  </a:moveTo>
                  <a:lnTo>
                    <a:pt x="2266" y="48"/>
                  </a:lnTo>
                  <a:lnTo>
                    <a:pt x="2231" y="54"/>
                  </a:lnTo>
                  <a:lnTo>
                    <a:pt x="2201" y="54"/>
                  </a:lnTo>
                  <a:lnTo>
                    <a:pt x="2195" y="54"/>
                  </a:lnTo>
                  <a:lnTo>
                    <a:pt x="2189" y="54"/>
                  </a:lnTo>
                  <a:lnTo>
                    <a:pt x="2177" y="60"/>
                  </a:lnTo>
                  <a:lnTo>
                    <a:pt x="2147" y="66"/>
                  </a:lnTo>
                  <a:lnTo>
                    <a:pt x="2105" y="78"/>
                  </a:lnTo>
                  <a:lnTo>
                    <a:pt x="2057" y="89"/>
                  </a:lnTo>
                  <a:lnTo>
                    <a:pt x="2021" y="101"/>
                  </a:lnTo>
                  <a:lnTo>
                    <a:pt x="1997" y="107"/>
                  </a:lnTo>
                  <a:lnTo>
                    <a:pt x="1973" y="113"/>
                  </a:lnTo>
                  <a:lnTo>
                    <a:pt x="1956" y="119"/>
                  </a:lnTo>
                  <a:lnTo>
                    <a:pt x="1926" y="131"/>
                  </a:lnTo>
                  <a:lnTo>
                    <a:pt x="1896" y="137"/>
                  </a:lnTo>
                  <a:lnTo>
                    <a:pt x="1860" y="167"/>
                  </a:lnTo>
                  <a:lnTo>
                    <a:pt x="1842" y="191"/>
                  </a:lnTo>
                  <a:lnTo>
                    <a:pt x="1836" y="221"/>
                  </a:lnTo>
                  <a:lnTo>
                    <a:pt x="1836" y="245"/>
                  </a:lnTo>
                  <a:lnTo>
                    <a:pt x="1842" y="269"/>
                  </a:lnTo>
                  <a:lnTo>
                    <a:pt x="1842" y="293"/>
                  </a:lnTo>
                  <a:lnTo>
                    <a:pt x="1842" y="305"/>
                  </a:lnTo>
                  <a:lnTo>
                    <a:pt x="1824" y="323"/>
                  </a:lnTo>
                  <a:lnTo>
                    <a:pt x="1794" y="329"/>
                  </a:lnTo>
                  <a:lnTo>
                    <a:pt x="1758" y="317"/>
                  </a:lnTo>
                  <a:lnTo>
                    <a:pt x="1716" y="299"/>
                  </a:lnTo>
                  <a:lnTo>
                    <a:pt x="1657" y="275"/>
                  </a:lnTo>
                  <a:lnTo>
                    <a:pt x="1597" y="263"/>
                  </a:lnTo>
                  <a:lnTo>
                    <a:pt x="1543" y="257"/>
                  </a:lnTo>
                  <a:lnTo>
                    <a:pt x="1519" y="257"/>
                  </a:lnTo>
                  <a:lnTo>
                    <a:pt x="1507" y="257"/>
                  </a:lnTo>
                  <a:lnTo>
                    <a:pt x="1489" y="263"/>
                  </a:lnTo>
                  <a:lnTo>
                    <a:pt x="1459" y="275"/>
                  </a:lnTo>
                  <a:lnTo>
                    <a:pt x="1399" y="311"/>
                  </a:lnTo>
                  <a:lnTo>
                    <a:pt x="1376" y="329"/>
                  </a:lnTo>
                  <a:lnTo>
                    <a:pt x="1352" y="341"/>
                  </a:lnTo>
                  <a:lnTo>
                    <a:pt x="1334" y="353"/>
                  </a:lnTo>
                  <a:lnTo>
                    <a:pt x="1328" y="359"/>
                  </a:lnTo>
                  <a:lnTo>
                    <a:pt x="1322" y="359"/>
                  </a:lnTo>
                  <a:lnTo>
                    <a:pt x="1310" y="359"/>
                  </a:lnTo>
                  <a:lnTo>
                    <a:pt x="1286" y="365"/>
                  </a:lnTo>
                  <a:lnTo>
                    <a:pt x="1262" y="365"/>
                  </a:lnTo>
                  <a:lnTo>
                    <a:pt x="1214" y="371"/>
                  </a:lnTo>
                  <a:lnTo>
                    <a:pt x="1196" y="371"/>
                  </a:lnTo>
                  <a:lnTo>
                    <a:pt x="1178" y="365"/>
                  </a:lnTo>
                  <a:lnTo>
                    <a:pt x="1160" y="365"/>
                  </a:lnTo>
                  <a:lnTo>
                    <a:pt x="1130" y="365"/>
                  </a:lnTo>
                  <a:lnTo>
                    <a:pt x="1095" y="365"/>
                  </a:lnTo>
                  <a:lnTo>
                    <a:pt x="1053" y="371"/>
                  </a:lnTo>
                  <a:lnTo>
                    <a:pt x="1017" y="377"/>
                  </a:lnTo>
                  <a:lnTo>
                    <a:pt x="981" y="377"/>
                  </a:lnTo>
                  <a:lnTo>
                    <a:pt x="957" y="383"/>
                  </a:lnTo>
                  <a:lnTo>
                    <a:pt x="945" y="389"/>
                  </a:lnTo>
                  <a:lnTo>
                    <a:pt x="939" y="395"/>
                  </a:lnTo>
                  <a:lnTo>
                    <a:pt x="921" y="401"/>
                  </a:lnTo>
                  <a:lnTo>
                    <a:pt x="879" y="407"/>
                  </a:lnTo>
                  <a:lnTo>
                    <a:pt x="837" y="419"/>
                  </a:lnTo>
                  <a:lnTo>
                    <a:pt x="819" y="419"/>
                  </a:lnTo>
                  <a:lnTo>
                    <a:pt x="808" y="419"/>
                  </a:lnTo>
                  <a:lnTo>
                    <a:pt x="796" y="419"/>
                  </a:lnTo>
                  <a:lnTo>
                    <a:pt x="778" y="419"/>
                  </a:lnTo>
                  <a:lnTo>
                    <a:pt x="754" y="419"/>
                  </a:lnTo>
                  <a:lnTo>
                    <a:pt x="724" y="425"/>
                  </a:lnTo>
                  <a:lnTo>
                    <a:pt x="664" y="437"/>
                  </a:lnTo>
                  <a:lnTo>
                    <a:pt x="640" y="449"/>
                  </a:lnTo>
                  <a:lnTo>
                    <a:pt x="616" y="461"/>
                  </a:lnTo>
                  <a:lnTo>
                    <a:pt x="598" y="473"/>
                  </a:lnTo>
                  <a:lnTo>
                    <a:pt x="580" y="473"/>
                  </a:lnTo>
                  <a:lnTo>
                    <a:pt x="538" y="473"/>
                  </a:lnTo>
                  <a:lnTo>
                    <a:pt x="503" y="467"/>
                  </a:lnTo>
                  <a:lnTo>
                    <a:pt x="461" y="473"/>
                  </a:lnTo>
                  <a:lnTo>
                    <a:pt x="443" y="479"/>
                  </a:lnTo>
                  <a:lnTo>
                    <a:pt x="431" y="491"/>
                  </a:lnTo>
                  <a:lnTo>
                    <a:pt x="425" y="509"/>
                  </a:lnTo>
                  <a:lnTo>
                    <a:pt x="419" y="533"/>
                  </a:lnTo>
                  <a:lnTo>
                    <a:pt x="413" y="539"/>
                  </a:lnTo>
                  <a:lnTo>
                    <a:pt x="407" y="545"/>
                  </a:lnTo>
                  <a:lnTo>
                    <a:pt x="389" y="551"/>
                  </a:lnTo>
                  <a:lnTo>
                    <a:pt x="347" y="569"/>
                  </a:lnTo>
                  <a:lnTo>
                    <a:pt x="299" y="587"/>
                  </a:lnTo>
                  <a:lnTo>
                    <a:pt x="257" y="593"/>
                  </a:lnTo>
                  <a:lnTo>
                    <a:pt x="222" y="599"/>
                  </a:lnTo>
                  <a:lnTo>
                    <a:pt x="180" y="617"/>
                  </a:lnTo>
                  <a:lnTo>
                    <a:pt x="150" y="641"/>
                  </a:lnTo>
                  <a:lnTo>
                    <a:pt x="138" y="647"/>
                  </a:lnTo>
                  <a:lnTo>
                    <a:pt x="132" y="653"/>
                  </a:lnTo>
                  <a:lnTo>
                    <a:pt x="126" y="659"/>
                  </a:lnTo>
                  <a:lnTo>
                    <a:pt x="108" y="659"/>
                  </a:lnTo>
                  <a:lnTo>
                    <a:pt x="96" y="653"/>
                  </a:lnTo>
                  <a:lnTo>
                    <a:pt x="90" y="653"/>
                  </a:lnTo>
                  <a:lnTo>
                    <a:pt x="0" y="671"/>
                  </a:lnTo>
                  <a:lnTo>
                    <a:pt x="12" y="689"/>
                  </a:lnTo>
                  <a:lnTo>
                    <a:pt x="42" y="695"/>
                  </a:lnTo>
                  <a:lnTo>
                    <a:pt x="84" y="695"/>
                  </a:lnTo>
                  <a:lnTo>
                    <a:pt x="132" y="683"/>
                  </a:lnTo>
                  <a:lnTo>
                    <a:pt x="192" y="671"/>
                  </a:lnTo>
                  <a:lnTo>
                    <a:pt x="263" y="653"/>
                  </a:lnTo>
                  <a:lnTo>
                    <a:pt x="335" y="629"/>
                  </a:lnTo>
                  <a:lnTo>
                    <a:pt x="407" y="599"/>
                  </a:lnTo>
                  <a:lnTo>
                    <a:pt x="473" y="569"/>
                  </a:lnTo>
                  <a:lnTo>
                    <a:pt x="527" y="545"/>
                  </a:lnTo>
                  <a:lnTo>
                    <a:pt x="562" y="527"/>
                  </a:lnTo>
                  <a:lnTo>
                    <a:pt x="568" y="521"/>
                  </a:lnTo>
                  <a:lnTo>
                    <a:pt x="574" y="521"/>
                  </a:lnTo>
                  <a:lnTo>
                    <a:pt x="604" y="521"/>
                  </a:lnTo>
                  <a:lnTo>
                    <a:pt x="646" y="515"/>
                  </a:lnTo>
                  <a:lnTo>
                    <a:pt x="712" y="497"/>
                  </a:lnTo>
                  <a:lnTo>
                    <a:pt x="790" y="479"/>
                  </a:lnTo>
                  <a:lnTo>
                    <a:pt x="873" y="461"/>
                  </a:lnTo>
                  <a:lnTo>
                    <a:pt x="963" y="443"/>
                  </a:lnTo>
                  <a:lnTo>
                    <a:pt x="1059" y="431"/>
                  </a:lnTo>
                  <a:lnTo>
                    <a:pt x="1148" y="425"/>
                  </a:lnTo>
                  <a:lnTo>
                    <a:pt x="1178" y="425"/>
                  </a:lnTo>
                  <a:lnTo>
                    <a:pt x="1214" y="437"/>
                  </a:lnTo>
                  <a:lnTo>
                    <a:pt x="1292" y="461"/>
                  </a:lnTo>
                  <a:lnTo>
                    <a:pt x="1340" y="479"/>
                  </a:lnTo>
                  <a:lnTo>
                    <a:pt x="1382" y="503"/>
                  </a:lnTo>
                  <a:lnTo>
                    <a:pt x="1417" y="533"/>
                  </a:lnTo>
                  <a:lnTo>
                    <a:pt x="1441" y="563"/>
                  </a:lnTo>
                  <a:lnTo>
                    <a:pt x="1447" y="587"/>
                  </a:lnTo>
                  <a:lnTo>
                    <a:pt x="1435" y="617"/>
                  </a:lnTo>
                  <a:lnTo>
                    <a:pt x="1423" y="629"/>
                  </a:lnTo>
                  <a:lnTo>
                    <a:pt x="1405" y="641"/>
                  </a:lnTo>
                  <a:lnTo>
                    <a:pt x="1376" y="653"/>
                  </a:lnTo>
                  <a:lnTo>
                    <a:pt x="1346" y="665"/>
                  </a:lnTo>
                  <a:lnTo>
                    <a:pt x="1280" y="683"/>
                  </a:lnTo>
                  <a:lnTo>
                    <a:pt x="1226" y="701"/>
                  </a:lnTo>
                  <a:lnTo>
                    <a:pt x="1178" y="719"/>
                  </a:lnTo>
                  <a:lnTo>
                    <a:pt x="1142" y="743"/>
                  </a:lnTo>
                  <a:lnTo>
                    <a:pt x="1112" y="755"/>
                  </a:lnTo>
                  <a:lnTo>
                    <a:pt x="1089" y="773"/>
                  </a:lnTo>
                  <a:lnTo>
                    <a:pt x="1077" y="791"/>
                  </a:lnTo>
                  <a:lnTo>
                    <a:pt x="1065" y="809"/>
                  </a:lnTo>
                  <a:lnTo>
                    <a:pt x="1059" y="833"/>
                  </a:lnTo>
                  <a:lnTo>
                    <a:pt x="1065" y="857"/>
                  </a:lnTo>
                  <a:lnTo>
                    <a:pt x="1077" y="869"/>
                  </a:lnTo>
                  <a:lnTo>
                    <a:pt x="1083" y="875"/>
                  </a:lnTo>
                  <a:lnTo>
                    <a:pt x="1089" y="881"/>
                  </a:lnTo>
                  <a:lnTo>
                    <a:pt x="1106" y="881"/>
                  </a:lnTo>
                  <a:lnTo>
                    <a:pt x="1124" y="875"/>
                  </a:lnTo>
                  <a:lnTo>
                    <a:pt x="1148" y="875"/>
                  </a:lnTo>
                  <a:lnTo>
                    <a:pt x="1208" y="869"/>
                  </a:lnTo>
                  <a:lnTo>
                    <a:pt x="1268" y="863"/>
                  </a:lnTo>
                  <a:lnTo>
                    <a:pt x="1328" y="863"/>
                  </a:lnTo>
                  <a:lnTo>
                    <a:pt x="1388" y="857"/>
                  </a:lnTo>
                  <a:lnTo>
                    <a:pt x="1411" y="857"/>
                  </a:lnTo>
                  <a:lnTo>
                    <a:pt x="1429" y="851"/>
                  </a:lnTo>
                  <a:lnTo>
                    <a:pt x="1441" y="851"/>
                  </a:lnTo>
                  <a:lnTo>
                    <a:pt x="1447" y="851"/>
                  </a:lnTo>
                  <a:lnTo>
                    <a:pt x="1459" y="845"/>
                  </a:lnTo>
                  <a:lnTo>
                    <a:pt x="1483" y="833"/>
                  </a:lnTo>
                  <a:lnTo>
                    <a:pt x="1525" y="815"/>
                  </a:lnTo>
                  <a:lnTo>
                    <a:pt x="1573" y="791"/>
                  </a:lnTo>
                  <a:lnTo>
                    <a:pt x="1675" y="743"/>
                  </a:lnTo>
                  <a:lnTo>
                    <a:pt x="1716" y="725"/>
                  </a:lnTo>
                  <a:lnTo>
                    <a:pt x="1752" y="713"/>
                  </a:lnTo>
                  <a:lnTo>
                    <a:pt x="1806" y="689"/>
                  </a:lnTo>
                  <a:lnTo>
                    <a:pt x="1842" y="653"/>
                  </a:lnTo>
                  <a:lnTo>
                    <a:pt x="1866" y="611"/>
                  </a:lnTo>
                  <a:lnTo>
                    <a:pt x="1884" y="581"/>
                  </a:lnTo>
                  <a:lnTo>
                    <a:pt x="1926" y="515"/>
                  </a:lnTo>
                  <a:lnTo>
                    <a:pt x="1979" y="449"/>
                  </a:lnTo>
                  <a:lnTo>
                    <a:pt x="2039" y="389"/>
                  </a:lnTo>
                  <a:lnTo>
                    <a:pt x="2105" y="341"/>
                  </a:lnTo>
                  <a:lnTo>
                    <a:pt x="2159" y="299"/>
                  </a:lnTo>
                  <a:lnTo>
                    <a:pt x="2207" y="269"/>
                  </a:lnTo>
                  <a:lnTo>
                    <a:pt x="2237" y="245"/>
                  </a:lnTo>
                  <a:lnTo>
                    <a:pt x="2249" y="239"/>
                  </a:lnTo>
                  <a:lnTo>
                    <a:pt x="2392" y="167"/>
                  </a:lnTo>
                  <a:lnTo>
                    <a:pt x="2392" y="60"/>
                  </a:lnTo>
                  <a:lnTo>
                    <a:pt x="2392" y="0"/>
                  </a:lnTo>
                  <a:lnTo>
                    <a:pt x="2344" y="18"/>
                  </a:lnTo>
                  <a:lnTo>
                    <a:pt x="2302" y="36"/>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ja-JP" altLang="en-US"/>
            </a:p>
          </p:txBody>
        </p:sp>
        <p:sp>
          <p:nvSpPr>
            <p:cNvPr id="10" name="Freeform 10"/>
            <p:cNvSpPr>
              <a:spLocks/>
            </p:cNvSpPr>
            <p:nvPr userDrawn="1"/>
          </p:nvSpPr>
          <p:spPr bwMode="hidden">
            <a:xfrm>
              <a:off x="3839" y="1854"/>
              <a:ext cx="577" cy="258"/>
            </a:xfrm>
            <a:custGeom>
              <a:avLst/>
              <a:gdLst>
                <a:gd name="T0" fmla="*/ 30 w 550"/>
                <a:gd name="T1" fmla="*/ 245 h 257"/>
                <a:gd name="T2" fmla="*/ 18 w 550"/>
                <a:gd name="T3" fmla="*/ 251 h 257"/>
                <a:gd name="T4" fmla="*/ 6 w 550"/>
                <a:gd name="T5" fmla="*/ 257 h 257"/>
                <a:gd name="T6" fmla="*/ 0 w 550"/>
                <a:gd name="T7" fmla="*/ 257 h 257"/>
                <a:gd name="T8" fmla="*/ 305 w 550"/>
                <a:gd name="T9" fmla="*/ 113 h 257"/>
                <a:gd name="T10" fmla="*/ 520 w 550"/>
                <a:gd name="T11" fmla="*/ 0 h 257"/>
                <a:gd name="T12" fmla="*/ 526 w 550"/>
                <a:gd name="T13" fmla="*/ 6 h 257"/>
                <a:gd name="T14" fmla="*/ 544 w 550"/>
                <a:gd name="T15" fmla="*/ 18 h 257"/>
                <a:gd name="T16" fmla="*/ 550 w 550"/>
                <a:gd name="T17" fmla="*/ 24 h 257"/>
                <a:gd name="T18" fmla="*/ 550 w 550"/>
                <a:gd name="T19" fmla="*/ 36 h 257"/>
                <a:gd name="T20" fmla="*/ 544 w 550"/>
                <a:gd name="T21" fmla="*/ 42 h 257"/>
                <a:gd name="T22" fmla="*/ 526 w 550"/>
                <a:gd name="T23" fmla="*/ 54 h 257"/>
                <a:gd name="T24" fmla="*/ 514 w 550"/>
                <a:gd name="T25" fmla="*/ 60 h 257"/>
                <a:gd name="T26" fmla="*/ 502 w 550"/>
                <a:gd name="T27" fmla="*/ 66 h 257"/>
                <a:gd name="T28" fmla="*/ 448 w 550"/>
                <a:gd name="T29" fmla="*/ 84 h 257"/>
                <a:gd name="T30" fmla="*/ 382 w 550"/>
                <a:gd name="T31" fmla="*/ 113 h 257"/>
                <a:gd name="T32" fmla="*/ 305 w 550"/>
                <a:gd name="T33" fmla="*/ 143 h 257"/>
                <a:gd name="T34" fmla="*/ 227 w 550"/>
                <a:gd name="T35" fmla="*/ 173 h 257"/>
                <a:gd name="T36" fmla="*/ 149 w 550"/>
                <a:gd name="T37" fmla="*/ 203 h 257"/>
                <a:gd name="T38" fmla="*/ 83 w 550"/>
                <a:gd name="T39" fmla="*/ 227 h 257"/>
                <a:gd name="T40" fmla="*/ 30 w 550"/>
                <a:gd name="T41" fmla="*/ 245 h 257"/>
                <a:gd name="T42" fmla="*/ 30 w 550"/>
                <a:gd name="T43" fmla="*/ 24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0" h="257">
                  <a:moveTo>
                    <a:pt x="30" y="245"/>
                  </a:moveTo>
                  <a:lnTo>
                    <a:pt x="18" y="251"/>
                  </a:lnTo>
                  <a:lnTo>
                    <a:pt x="6" y="257"/>
                  </a:lnTo>
                  <a:lnTo>
                    <a:pt x="0" y="257"/>
                  </a:lnTo>
                  <a:lnTo>
                    <a:pt x="305" y="113"/>
                  </a:lnTo>
                  <a:lnTo>
                    <a:pt x="520" y="0"/>
                  </a:lnTo>
                  <a:lnTo>
                    <a:pt x="526" y="6"/>
                  </a:lnTo>
                  <a:lnTo>
                    <a:pt x="544" y="18"/>
                  </a:lnTo>
                  <a:lnTo>
                    <a:pt x="550" y="24"/>
                  </a:lnTo>
                  <a:lnTo>
                    <a:pt x="550" y="36"/>
                  </a:lnTo>
                  <a:lnTo>
                    <a:pt x="544" y="42"/>
                  </a:lnTo>
                  <a:lnTo>
                    <a:pt x="526" y="54"/>
                  </a:lnTo>
                  <a:lnTo>
                    <a:pt x="514" y="60"/>
                  </a:lnTo>
                  <a:lnTo>
                    <a:pt x="502" y="66"/>
                  </a:lnTo>
                  <a:lnTo>
                    <a:pt x="448" y="84"/>
                  </a:lnTo>
                  <a:lnTo>
                    <a:pt x="382" y="113"/>
                  </a:lnTo>
                  <a:lnTo>
                    <a:pt x="305" y="143"/>
                  </a:lnTo>
                  <a:lnTo>
                    <a:pt x="227" y="173"/>
                  </a:lnTo>
                  <a:lnTo>
                    <a:pt x="149" y="203"/>
                  </a:lnTo>
                  <a:lnTo>
                    <a:pt x="83" y="227"/>
                  </a:lnTo>
                  <a:lnTo>
                    <a:pt x="30" y="245"/>
                  </a:lnTo>
                  <a:lnTo>
                    <a:pt x="30" y="245"/>
                  </a:lnTo>
                  <a:close/>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1" name="Freeform 11"/>
            <p:cNvSpPr>
              <a:spLocks/>
            </p:cNvSpPr>
            <p:nvPr userDrawn="1"/>
          </p:nvSpPr>
          <p:spPr bwMode="hidden">
            <a:xfrm>
              <a:off x="5327" y="1642"/>
              <a:ext cx="5" cy="1"/>
            </a:xfrm>
            <a:custGeom>
              <a:avLst/>
              <a:gdLst>
                <a:gd name="T0" fmla="*/ 0 w 5"/>
                <a:gd name="T1" fmla="*/ 0 h 1"/>
                <a:gd name="T2" fmla="*/ 5 w 5"/>
                <a:gd name="T3" fmla="*/ 0 h 1"/>
                <a:gd name="T4" fmla="*/ 0 w 5"/>
                <a:gd name="T5" fmla="*/ 0 h 1"/>
                <a:gd name="T6" fmla="*/ 0 w 5"/>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
                  <a:moveTo>
                    <a:pt x="0" y="0"/>
                  </a:moveTo>
                  <a:lnTo>
                    <a:pt x="5" y="0"/>
                  </a:lnTo>
                  <a:lnTo>
                    <a:pt x="0" y="0"/>
                  </a:lnTo>
                  <a:close/>
                </a:path>
              </a:pathLst>
            </a:custGeom>
            <a:solidFill>
              <a:srgbClr val="FED1A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ja-JP" altLang="en-US"/>
            </a:p>
          </p:txBody>
        </p:sp>
        <p:sp>
          <p:nvSpPr>
            <p:cNvPr id="12" name="Freeform 12"/>
            <p:cNvSpPr>
              <a:spLocks/>
            </p:cNvSpPr>
            <p:nvPr userDrawn="1"/>
          </p:nvSpPr>
          <p:spPr bwMode="hidden">
            <a:xfrm>
              <a:off x="3839" y="1728"/>
              <a:ext cx="716" cy="383"/>
            </a:xfrm>
            <a:custGeom>
              <a:avLst/>
              <a:gdLst>
                <a:gd name="T0" fmla="*/ 659 w 716"/>
                <a:gd name="T1" fmla="*/ 6 h 383"/>
                <a:gd name="T2" fmla="*/ 588 w 716"/>
                <a:gd name="T3" fmla="*/ 42 h 383"/>
                <a:gd name="T4" fmla="*/ 515 w 716"/>
                <a:gd name="T5" fmla="*/ 84 h 383"/>
                <a:gd name="T6" fmla="*/ 509 w 716"/>
                <a:gd name="T7" fmla="*/ 90 h 383"/>
                <a:gd name="T8" fmla="*/ 485 w 716"/>
                <a:gd name="T9" fmla="*/ 102 h 383"/>
                <a:gd name="T10" fmla="*/ 455 w 716"/>
                <a:gd name="T11" fmla="*/ 120 h 383"/>
                <a:gd name="T12" fmla="*/ 425 w 716"/>
                <a:gd name="T13" fmla="*/ 138 h 383"/>
                <a:gd name="T14" fmla="*/ 371 w 716"/>
                <a:gd name="T15" fmla="*/ 168 h 383"/>
                <a:gd name="T16" fmla="*/ 306 w 716"/>
                <a:gd name="T17" fmla="*/ 198 h 383"/>
                <a:gd name="T18" fmla="*/ 186 w 716"/>
                <a:gd name="T19" fmla="*/ 251 h 383"/>
                <a:gd name="T20" fmla="*/ 131 w 716"/>
                <a:gd name="T21" fmla="*/ 269 h 383"/>
                <a:gd name="T22" fmla="*/ 89 w 716"/>
                <a:gd name="T23" fmla="*/ 287 h 383"/>
                <a:gd name="T24" fmla="*/ 53 w 716"/>
                <a:gd name="T25" fmla="*/ 305 h 383"/>
                <a:gd name="T26" fmla="*/ 36 w 716"/>
                <a:gd name="T27" fmla="*/ 311 h 383"/>
                <a:gd name="T28" fmla="*/ 12 w 716"/>
                <a:gd name="T29" fmla="*/ 329 h 383"/>
                <a:gd name="T30" fmla="*/ 0 w 716"/>
                <a:gd name="T31" fmla="*/ 353 h 383"/>
                <a:gd name="T32" fmla="*/ 0 w 716"/>
                <a:gd name="T33" fmla="*/ 371 h 383"/>
                <a:gd name="T34" fmla="*/ 0 w 716"/>
                <a:gd name="T35" fmla="*/ 383 h 383"/>
                <a:gd name="T36" fmla="*/ 0 w 716"/>
                <a:gd name="T37" fmla="*/ 383 h 383"/>
                <a:gd name="T38" fmla="*/ 12 w 716"/>
                <a:gd name="T39" fmla="*/ 371 h 383"/>
                <a:gd name="T40" fmla="*/ 30 w 716"/>
                <a:gd name="T41" fmla="*/ 353 h 383"/>
                <a:gd name="T42" fmla="*/ 53 w 716"/>
                <a:gd name="T43" fmla="*/ 335 h 383"/>
                <a:gd name="T44" fmla="*/ 77 w 716"/>
                <a:gd name="T45" fmla="*/ 317 h 383"/>
                <a:gd name="T46" fmla="*/ 101 w 716"/>
                <a:gd name="T47" fmla="*/ 311 h 383"/>
                <a:gd name="T48" fmla="*/ 131 w 716"/>
                <a:gd name="T49" fmla="*/ 299 h 383"/>
                <a:gd name="T50" fmla="*/ 204 w 716"/>
                <a:gd name="T51" fmla="*/ 269 h 383"/>
                <a:gd name="T52" fmla="*/ 240 w 716"/>
                <a:gd name="T53" fmla="*/ 251 h 383"/>
                <a:gd name="T54" fmla="*/ 270 w 716"/>
                <a:gd name="T55" fmla="*/ 239 h 383"/>
                <a:gd name="T56" fmla="*/ 294 w 716"/>
                <a:gd name="T57" fmla="*/ 228 h 383"/>
                <a:gd name="T58" fmla="*/ 312 w 716"/>
                <a:gd name="T59" fmla="*/ 222 h 383"/>
                <a:gd name="T60" fmla="*/ 330 w 716"/>
                <a:gd name="T61" fmla="*/ 210 h 383"/>
                <a:gd name="T62" fmla="*/ 365 w 716"/>
                <a:gd name="T63" fmla="*/ 186 h 383"/>
                <a:gd name="T64" fmla="*/ 419 w 716"/>
                <a:gd name="T65" fmla="*/ 156 h 383"/>
                <a:gd name="T66" fmla="*/ 473 w 716"/>
                <a:gd name="T67" fmla="*/ 120 h 383"/>
                <a:gd name="T68" fmla="*/ 527 w 716"/>
                <a:gd name="T69" fmla="*/ 90 h 383"/>
                <a:gd name="T70" fmla="*/ 576 w 716"/>
                <a:gd name="T71" fmla="*/ 60 h 383"/>
                <a:gd name="T72" fmla="*/ 612 w 716"/>
                <a:gd name="T73" fmla="*/ 42 h 383"/>
                <a:gd name="T74" fmla="*/ 629 w 716"/>
                <a:gd name="T75" fmla="*/ 36 h 383"/>
                <a:gd name="T76" fmla="*/ 647 w 716"/>
                <a:gd name="T77" fmla="*/ 30 h 383"/>
                <a:gd name="T78" fmla="*/ 677 w 716"/>
                <a:gd name="T79" fmla="*/ 18 h 383"/>
                <a:gd name="T80" fmla="*/ 701 w 716"/>
                <a:gd name="T81" fmla="*/ 6 h 383"/>
                <a:gd name="T82" fmla="*/ 713 w 716"/>
                <a:gd name="T83" fmla="*/ 0 h 383"/>
                <a:gd name="T84" fmla="*/ 713 w 716"/>
                <a:gd name="T85" fmla="*/ 0 h 383"/>
                <a:gd name="T86" fmla="*/ 659 w 716"/>
                <a:gd name="T87" fmla="*/ 6 h 383"/>
                <a:gd name="T88" fmla="*/ 716 w 716"/>
                <a:gd name="T89" fmla="*/ 63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16" h="383">
                  <a:moveTo>
                    <a:pt x="659" y="6"/>
                  </a:moveTo>
                  <a:lnTo>
                    <a:pt x="588" y="42"/>
                  </a:lnTo>
                  <a:lnTo>
                    <a:pt x="515" y="84"/>
                  </a:lnTo>
                  <a:lnTo>
                    <a:pt x="509" y="90"/>
                  </a:lnTo>
                  <a:lnTo>
                    <a:pt x="485" y="102"/>
                  </a:lnTo>
                  <a:lnTo>
                    <a:pt x="455" y="120"/>
                  </a:lnTo>
                  <a:lnTo>
                    <a:pt x="425" y="138"/>
                  </a:lnTo>
                  <a:lnTo>
                    <a:pt x="371" y="168"/>
                  </a:lnTo>
                  <a:lnTo>
                    <a:pt x="306" y="198"/>
                  </a:lnTo>
                  <a:lnTo>
                    <a:pt x="186" y="251"/>
                  </a:lnTo>
                  <a:lnTo>
                    <a:pt x="131" y="269"/>
                  </a:lnTo>
                  <a:lnTo>
                    <a:pt x="89" y="287"/>
                  </a:lnTo>
                  <a:lnTo>
                    <a:pt x="53" y="305"/>
                  </a:lnTo>
                  <a:lnTo>
                    <a:pt x="36" y="311"/>
                  </a:lnTo>
                  <a:lnTo>
                    <a:pt x="12" y="329"/>
                  </a:lnTo>
                  <a:lnTo>
                    <a:pt x="0" y="353"/>
                  </a:lnTo>
                  <a:lnTo>
                    <a:pt x="0" y="371"/>
                  </a:lnTo>
                  <a:lnTo>
                    <a:pt x="0" y="383"/>
                  </a:lnTo>
                  <a:lnTo>
                    <a:pt x="0" y="383"/>
                  </a:lnTo>
                  <a:lnTo>
                    <a:pt x="12" y="371"/>
                  </a:lnTo>
                  <a:lnTo>
                    <a:pt x="30" y="353"/>
                  </a:lnTo>
                  <a:lnTo>
                    <a:pt x="53" y="335"/>
                  </a:lnTo>
                  <a:lnTo>
                    <a:pt x="77" y="317"/>
                  </a:lnTo>
                  <a:lnTo>
                    <a:pt x="101" y="311"/>
                  </a:lnTo>
                  <a:lnTo>
                    <a:pt x="131" y="299"/>
                  </a:lnTo>
                  <a:lnTo>
                    <a:pt x="204" y="269"/>
                  </a:lnTo>
                  <a:lnTo>
                    <a:pt x="240" y="251"/>
                  </a:lnTo>
                  <a:lnTo>
                    <a:pt x="270" y="239"/>
                  </a:lnTo>
                  <a:lnTo>
                    <a:pt x="294" y="228"/>
                  </a:lnTo>
                  <a:lnTo>
                    <a:pt x="312" y="222"/>
                  </a:lnTo>
                  <a:lnTo>
                    <a:pt x="330" y="210"/>
                  </a:lnTo>
                  <a:lnTo>
                    <a:pt x="365" y="186"/>
                  </a:lnTo>
                  <a:lnTo>
                    <a:pt x="419" y="156"/>
                  </a:lnTo>
                  <a:lnTo>
                    <a:pt x="473" y="120"/>
                  </a:lnTo>
                  <a:lnTo>
                    <a:pt x="527" y="90"/>
                  </a:lnTo>
                  <a:lnTo>
                    <a:pt x="576" y="60"/>
                  </a:lnTo>
                  <a:lnTo>
                    <a:pt x="612" y="42"/>
                  </a:lnTo>
                  <a:lnTo>
                    <a:pt x="629" y="36"/>
                  </a:lnTo>
                  <a:lnTo>
                    <a:pt x="647" y="30"/>
                  </a:lnTo>
                  <a:lnTo>
                    <a:pt x="677" y="18"/>
                  </a:lnTo>
                  <a:lnTo>
                    <a:pt x="701" y="6"/>
                  </a:lnTo>
                  <a:lnTo>
                    <a:pt x="713" y="0"/>
                  </a:lnTo>
                  <a:lnTo>
                    <a:pt x="713" y="0"/>
                  </a:lnTo>
                  <a:lnTo>
                    <a:pt x="659" y="6"/>
                  </a:lnTo>
                  <a:lnTo>
                    <a:pt x="716" y="63"/>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3" name="Freeform 13"/>
            <p:cNvSpPr>
              <a:spLocks/>
            </p:cNvSpPr>
            <p:nvPr userDrawn="1"/>
          </p:nvSpPr>
          <p:spPr bwMode="hidden">
            <a:xfrm>
              <a:off x="3453" y="2271"/>
              <a:ext cx="318" cy="225"/>
            </a:xfrm>
            <a:custGeom>
              <a:avLst/>
              <a:gdLst>
                <a:gd name="T0" fmla="*/ 6 w 318"/>
                <a:gd name="T1" fmla="*/ 225 h 225"/>
                <a:gd name="T2" fmla="*/ 0 w 318"/>
                <a:gd name="T3" fmla="*/ 195 h 225"/>
                <a:gd name="T4" fmla="*/ 315 w 318"/>
                <a:gd name="T5" fmla="*/ 0 h 225"/>
                <a:gd name="T6" fmla="*/ 303 w 318"/>
                <a:gd name="T7" fmla="*/ 27 h 225"/>
                <a:gd name="T8" fmla="*/ 318 w 318"/>
                <a:gd name="T9" fmla="*/ 42 h 225"/>
              </a:gdLst>
              <a:ahLst/>
              <a:cxnLst>
                <a:cxn ang="0">
                  <a:pos x="T0" y="T1"/>
                </a:cxn>
                <a:cxn ang="0">
                  <a:pos x="T2" y="T3"/>
                </a:cxn>
                <a:cxn ang="0">
                  <a:pos x="T4" y="T5"/>
                </a:cxn>
                <a:cxn ang="0">
                  <a:pos x="T6" y="T7"/>
                </a:cxn>
                <a:cxn ang="0">
                  <a:pos x="T8" y="T9"/>
                </a:cxn>
              </a:cxnLst>
              <a:rect l="0" t="0" r="r" b="b"/>
              <a:pathLst>
                <a:path w="318" h="225">
                  <a:moveTo>
                    <a:pt x="6" y="225"/>
                  </a:moveTo>
                  <a:lnTo>
                    <a:pt x="0" y="195"/>
                  </a:lnTo>
                  <a:lnTo>
                    <a:pt x="315" y="0"/>
                  </a:lnTo>
                  <a:lnTo>
                    <a:pt x="303" y="27"/>
                  </a:lnTo>
                  <a:lnTo>
                    <a:pt x="318" y="42"/>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4" name="Freeform 14"/>
            <p:cNvSpPr>
              <a:spLocks/>
            </p:cNvSpPr>
            <p:nvPr userDrawn="1"/>
          </p:nvSpPr>
          <p:spPr bwMode="hidden">
            <a:xfrm>
              <a:off x="0" y="2658"/>
              <a:ext cx="2595" cy="933"/>
            </a:xfrm>
            <a:custGeom>
              <a:avLst/>
              <a:gdLst>
                <a:gd name="T0" fmla="*/ 1050 w 2595"/>
                <a:gd name="T1" fmla="*/ 657 h 933"/>
                <a:gd name="T2" fmla="*/ 1581 w 2595"/>
                <a:gd name="T3" fmla="*/ 690 h 933"/>
                <a:gd name="T4" fmla="*/ 1671 w 2595"/>
                <a:gd name="T5" fmla="*/ 723 h 933"/>
                <a:gd name="T6" fmla="*/ 1176 w 2595"/>
                <a:gd name="T7" fmla="*/ 621 h 933"/>
                <a:gd name="T8" fmla="*/ 1854 w 2595"/>
                <a:gd name="T9" fmla="*/ 567 h 933"/>
                <a:gd name="T10" fmla="*/ 1869 w 2595"/>
                <a:gd name="T11" fmla="*/ 612 h 933"/>
                <a:gd name="T12" fmla="*/ 2103 w 2595"/>
                <a:gd name="T13" fmla="*/ 861 h 933"/>
                <a:gd name="T14" fmla="*/ 1883 w 2595"/>
                <a:gd name="T15" fmla="*/ 520 h 933"/>
                <a:gd name="T16" fmla="*/ 1842 w 2595"/>
                <a:gd name="T17" fmla="*/ 490 h 933"/>
                <a:gd name="T18" fmla="*/ 1770 w 2595"/>
                <a:gd name="T19" fmla="*/ 466 h 933"/>
                <a:gd name="T20" fmla="*/ 1740 w 2595"/>
                <a:gd name="T21" fmla="*/ 448 h 933"/>
                <a:gd name="T22" fmla="*/ 1758 w 2595"/>
                <a:gd name="T23" fmla="*/ 436 h 933"/>
                <a:gd name="T24" fmla="*/ 1830 w 2595"/>
                <a:gd name="T25" fmla="*/ 430 h 933"/>
                <a:gd name="T26" fmla="*/ 1877 w 2595"/>
                <a:gd name="T27" fmla="*/ 424 h 933"/>
                <a:gd name="T28" fmla="*/ 1955 w 2595"/>
                <a:gd name="T29" fmla="*/ 394 h 933"/>
                <a:gd name="T30" fmla="*/ 2052 w 2595"/>
                <a:gd name="T31" fmla="*/ 396 h 933"/>
                <a:gd name="T32" fmla="*/ 2253 w 2595"/>
                <a:gd name="T33" fmla="*/ 732 h 933"/>
                <a:gd name="T34" fmla="*/ 2415 w 2595"/>
                <a:gd name="T35" fmla="*/ 933 h 933"/>
                <a:gd name="T36" fmla="*/ 2397 w 2595"/>
                <a:gd name="T37" fmla="*/ 828 h 933"/>
                <a:gd name="T38" fmla="*/ 2088 w 2595"/>
                <a:gd name="T39" fmla="*/ 400 h 933"/>
                <a:gd name="T40" fmla="*/ 2046 w 2595"/>
                <a:gd name="T41" fmla="*/ 346 h 933"/>
                <a:gd name="T42" fmla="*/ 1997 w 2595"/>
                <a:gd name="T43" fmla="*/ 304 h 933"/>
                <a:gd name="T44" fmla="*/ 1967 w 2595"/>
                <a:gd name="T45" fmla="*/ 286 h 933"/>
                <a:gd name="T46" fmla="*/ 1973 w 2595"/>
                <a:gd name="T47" fmla="*/ 286 h 933"/>
                <a:gd name="T48" fmla="*/ 2009 w 2595"/>
                <a:gd name="T49" fmla="*/ 286 h 933"/>
                <a:gd name="T50" fmla="*/ 2082 w 2595"/>
                <a:gd name="T51" fmla="*/ 322 h 933"/>
                <a:gd name="T52" fmla="*/ 2199 w 2595"/>
                <a:gd name="T53" fmla="*/ 384 h 933"/>
                <a:gd name="T54" fmla="*/ 2394 w 2595"/>
                <a:gd name="T55" fmla="*/ 448 h 933"/>
                <a:gd name="T56" fmla="*/ 2595 w 2595"/>
                <a:gd name="T57" fmla="*/ 516 h 933"/>
                <a:gd name="T58" fmla="*/ 2388 w 2595"/>
                <a:gd name="T59" fmla="*/ 424 h 933"/>
                <a:gd name="T60" fmla="*/ 2219 w 2595"/>
                <a:gd name="T61" fmla="*/ 340 h 933"/>
                <a:gd name="T62" fmla="*/ 2052 w 2595"/>
                <a:gd name="T63" fmla="*/ 280 h 933"/>
                <a:gd name="T64" fmla="*/ 1955 w 2595"/>
                <a:gd name="T65" fmla="*/ 262 h 933"/>
                <a:gd name="T66" fmla="*/ 1877 w 2595"/>
                <a:gd name="T67" fmla="*/ 274 h 933"/>
                <a:gd name="T68" fmla="*/ 1752 w 2595"/>
                <a:gd name="T69" fmla="*/ 274 h 933"/>
                <a:gd name="T70" fmla="*/ 1661 w 2595"/>
                <a:gd name="T71" fmla="*/ 292 h 933"/>
                <a:gd name="T72" fmla="*/ 1607 w 2595"/>
                <a:gd name="T73" fmla="*/ 316 h 933"/>
                <a:gd name="T74" fmla="*/ 1589 w 2595"/>
                <a:gd name="T75" fmla="*/ 322 h 933"/>
                <a:gd name="T76" fmla="*/ 1409 w 2595"/>
                <a:gd name="T77" fmla="*/ 358 h 933"/>
                <a:gd name="T78" fmla="*/ 1152 w 2595"/>
                <a:gd name="T79" fmla="*/ 442 h 933"/>
                <a:gd name="T80" fmla="*/ 966 w 2595"/>
                <a:gd name="T81" fmla="*/ 460 h 933"/>
                <a:gd name="T82" fmla="*/ 870 w 2595"/>
                <a:gd name="T83" fmla="*/ 442 h 933"/>
                <a:gd name="T84" fmla="*/ 828 w 2595"/>
                <a:gd name="T85" fmla="*/ 430 h 933"/>
                <a:gd name="T86" fmla="*/ 743 w 2595"/>
                <a:gd name="T87" fmla="*/ 388 h 933"/>
                <a:gd name="T88" fmla="*/ 636 w 2595"/>
                <a:gd name="T89" fmla="*/ 334 h 933"/>
                <a:gd name="T90" fmla="*/ 467 w 2595"/>
                <a:gd name="T91" fmla="*/ 256 h 933"/>
                <a:gd name="T92" fmla="*/ 0 w 2595"/>
                <a:gd name="T93" fmla="*/ 0 h 933"/>
                <a:gd name="T94" fmla="*/ 585 w 2595"/>
                <a:gd name="T95" fmla="*/ 390 h 933"/>
                <a:gd name="T96" fmla="*/ 849 w 2595"/>
                <a:gd name="T97" fmla="*/ 543 h 933"/>
                <a:gd name="T98" fmla="*/ 897 w 2595"/>
                <a:gd name="T99" fmla="*/ 621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95" h="933">
                  <a:moveTo>
                    <a:pt x="981" y="675"/>
                  </a:moveTo>
                  <a:lnTo>
                    <a:pt x="1050" y="657"/>
                  </a:lnTo>
                  <a:lnTo>
                    <a:pt x="1143" y="651"/>
                  </a:lnTo>
                  <a:lnTo>
                    <a:pt x="1581" y="690"/>
                  </a:lnTo>
                  <a:lnTo>
                    <a:pt x="1623" y="738"/>
                  </a:lnTo>
                  <a:lnTo>
                    <a:pt x="1671" y="723"/>
                  </a:lnTo>
                  <a:lnTo>
                    <a:pt x="1656" y="675"/>
                  </a:lnTo>
                  <a:lnTo>
                    <a:pt x="1176" y="621"/>
                  </a:lnTo>
                  <a:lnTo>
                    <a:pt x="1797" y="534"/>
                  </a:lnTo>
                  <a:lnTo>
                    <a:pt x="1854" y="567"/>
                  </a:lnTo>
                  <a:lnTo>
                    <a:pt x="1881" y="585"/>
                  </a:lnTo>
                  <a:lnTo>
                    <a:pt x="1869" y="612"/>
                  </a:lnTo>
                  <a:lnTo>
                    <a:pt x="1995" y="852"/>
                  </a:lnTo>
                  <a:lnTo>
                    <a:pt x="2103" y="861"/>
                  </a:lnTo>
                  <a:lnTo>
                    <a:pt x="1889" y="538"/>
                  </a:lnTo>
                  <a:lnTo>
                    <a:pt x="1883" y="520"/>
                  </a:lnTo>
                  <a:lnTo>
                    <a:pt x="1872" y="508"/>
                  </a:lnTo>
                  <a:lnTo>
                    <a:pt x="1842" y="490"/>
                  </a:lnTo>
                  <a:lnTo>
                    <a:pt x="1806" y="478"/>
                  </a:lnTo>
                  <a:lnTo>
                    <a:pt x="1770" y="466"/>
                  </a:lnTo>
                  <a:lnTo>
                    <a:pt x="1752" y="454"/>
                  </a:lnTo>
                  <a:lnTo>
                    <a:pt x="1740" y="448"/>
                  </a:lnTo>
                  <a:lnTo>
                    <a:pt x="1746" y="436"/>
                  </a:lnTo>
                  <a:lnTo>
                    <a:pt x="1758" y="436"/>
                  </a:lnTo>
                  <a:lnTo>
                    <a:pt x="1782" y="430"/>
                  </a:lnTo>
                  <a:lnTo>
                    <a:pt x="1830" y="430"/>
                  </a:lnTo>
                  <a:lnTo>
                    <a:pt x="1854" y="430"/>
                  </a:lnTo>
                  <a:lnTo>
                    <a:pt x="1877" y="424"/>
                  </a:lnTo>
                  <a:lnTo>
                    <a:pt x="1925" y="400"/>
                  </a:lnTo>
                  <a:lnTo>
                    <a:pt x="1955" y="394"/>
                  </a:lnTo>
                  <a:lnTo>
                    <a:pt x="1979" y="394"/>
                  </a:lnTo>
                  <a:lnTo>
                    <a:pt x="2052" y="396"/>
                  </a:lnTo>
                  <a:lnTo>
                    <a:pt x="2046" y="456"/>
                  </a:lnTo>
                  <a:lnTo>
                    <a:pt x="2253" y="732"/>
                  </a:lnTo>
                  <a:lnTo>
                    <a:pt x="2334" y="816"/>
                  </a:lnTo>
                  <a:lnTo>
                    <a:pt x="2415" y="933"/>
                  </a:lnTo>
                  <a:lnTo>
                    <a:pt x="2430" y="909"/>
                  </a:lnTo>
                  <a:lnTo>
                    <a:pt x="2397" y="828"/>
                  </a:lnTo>
                  <a:lnTo>
                    <a:pt x="2094" y="412"/>
                  </a:lnTo>
                  <a:lnTo>
                    <a:pt x="2088" y="400"/>
                  </a:lnTo>
                  <a:lnTo>
                    <a:pt x="2076" y="376"/>
                  </a:lnTo>
                  <a:lnTo>
                    <a:pt x="2046" y="346"/>
                  </a:lnTo>
                  <a:lnTo>
                    <a:pt x="2015" y="322"/>
                  </a:lnTo>
                  <a:lnTo>
                    <a:pt x="1997" y="304"/>
                  </a:lnTo>
                  <a:lnTo>
                    <a:pt x="1979" y="292"/>
                  </a:lnTo>
                  <a:lnTo>
                    <a:pt x="1967" y="286"/>
                  </a:lnTo>
                  <a:lnTo>
                    <a:pt x="1967" y="286"/>
                  </a:lnTo>
                  <a:lnTo>
                    <a:pt x="1973" y="286"/>
                  </a:lnTo>
                  <a:lnTo>
                    <a:pt x="1985" y="286"/>
                  </a:lnTo>
                  <a:lnTo>
                    <a:pt x="2009" y="286"/>
                  </a:lnTo>
                  <a:lnTo>
                    <a:pt x="2040" y="298"/>
                  </a:lnTo>
                  <a:lnTo>
                    <a:pt x="2082" y="322"/>
                  </a:lnTo>
                  <a:lnTo>
                    <a:pt x="2124" y="348"/>
                  </a:lnTo>
                  <a:lnTo>
                    <a:pt x="2199" y="384"/>
                  </a:lnTo>
                  <a:lnTo>
                    <a:pt x="2325" y="426"/>
                  </a:lnTo>
                  <a:lnTo>
                    <a:pt x="2394" y="448"/>
                  </a:lnTo>
                  <a:lnTo>
                    <a:pt x="2523" y="522"/>
                  </a:lnTo>
                  <a:lnTo>
                    <a:pt x="2595" y="516"/>
                  </a:lnTo>
                  <a:lnTo>
                    <a:pt x="2442" y="454"/>
                  </a:lnTo>
                  <a:lnTo>
                    <a:pt x="2388" y="424"/>
                  </a:lnTo>
                  <a:lnTo>
                    <a:pt x="2327" y="388"/>
                  </a:lnTo>
                  <a:lnTo>
                    <a:pt x="2219" y="340"/>
                  </a:lnTo>
                  <a:lnTo>
                    <a:pt x="2106" y="292"/>
                  </a:lnTo>
                  <a:lnTo>
                    <a:pt x="2052" y="280"/>
                  </a:lnTo>
                  <a:lnTo>
                    <a:pt x="2003" y="268"/>
                  </a:lnTo>
                  <a:lnTo>
                    <a:pt x="1955" y="262"/>
                  </a:lnTo>
                  <a:lnTo>
                    <a:pt x="1919" y="268"/>
                  </a:lnTo>
                  <a:lnTo>
                    <a:pt x="1877" y="274"/>
                  </a:lnTo>
                  <a:lnTo>
                    <a:pt x="1812" y="274"/>
                  </a:lnTo>
                  <a:lnTo>
                    <a:pt x="1752" y="274"/>
                  </a:lnTo>
                  <a:lnTo>
                    <a:pt x="1703" y="286"/>
                  </a:lnTo>
                  <a:lnTo>
                    <a:pt x="1661" y="292"/>
                  </a:lnTo>
                  <a:lnTo>
                    <a:pt x="1631" y="304"/>
                  </a:lnTo>
                  <a:lnTo>
                    <a:pt x="1607" y="316"/>
                  </a:lnTo>
                  <a:lnTo>
                    <a:pt x="1595" y="322"/>
                  </a:lnTo>
                  <a:lnTo>
                    <a:pt x="1589" y="322"/>
                  </a:lnTo>
                  <a:lnTo>
                    <a:pt x="1500" y="334"/>
                  </a:lnTo>
                  <a:lnTo>
                    <a:pt x="1409" y="358"/>
                  </a:lnTo>
                  <a:lnTo>
                    <a:pt x="1236" y="418"/>
                  </a:lnTo>
                  <a:lnTo>
                    <a:pt x="1152" y="442"/>
                  </a:lnTo>
                  <a:lnTo>
                    <a:pt x="1061" y="460"/>
                  </a:lnTo>
                  <a:lnTo>
                    <a:pt x="966" y="460"/>
                  </a:lnTo>
                  <a:lnTo>
                    <a:pt x="918" y="454"/>
                  </a:lnTo>
                  <a:lnTo>
                    <a:pt x="870" y="442"/>
                  </a:lnTo>
                  <a:lnTo>
                    <a:pt x="858" y="436"/>
                  </a:lnTo>
                  <a:lnTo>
                    <a:pt x="828" y="430"/>
                  </a:lnTo>
                  <a:lnTo>
                    <a:pt x="791" y="412"/>
                  </a:lnTo>
                  <a:lnTo>
                    <a:pt x="743" y="388"/>
                  </a:lnTo>
                  <a:lnTo>
                    <a:pt x="690" y="364"/>
                  </a:lnTo>
                  <a:lnTo>
                    <a:pt x="636" y="334"/>
                  </a:lnTo>
                  <a:lnTo>
                    <a:pt x="515" y="280"/>
                  </a:lnTo>
                  <a:lnTo>
                    <a:pt x="467" y="256"/>
                  </a:lnTo>
                  <a:lnTo>
                    <a:pt x="443" y="244"/>
                  </a:lnTo>
                  <a:lnTo>
                    <a:pt x="0" y="0"/>
                  </a:lnTo>
                  <a:lnTo>
                    <a:pt x="123" y="120"/>
                  </a:lnTo>
                  <a:lnTo>
                    <a:pt x="585" y="390"/>
                  </a:lnTo>
                  <a:lnTo>
                    <a:pt x="708" y="462"/>
                  </a:lnTo>
                  <a:lnTo>
                    <a:pt x="849" y="543"/>
                  </a:lnTo>
                  <a:lnTo>
                    <a:pt x="882" y="564"/>
                  </a:lnTo>
                  <a:lnTo>
                    <a:pt x="897" y="621"/>
                  </a:lnTo>
                  <a:lnTo>
                    <a:pt x="981" y="675"/>
                  </a:lnTo>
                  <a:close/>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5" name="Freeform 15"/>
            <p:cNvSpPr>
              <a:spLocks/>
            </p:cNvSpPr>
            <p:nvPr userDrawn="1"/>
          </p:nvSpPr>
          <p:spPr bwMode="hidden">
            <a:xfrm>
              <a:off x="0" y="2994"/>
              <a:ext cx="2723" cy="1091"/>
            </a:xfrm>
            <a:custGeom>
              <a:avLst/>
              <a:gdLst>
                <a:gd name="T0" fmla="*/ 2370 w 2723"/>
                <a:gd name="T1" fmla="*/ 72 h 1091"/>
                <a:gd name="T2" fmla="*/ 2597 w 2723"/>
                <a:gd name="T3" fmla="*/ 198 h 1091"/>
                <a:gd name="T4" fmla="*/ 2639 w 2723"/>
                <a:gd name="T5" fmla="*/ 276 h 1091"/>
                <a:gd name="T6" fmla="*/ 2453 w 2723"/>
                <a:gd name="T7" fmla="*/ 264 h 1091"/>
                <a:gd name="T8" fmla="*/ 2297 w 2723"/>
                <a:gd name="T9" fmla="*/ 204 h 1091"/>
                <a:gd name="T10" fmla="*/ 2112 w 2723"/>
                <a:gd name="T11" fmla="*/ 66 h 1091"/>
                <a:gd name="T12" fmla="*/ 2088 w 2723"/>
                <a:gd name="T13" fmla="*/ 72 h 1091"/>
                <a:gd name="T14" fmla="*/ 2106 w 2723"/>
                <a:gd name="T15" fmla="*/ 114 h 1091"/>
                <a:gd name="T16" fmla="*/ 2412 w 2723"/>
                <a:gd name="T17" fmla="*/ 552 h 1091"/>
                <a:gd name="T18" fmla="*/ 2279 w 2723"/>
                <a:gd name="T19" fmla="*/ 564 h 1091"/>
                <a:gd name="T20" fmla="*/ 2189 w 2723"/>
                <a:gd name="T21" fmla="*/ 492 h 1091"/>
                <a:gd name="T22" fmla="*/ 2058 w 2723"/>
                <a:gd name="T23" fmla="*/ 330 h 1091"/>
                <a:gd name="T24" fmla="*/ 1991 w 2723"/>
                <a:gd name="T25" fmla="*/ 234 h 1091"/>
                <a:gd name="T26" fmla="*/ 1949 w 2723"/>
                <a:gd name="T27" fmla="*/ 174 h 1091"/>
                <a:gd name="T28" fmla="*/ 1824 w 2723"/>
                <a:gd name="T29" fmla="*/ 132 h 1091"/>
                <a:gd name="T30" fmla="*/ 1794 w 2723"/>
                <a:gd name="T31" fmla="*/ 144 h 1091"/>
                <a:gd name="T32" fmla="*/ 1895 w 2723"/>
                <a:gd name="T33" fmla="*/ 222 h 1091"/>
                <a:gd name="T34" fmla="*/ 1943 w 2723"/>
                <a:gd name="T35" fmla="*/ 366 h 1091"/>
                <a:gd name="T36" fmla="*/ 2064 w 2723"/>
                <a:gd name="T37" fmla="*/ 630 h 1091"/>
                <a:gd name="T38" fmla="*/ 2052 w 2723"/>
                <a:gd name="T39" fmla="*/ 695 h 1091"/>
                <a:gd name="T40" fmla="*/ 1955 w 2723"/>
                <a:gd name="T41" fmla="*/ 683 h 1091"/>
                <a:gd name="T42" fmla="*/ 1913 w 2723"/>
                <a:gd name="T43" fmla="*/ 636 h 1091"/>
                <a:gd name="T44" fmla="*/ 1703 w 2723"/>
                <a:gd name="T45" fmla="*/ 312 h 1091"/>
                <a:gd name="T46" fmla="*/ 1637 w 2723"/>
                <a:gd name="T47" fmla="*/ 276 h 1091"/>
                <a:gd name="T48" fmla="*/ 1643 w 2723"/>
                <a:gd name="T49" fmla="*/ 318 h 1091"/>
                <a:gd name="T50" fmla="*/ 1673 w 2723"/>
                <a:gd name="T51" fmla="*/ 408 h 1091"/>
                <a:gd name="T52" fmla="*/ 1716 w 2723"/>
                <a:gd name="T53" fmla="*/ 779 h 1091"/>
                <a:gd name="T54" fmla="*/ 1691 w 2723"/>
                <a:gd name="T55" fmla="*/ 737 h 1091"/>
                <a:gd name="T56" fmla="*/ 1613 w 2723"/>
                <a:gd name="T57" fmla="*/ 582 h 1091"/>
                <a:gd name="T58" fmla="*/ 1494 w 2723"/>
                <a:gd name="T59" fmla="*/ 480 h 1091"/>
                <a:gd name="T60" fmla="*/ 1248 w 2723"/>
                <a:gd name="T61" fmla="*/ 528 h 1091"/>
                <a:gd name="T62" fmla="*/ 996 w 2723"/>
                <a:gd name="T63" fmla="*/ 630 h 1091"/>
                <a:gd name="T64" fmla="*/ 714 w 2723"/>
                <a:gd name="T65" fmla="*/ 534 h 1091"/>
                <a:gd name="T66" fmla="*/ 198 w 2723"/>
                <a:gd name="T67" fmla="*/ 288 h 1091"/>
                <a:gd name="T68" fmla="*/ 0 w 2723"/>
                <a:gd name="T69" fmla="*/ 460 h 1091"/>
                <a:gd name="T70" fmla="*/ 288 w 2723"/>
                <a:gd name="T71" fmla="*/ 570 h 1091"/>
                <a:gd name="T72" fmla="*/ 461 w 2723"/>
                <a:gd name="T73" fmla="*/ 654 h 1091"/>
                <a:gd name="T74" fmla="*/ 725 w 2723"/>
                <a:gd name="T75" fmla="*/ 755 h 1091"/>
                <a:gd name="T76" fmla="*/ 966 w 2723"/>
                <a:gd name="T77" fmla="*/ 791 h 1091"/>
                <a:gd name="T78" fmla="*/ 1176 w 2723"/>
                <a:gd name="T79" fmla="*/ 779 h 1091"/>
                <a:gd name="T80" fmla="*/ 1278 w 2723"/>
                <a:gd name="T81" fmla="*/ 791 h 1091"/>
                <a:gd name="T82" fmla="*/ 1404 w 2723"/>
                <a:gd name="T83" fmla="*/ 845 h 1091"/>
                <a:gd name="T84" fmla="*/ 1416 w 2723"/>
                <a:gd name="T85" fmla="*/ 887 h 1091"/>
                <a:gd name="T86" fmla="*/ 1361 w 2723"/>
                <a:gd name="T87" fmla="*/ 923 h 1091"/>
                <a:gd name="T88" fmla="*/ 1385 w 2723"/>
                <a:gd name="T89" fmla="*/ 1007 h 1091"/>
                <a:gd name="T90" fmla="*/ 1494 w 2723"/>
                <a:gd name="T91" fmla="*/ 1085 h 1091"/>
                <a:gd name="T92" fmla="*/ 1697 w 2723"/>
                <a:gd name="T93" fmla="*/ 1043 h 1091"/>
                <a:gd name="T94" fmla="*/ 1812 w 2723"/>
                <a:gd name="T95" fmla="*/ 989 h 1091"/>
                <a:gd name="T96" fmla="*/ 1973 w 2723"/>
                <a:gd name="T97" fmla="*/ 917 h 1091"/>
                <a:gd name="T98" fmla="*/ 2201 w 2723"/>
                <a:gd name="T99" fmla="*/ 899 h 1091"/>
                <a:gd name="T100" fmla="*/ 2364 w 2723"/>
                <a:gd name="T101" fmla="*/ 863 h 1091"/>
                <a:gd name="T102" fmla="*/ 2400 w 2723"/>
                <a:gd name="T103" fmla="*/ 743 h 1091"/>
                <a:gd name="T104" fmla="*/ 2471 w 2723"/>
                <a:gd name="T105" fmla="*/ 701 h 1091"/>
                <a:gd name="T106" fmla="*/ 2621 w 2723"/>
                <a:gd name="T107" fmla="*/ 504 h 1091"/>
                <a:gd name="T108" fmla="*/ 2693 w 2723"/>
                <a:gd name="T109" fmla="*/ 374 h 109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723" h="1091">
                  <a:moveTo>
                    <a:pt x="2723" y="299"/>
                  </a:moveTo>
                  <a:lnTo>
                    <a:pt x="2715" y="240"/>
                  </a:lnTo>
                  <a:lnTo>
                    <a:pt x="2656" y="195"/>
                  </a:lnTo>
                  <a:lnTo>
                    <a:pt x="2370" y="72"/>
                  </a:lnTo>
                  <a:lnTo>
                    <a:pt x="2303" y="54"/>
                  </a:lnTo>
                  <a:lnTo>
                    <a:pt x="2585" y="186"/>
                  </a:lnTo>
                  <a:lnTo>
                    <a:pt x="2591" y="192"/>
                  </a:lnTo>
                  <a:lnTo>
                    <a:pt x="2597" y="198"/>
                  </a:lnTo>
                  <a:lnTo>
                    <a:pt x="2621" y="228"/>
                  </a:lnTo>
                  <a:lnTo>
                    <a:pt x="2639" y="258"/>
                  </a:lnTo>
                  <a:lnTo>
                    <a:pt x="2646" y="270"/>
                  </a:lnTo>
                  <a:lnTo>
                    <a:pt x="2639" y="276"/>
                  </a:lnTo>
                  <a:lnTo>
                    <a:pt x="2603" y="282"/>
                  </a:lnTo>
                  <a:lnTo>
                    <a:pt x="2555" y="282"/>
                  </a:lnTo>
                  <a:lnTo>
                    <a:pt x="2507" y="276"/>
                  </a:lnTo>
                  <a:lnTo>
                    <a:pt x="2453" y="264"/>
                  </a:lnTo>
                  <a:lnTo>
                    <a:pt x="2394" y="246"/>
                  </a:lnTo>
                  <a:lnTo>
                    <a:pt x="2340" y="222"/>
                  </a:lnTo>
                  <a:lnTo>
                    <a:pt x="2321" y="216"/>
                  </a:lnTo>
                  <a:lnTo>
                    <a:pt x="2297" y="204"/>
                  </a:lnTo>
                  <a:lnTo>
                    <a:pt x="2171" y="126"/>
                  </a:lnTo>
                  <a:lnTo>
                    <a:pt x="2165" y="120"/>
                  </a:lnTo>
                  <a:lnTo>
                    <a:pt x="2154" y="102"/>
                  </a:lnTo>
                  <a:lnTo>
                    <a:pt x="2112" y="66"/>
                  </a:lnTo>
                  <a:lnTo>
                    <a:pt x="2064" y="24"/>
                  </a:lnTo>
                  <a:lnTo>
                    <a:pt x="2046" y="6"/>
                  </a:lnTo>
                  <a:lnTo>
                    <a:pt x="2034" y="0"/>
                  </a:lnTo>
                  <a:lnTo>
                    <a:pt x="2088" y="72"/>
                  </a:lnTo>
                  <a:lnTo>
                    <a:pt x="2106" y="108"/>
                  </a:lnTo>
                  <a:lnTo>
                    <a:pt x="2106" y="114"/>
                  </a:lnTo>
                  <a:lnTo>
                    <a:pt x="2112" y="114"/>
                  </a:lnTo>
                  <a:lnTo>
                    <a:pt x="2406" y="516"/>
                  </a:lnTo>
                  <a:lnTo>
                    <a:pt x="2412" y="534"/>
                  </a:lnTo>
                  <a:lnTo>
                    <a:pt x="2412" y="552"/>
                  </a:lnTo>
                  <a:lnTo>
                    <a:pt x="2394" y="576"/>
                  </a:lnTo>
                  <a:lnTo>
                    <a:pt x="2364" y="588"/>
                  </a:lnTo>
                  <a:lnTo>
                    <a:pt x="2321" y="588"/>
                  </a:lnTo>
                  <a:lnTo>
                    <a:pt x="2279" y="564"/>
                  </a:lnTo>
                  <a:lnTo>
                    <a:pt x="2237" y="534"/>
                  </a:lnTo>
                  <a:lnTo>
                    <a:pt x="2201" y="504"/>
                  </a:lnTo>
                  <a:lnTo>
                    <a:pt x="2195" y="498"/>
                  </a:lnTo>
                  <a:lnTo>
                    <a:pt x="2189" y="492"/>
                  </a:lnTo>
                  <a:lnTo>
                    <a:pt x="2171" y="462"/>
                  </a:lnTo>
                  <a:lnTo>
                    <a:pt x="2142" y="420"/>
                  </a:lnTo>
                  <a:lnTo>
                    <a:pt x="2100" y="378"/>
                  </a:lnTo>
                  <a:lnTo>
                    <a:pt x="2058" y="330"/>
                  </a:lnTo>
                  <a:lnTo>
                    <a:pt x="2040" y="318"/>
                  </a:lnTo>
                  <a:lnTo>
                    <a:pt x="2028" y="300"/>
                  </a:lnTo>
                  <a:lnTo>
                    <a:pt x="2009" y="264"/>
                  </a:lnTo>
                  <a:lnTo>
                    <a:pt x="1991" y="234"/>
                  </a:lnTo>
                  <a:lnTo>
                    <a:pt x="1985" y="210"/>
                  </a:lnTo>
                  <a:lnTo>
                    <a:pt x="1973" y="192"/>
                  </a:lnTo>
                  <a:lnTo>
                    <a:pt x="1967" y="180"/>
                  </a:lnTo>
                  <a:lnTo>
                    <a:pt x="1949" y="174"/>
                  </a:lnTo>
                  <a:lnTo>
                    <a:pt x="1907" y="156"/>
                  </a:lnTo>
                  <a:lnTo>
                    <a:pt x="1860" y="138"/>
                  </a:lnTo>
                  <a:lnTo>
                    <a:pt x="1836" y="132"/>
                  </a:lnTo>
                  <a:lnTo>
                    <a:pt x="1824" y="132"/>
                  </a:lnTo>
                  <a:lnTo>
                    <a:pt x="1806" y="132"/>
                  </a:lnTo>
                  <a:lnTo>
                    <a:pt x="1800" y="138"/>
                  </a:lnTo>
                  <a:lnTo>
                    <a:pt x="1794" y="144"/>
                  </a:lnTo>
                  <a:lnTo>
                    <a:pt x="1842" y="156"/>
                  </a:lnTo>
                  <a:lnTo>
                    <a:pt x="1872" y="180"/>
                  </a:lnTo>
                  <a:lnTo>
                    <a:pt x="1889" y="204"/>
                  </a:lnTo>
                  <a:lnTo>
                    <a:pt x="1895" y="222"/>
                  </a:lnTo>
                  <a:lnTo>
                    <a:pt x="1889" y="240"/>
                  </a:lnTo>
                  <a:lnTo>
                    <a:pt x="1901" y="270"/>
                  </a:lnTo>
                  <a:lnTo>
                    <a:pt x="1919" y="318"/>
                  </a:lnTo>
                  <a:lnTo>
                    <a:pt x="1943" y="366"/>
                  </a:lnTo>
                  <a:lnTo>
                    <a:pt x="1991" y="480"/>
                  </a:lnTo>
                  <a:lnTo>
                    <a:pt x="2021" y="534"/>
                  </a:lnTo>
                  <a:lnTo>
                    <a:pt x="2040" y="582"/>
                  </a:lnTo>
                  <a:lnTo>
                    <a:pt x="2064" y="630"/>
                  </a:lnTo>
                  <a:lnTo>
                    <a:pt x="2076" y="666"/>
                  </a:lnTo>
                  <a:lnTo>
                    <a:pt x="2082" y="683"/>
                  </a:lnTo>
                  <a:lnTo>
                    <a:pt x="2070" y="695"/>
                  </a:lnTo>
                  <a:lnTo>
                    <a:pt x="2052" y="695"/>
                  </a:lnTo>
                  <a:lnTo>
                    <a:pt x="2021" y="695"/>
                  </a:lnTo>
                  <a:lnTo>
                    <a:pt x="1997" y="695"/>
                  </a:lnTo>
                  <a:lnTo>
                    <a:pt x="1973" y="689"/>
                  </a:lnTo>
                  <a:lnTo>
                    <a:pt x="1955" y="683"/>
                  </a:lnTo>
                  <a:lnTo>
                    <a:pt x="1949" y="683"/>
                  </a:lnTo>
                  <a:lnTo>
                    <a:pt x="1949" y="677"/>
                  </a:lnTo>
                  <a:lnTo>
                    <a:pt x="1943" y="672"/>
                  </a:lnTo>
                  <a:lnTo>
                    <a:pt x="1913" y="636"/>
                  </a:lnTo>
                  <a:lnTo>
                    <a:pt x="1806" y="324"/>
                  </a:lnTo>
                  <a:lnTo>
                    <a:pt x="1776" y="330"/>
                  </a:lnTo>
                  <a:lnTo>
                    <a:pt x="1746" y="330"/>
                  </a:lnTo>
                  <a:lnTo>
                    <a:pt x="1703" y="312"/>
                  </a:lnTo>
                  <a:lnTo>
                    <a:pt x="1673" y="288"/>
                  </a:lnTo>
                  <a:lnTo>
                    <a:pt x="1667" y="276"/>
                  </a:lnTo>
                  <a:lnTo>
                    <a:pt x="1655" y="270"/>
                  </a:lnTo>
                  <a:lnTo>
                    <a:pt x="1637" y="276"/>
                  </a:lnTo>
                  <a:lnTo>
                    <a:pt x="1631" y="288"/>
                  </a:lnTo>
                  <a:lnTo>
                    <a:pt x="1625" y="306"/>
                  </a:lnTo>
                  <a:lnTo>
                    <a:pt x="1625" y="312"/>
                  </a:lnTo>
                  <a:lnTo>
                    <a:pt x="1643" y="318"/>
                  </a:lnTo>
                  <a:lnTo>
                    <a:pt x="1655" y="336"/>
                  </a:lnTo>
                  <a:lnTo>
                    <a:pt x="1667" y="366"/>
                  </a:lnTo>
                  <a:lnTo>
                    <a:pt x="1673" y="402"/>
                  </a:lnTo>
                  <a:lnTo>
                    <a:pt x="1673" y="408"/>
                  </a:lnTo>
                  <a:lnTo>
                    <a:pt x="1673" y="414"/>
                  </a:lnTo>
                  <a:lnTo>
                    <a:pt x="1716" y="761"/>
                  </a:lnTo>
                  <a:lnTo>
                    <a:pt x="1716" y="773"/>
                  </a:lnTo>
                  <a:lnTo>
                    <a:pt x="1716" y="779"/>
                  </a:lnTo>
                  <a:lnTo>
                    <a:pt x="1709" y="773"/>
                  </a:lnTo>
                  <a:lnTo>
                    <a:pt x="1703" y="755"/>
                  </a:lnTo>
                  <a:lnTo>
                    <a:pt x="1697" y="749"/>
                  </a:lnTo>
                  <a:lnTo>
                    <a:pt x="1691" y="737"/>
                  </a:lnTo>
                  <a:lnTo>
                    <a:pt x="1679" y="713"/>
                  </a:lnTo>
                  <a:lnTo>
                    <a:pt x="1661" y="672"/>
                  </a:lnTo>
                  <a:lnTo>
                    <a:pt x="1643" y="630"/>
                  </a:lnTo>
                  <a:lnTo>
                    <a:pt x="1613" y="582"/>
                  </a:lnTo>
                  <a:lnTo>
                    <a:pt x="1589" y="540"/>
                  </a:lnTo>
                  <a:lnTo>
                    <a:pt x="1560" y="510"/>
                  </a:lnTo>
                  <a:lnTo>
                    <a:pt x="1536" y="492"/>
                  </a:lnTo>
                  <a:lnTo>
                    <a:pt x="1494" y="480"/>
                  </a:lnTo>
                  <a:lnTo>
                    <a:pt x="1446" y="480"/>
                  </a:lnTo>
                  <a:lnTo>
                    <a:pt x="1397" y="486"/>
                  </a:lnTo>
                  <a:lnTo>
                    <a:pt x="1349" y="498"/>
                  </a:lnTo>
                  <a:lnTo>
                    <a:pt x="1248" y="528"/>
                  </a:lnTo>
                  <a:lnTo>
                    <a:pt x="1158" y="570"/>
                  </a:lnTo>
                  <a:lnTo>
                    <a:pt x="1104" y="600"/>
                  </a:lnTo>
                  <a:lnTo>
                    <a:pt x="1037" y="624"/>
                  </a:lnTo>
                  <a:lnTo>
                    <a:pt x="996" y="630"/>
                  </a:lnTo>
                  <a:lnTo>
                    <a:pt x="948" y="630"/>
                  </a:lnTo>
                  <a:lnTo>
                    <a:pt x="900" y="618"/>
                  </a:lnTo>
                  <a:lnTo>
                    <a:pt x="840" y="588"/>
                  </a:lnTo>
                  <a:lnTo>
                    <a:pt x="714" y="534"/>
                  </a:lnTo>
                  <a:lnTo>
                    <a:pt x="582" y="474"/>
                  </a:lnTo>
                  <a:lnTo>
                    <a:pt x="443" y="408"/>
                  </a:lnTo>
                  <a:lnTo>
                    <a:pt x="318" y="348"/>
                  </a:lnTo>
                  <a:lnTo>
                    <a:pt x="198" y="288"/>
                  </a:lnTo>
                  <a:lnTo>
                    <a:pt x="149" y="264"/>
                  </a:lnTo>
                  <a:lnTo>
                    <a:pt x="102" y="240"/>
                  </a:lnTo>
                  <a:lnTo>
                    <a:pt x="0" y="187"/>
                  </a:lnTo>
                  <a:lnTo>
                    <a:pt x="0" y="460"/>
                  </a:lnTo>
                  <a:lnTo>
                    <a:pt x="36" y="474"/>
                  </a:lnTo>
                  <a:lnTo>
                    <a:pt x="149" y="516"/>
                  </a:lnTo>
                  <a:lnTo>
                    <a:pt x="216" y="540"/>
                  </a:lnTo>
                  <a:lnTo>
                    <a:pt x="288" y="570"/>
                  </a:lnTo>
                  <a:lnTo>
                    <a:pt x="348" y="594"/>
                  </a:lnTo>
                  <a:lnTo>
                    <a:pt x="396" y="618"/>
                  </a:lnTo>
                  <a:lnTo>
                    <a:pt x="432" y="636"/>
                  </a:lnTo>
                  <a:lnTo>
                    <a:pt x="461" y="654"/>
                  </a:lnTo>
                  <a:lnTo>
                    <a:pt x="504" y="672"/>
                  </a:lnTo>
                  <a:lnTo>
                    <a:pt x="588" y="707"/>
                  </a:lnTo>
                  <a:lnTo>
                    <a:pt x="684" y="743"/>
                  </a:lnTo>
                  <a:lnTo>
                    <a:pt x="725" y="755"/>
                  </a:lnTo>
                  <a:lnTo>
                    <a:pt x="761" y="767"/>
                  </a:lnTo>
                  <a:lnTo>
                    <a:pt x="828" y="779"/>
                  </a:lnTo>
                  <a:lnTo>
                    <a:pt x="894" y="785"/>
                  </a:lnTo>
                  <a:lnTo>
                    <a:pt x="966" y="791"/>
                  </a:lnTo>
                  <a:lnTo>
                    <a:pt x="1031" y="791"/>
                  </a:lnTo>
                  <a:lnTo>
                    <a:pt x="1092" y="785"/>
                  </a:lnTo>
                  <a:lnTo>
                    <a:pt x="1146" y="785"/>
                  </a:lnTo>
                  <a:lnTo>
                    <a:pt x="1176" y="779"/>
                  </a:lnTo>
                  <a:lnTo>
                    <a:pt x="1188" y="779"/>
                  </a:lnTo>
                  <a:lnTo>
                    <a:pt x="1236" y="785"/>
                  </a:lnTo>
                  <a:lnTo>
                    <a:pt x="1278" y="791"/>
                  </a:lnTo>
                  <a:lnTo>
                    <a:pt x="1307" y="803"/>
                  </a:lnTo>
                  <a:lnTo>
                    <a:pt x="1337" y="809"/>
                  </a:lnTo>
                  <a:lnTo>
                    <a:pt x="1379" y="827"/>
                  </a:lnTo>
                  <a:lnTo>
                    <a:pt x="1404" y="845"/>
                  </a:lnTo>
                  <a:lnTo>
                    <a:pt x="1416" y="863"/>
                  </a:lnTo>
                  <a:lnTo>
                    <a:pt x="1416" y="875"/>
                  </a:lnTo>
                  <a:lnTo>
                    <a:pt x="1416" y="881"/>
                  </a:lnTo>
                  <a:lnTo>
                    <a:pt x="1416" y="887"/>
                  </a:lnTo>
                  <a:lnTo>
                    <a:pt x="1410" y="887"/>
                  </a:lnTo>
                  <a:lnTo>
                    <a:pt x="1397" y="893"/>
                  </a:lnTo>
                  <a:lnTo>
                    <a:pt x="1379" y="905"/>
                  </a:lnTo>
                  <a:lnTo>
                    <a:pt x="1361" y="923"/>
                  </a:lnTo>
                  <a:lnTo>
                    <a:pt x="1355" y="941"/>
                  </a:lnTo>
                  <a:lnTo>
                    <a:pt x="1361" y="971"/>
                  </a:lnTo>
                  <a:lnTo>
                    <a:pt x="1367" y="989"/>
                  </a:lnTo>
                  <a:lnTo>
                    <a:pt x="1385" y="1007"/>
                  </a:lnTo>
                  <a:lnTo>
                    <a:pt x="1404" y="1025"/>
                  </a:lnTo>
                  <a:lnTo>
                    <a:pt x="1434" y="1049"/>
                  </a:lnTo>
                  <a:lnTo>
                    <a:pt x="1464" y="1067"/>
                  </a:lnTo>
                  <a:lnTo>
                    <a:pt x="1494" y="1085"/>
                  </a:lnTo>
                  <a:lnTo>
                    <a:pt x="1554" y="1091"/>
                  </a:lnTo>
                  <a:lnTo>
                    <a:pt x="1607" y="1085"/>
                  </a:lnTo>
                  <a:lnTo>
                    <a:pt x="1661" y="1067"/>
                  </a:lnTo>
                  <a:lnTo>
                    <a:pt x="1697" y="1043"/>
                  </a:lnTo>
                  <a:lnTo>
                    <a:pt x="1734" y="1019"/>
                  </a:lnTo>
                  <a:lnTo>
                    <a:pt x="1752" y="995"/>
                  </a:lnTo>
                  <a:lnTo>
                    <a:pt x="1758" y="989"/>
                  </a:lnTo>
                  <a:lnTo>
                    <a:pt x="1812" y="989"/>
                  </a:lnTo>
                  <a:lnTo>
                    <a:pt x="1860" y="983"/>
                  </a:lnTo>
                  <a:lnTo>
                    <a:pt x="1907" y="965"/>
                  </a:lnTo>
                  <a:lnTo>
                    <a:pt x="1943" y="941"/>
                  </a:lnTo>
                  <a:lnTo>
                    <a:pt x="1973" y="917"/>
                  </a:lnTo>
                  <a:lnTo>
                    <a:pt x="2003" y="899"/>
                  </a:lnTo>
                  <a:lnTo>
                    <a:pt x="2015" y="881"/>
                  </a:lnTo>
                  <a:lnTo>
                    <a:pt x="2021" y="875"/>
                  </a:lnTo>
                  <a:lnTo>
                    <a:pt x="2201" y="899"/>
                  </a:lnTo>
                  <a:lnTo>
                    <a:pt x="2243" y="905"/>
                  </a:lnTo>
                  <a:lnTo>
                    <a:pt x="2273" y="899"/>
                  </a:lnTo>
                  <a:lnTo>
                    <a:pt x="2327" y="887"/>
                  </a:lnTo>
                  <a:lnTo>
                    <a:pt x="2364" y="863"/>
                  </a:lnTo>
                  <a:lnTo>
                    <a:pt x="2388" y="827"/>
                  </a:lnTo>
                  <a:lnTo>
                    <a:pt x="2400" y="797"/>
                  </a:lnTo>
                  <a:lnTo>
                    <a:pt x="2400" y="767"/>
                  </a:lnTo>
                  <a:lnTo>
                    <a:pt x="2400" y="743"/>
                  </a:lnTo>
                  <a:lnTo>
                    <a:pt x="2400" y="737"/>
                  </a:lnTo>
                  <a:lnTo>
                    <a:pt x="2418" y="737"/>
                  </a:lnTo>
                  <a:lnTo>
                    <a:pt x="2436" y="731"/>
                  </a:lnTo>
                  <a:lnTo>
                    <a:pt x="2471" y="701"/>
                  </a:lnTo>
                  <a:lnTo>
                    <a:pt x="2513" y="660"/>
                  </a:lnTo>
                  <a:lnTo>
                    <a:pt x="2555" y="606"/>
                  </a:lnTo>
                  <a:lnTo>
                    <a:pt x="2591" y="552"/>
                  </a:lnTo>
                  <a:lnTo>
                    <a:pt x="2621" y="504"/>
                  </a:lnTo>
                  <a:lnTo>
                    <a:pt x="2639" y="468"/>
                  </a:lnTo>
                  <a:lnTo>
                    <a:pt x="2646" y="462"/>
                  </a:lnTo>
                  <a:lnTo>
                    <a:pt x="2646" y="456"/>
                  </a:lnTo>
                  <a:lnTo>
                    <a:pt x="2693" y="374"/>
                  </a:lnTo>
                  <a:lnTo>
                    <a:pt x="2723" y="299"/>
                  </a:lnTo>
                  <a:close/>
                </a:path>
              </a:pathLst>
            </a:custGeom>
            <a:solidFill>
              <a:schemeClr val="bg1"/>
            </a:solidFill>
            <a:ln w="25400">
              <a:solidFill>
                <a:schemeClr val="tx1"/>
              </a:solidFill>
              <a:round/>
              <a:headEnd/>
              <a:tailEnd/>
            </a:ln>
          </p:spPr>
          <p:txBody>
            <a:bodyPr/>
            <a:lstStyle/>
            <a:p>
              <a:endParaRPr lang="ja-JP" altLang="en-US"/>
            </a:p>
          </p:txBody>
        </p:sp>
      </p:grpSp>
      <p:sp>
        <p:nvSpPr>
          <p:cNvPr id="16" name="Text Box 16"/>
          <p:cNvSpPr txBox="1">
            <a:spLocks noChangeArrowheads="1"/>
          </p:cNvSpPr>
          <p:nvPr userDrawn="1"/>
        </p:nvSpPr>
        <p:spPr bwMode="auto">
          <a:xfrm>
            <a:off x="822325" y="6489700"/>
            <a:ext cx="7653338" cy="304800"/>
          </a:xfrm>
          <a:prstGeom prst="rect">
            <a:avLst/>
          </a:prstGeom>
          <a:noFill/>
          <a:ln>
            <a:noFill/>
          </a:ln>
          <a:effectLs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r>
              <a:rPr kumimoji="0" lang="en-US" altLang="ja-JP" sz="1400" smtClean="0">
                <a:solidFill>
                  <a:schemeClr val="bg2"/>
                </a:solidFill>
                <a:latin typeface="Arial" pitchFamily="34" charset="0"/>
                <a:ea typeface="ＭＳ Ｐゴシック" pitchFamily="50" charset="-128"/>
                <a:cs typeface="Arial" pitchFamily="34" charset="0"/>
              </a:rPr>
              <a:t>Chiến lược phát triển Doanh nghiệp vừa và nhỏ Việt Nam – Viet SME strategy for development</a:t>
            </a:r>
          </a:p>
        </p:txBody>
      </p:sp>
    </p:spTree>
    <p:extLst>
      <p:ext uri="{BB962C8B-B14F-4D97-AF65-F5344CB8AC3E}">
        <p14:creationId xmlns:p14="http://schemas.microsoft.com/office/powerpoint/2010/main" xmlns="" val="108975318"/>
      </p:ext>
    </p:extLst>
  </p:cSld>
  <p:clrMapOvr>
    <a:overrideClrMapping bg1="dk2" tx1="lt1" bg2="dk1" tx2="lt2" accent1="accent1" accent2="accent2" accent3="accent3" accent4="accent4" accent5="accent5" accent6="accent6" hlink="hlink" folHlink="folHlink"/>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1636231044"/>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xmlns="" val="817937913"/>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1899839903"/>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1091086140"/>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xmlns="" val="29403008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2261058751"/>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553540035"/>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xmlns="" val="772799098"/>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xmlns="" val="2416487289"/>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346753006"/>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2045952650"/>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userDrawn="1"/>
        </p:nvGrpSpPr>
        <p:grpSpPr bwMode="auto">
          <a:xfrm>
            <a:off x="0" y="2235200"/>
            <a:ext cx="9144000" cy="4046538"/>
            <a:chOff x="0" y="1536"/>
            <a:chExt cx="5760" cy="2549"/>
          </a:xfrm>
        </p:grpSpPr>
        <p:sp>
          <p:nvSpPr>
            <p:cNvPr id="3" name="Rectangle 3"/>
            <p:cNvSpPr>
              <a:spLocks noChangeArrowheads="1"/>
            </p:cNvSpPr>
            <p:nvPr userDrawn="1"/>
          </p:nvSpPr>
          <p:spPr bwMode="hidden">
            <a:xfrm rot="-1424751">
              <a:off x="2121" y="2592"/>
              <a:ext cx="3072" cy="384"/>
            </a:xfrm>
            <a:prstGeom prst="rect">
              <a:avLst/>
            </a:prstGeom>
            <a:gradFill rotWithShape="0">
              <a:gsLst>
                <a:gs pos="0">
                  <a:schemeClr val="bg1">
                    <a:gamma/>
                    <a:shade val="94118"/>
                    <a:invGamma/>
                  </a:schemeClr>
                </a:gs>
                <a:gs pos="50000">
                  <a:schemeClr val="bg1"/>
                </a:gs>
                <a:gs pos="100000">
                  <a:schemeClr val="bg1">
                    <a:gamma/>
                    <a:shade val="94118"/>
                    <a:invGamma/>
                  </a:schemeClr>
                </a:gs>
              </a:gsLst>
              <a:lin ang="18900000" scaled="1"/>
            </a:gradFill>
            <a:ln w="25400">
              <a:solidFill>
                <a:schemeClr val="tx1"/>
              </a:solidFill>
              <a:miter lim="800000"/>
              <a:headEnd/>
              <a:tailEnd/>
            </a:ln>
            <a:effectLs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sp>
          <p:nvSpPr>
            <p:cNvPr id="4" name="Freeform 4"/>
            <p:cNvSpPr>
              <a:spLocks/>
            </p:cNvSpPr>
            <p:nvPr userDrawn="1"/>
          </p:nvSpPr>
          <p:spPr bwMode="hidden">
            <a:xfrm>
              <a:off x="0" y="2664"/>
              <a:ext cx="2688" cy="1224"/>
            </a:xfrm>
            <a:custGeom>
              <a:avLst/>
              <a:gdLst>
                <a:gd name="T0" fmla="*/ 0 w 2688"/>
                <a:gd name="T1" fmla="*/ 0 h 1224"/>
                <a:gd name="T2" fmla="*/ 960 w 2688"/>
                <a:gd name="T3" fmla="*/ 552 h 1224"/>
                <a:gd name="T4" fmla="*/ 1968 w 2688"/>
                <a:gd name="T5" fmla="*/ 264 h 1224"/>
                <a:gd name="T6" fmla="*/ 2028 w 2688"/>
                <a:gd name="T7" fmla="*/ 270 h 1224"/>
                <a:gd name="T8" fmla="*/ 2661 w 2688"/>
                <a:gd name="T9" fmla="*/ 528 h 1224"/>
                <a:gd name="T10" fmla="*/ 2688 w 2688"/>
                <a:gd name="T11" fmla="*/ 648 h 1224"/>
                <a:gd name="T12" fmla="*/ 2304 w 2688"/>
                <a:gd name="T13" fmla="*/ 1080 h 1224"/>
                <a:gd name="T14" fmla="*/ 1584 w 2688"/>
                <a:gd name="T15" fmla="*/ 1224 h 1224"/>
                <a:gd name="T16" fmla="*/ 1296 w 2688"/>
                <a:gd name="T17" fmla="*/ 936 h 1224"/>
                <a:gd name="T18" fmla="*/ 864 w 2688"/>
                <a:gd name="T19" fmla="*/ 1032 h 1224"/>
                <a:gd name="T20" fmla="*/ 0 w 2688"/>
                <a:gd name="T21" fmla="*/ 552 h 1224"/>
                <a:gd name="T22" fmla="*/ 0 w 2688"/>
                <a:gd name="T23" fmla="*/ 0 h 12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88" h="1224">
                  <a:moveTo>
                    <a:pt x="0" y="0"/>
                  </a:moveTo>
                  <a:lnTo>
                    <a:pt x="960" y="552"/>
                  </a:lnTo>
                  <a:lnTo>
                    <a:pt x="1968" y="264"/>
                  </a:lnTo>
                  <a:lnTo>
                    <a:pt x="2028" y="270"/>
                  </a:lnTo>
                  <a:lnTo>
                    <a:pt x="2661" y="528"/>
                  </a:lnTo>
                  <a:lnTo>
                    <a:pt x="2688" y="648"/>
                  </a:lnTo>
                  <a:lnTo>
                    <a:pt x="2304" y="1080"/>
                  </a:lnTo>
                  <a:lnTo>
                    <a:pt x="1584" y="1224"/>
                  </a:lnTo>
                  <a:lnTo>
                    <a:pt x="1296" y="936"/>
                  </a:lnTo>
                  <a:lnTo>
                    <a:pt x="864" y="1032"/>
                  </a:lnTo>
                  <a:lnTo>
                    <a:pt x="0" y="552"/>
                  </a:lnTo>
                  <a:lnTo>
                    <a:pt x="0" y="0"/>
                  </a:ln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ja-JP" altLang="en-US"/>
            </a:p>
          </p:txBody>
        </p:sp>
        <p:sp>
          <p:nvSpPr>
            <p:cNvPr id="5" name="Freeform 5"/>
            <p:cNvSpPr>
              <a:spLocks/>
            </p:cNvSpPr>
            <p:nvPr userDrawn="1"/>
          </p:nvSpPr>
          <p:spPr bwMode="hidden">
            <a:xfrm>
              <a:off x="3359" y="1536"/>
              <a:ext cx="2401" cy="1232"/>
            </a:xfrm>
            <a:custGeom>
              <a:avLst/>
              <a:gdLst>
                <a:gd name="T0" fmla="*/ 2208 w 2401"/>
                <a:gd name="T1" fmla="*/ 15 h 1232"/>
                <a:gd name="T2" fmla="*/ 2088 w 2401"/>
                <a:gd name="T3" fmla="*/ 57 h 1232"/>
                <a:gd name="T4" fmla="*/ 1951 w 2401"/>
                <a:gd name="T5" fmla="*/ 99 h 1232"/>
                <a:gd name="T6" fmla="*/ 1704 w 2401"/>
                <a:gd name="T7" fmla="*/ 135 h 1232"/>
                <a:gd name="T8" fmla="*/ 1314 w 2401"/>
                <a:gd name="T9" fmla="*/ 177 h 1232"/>
                <a:gd name="T10" fmla="*/ 1176 w 2401"/>
                <a:gd name="T11" fmla="*/ 189 h 1232"/>
                <a:gd name="T12" fmla="*/ 1122 w 2401"/>
                <a:gd name="T13" fmla="*/ 195 h 1232"/>
                <a:gd name="T14" fmla="*/ 1075 w 2401"/>
                <a:gd name="T15" fmla="*/ 231 h 1232"/>
                <a:gd name="T16" fmla="*/ 924 w 2401"/>
                <a:gd name="T17" fmla="*/ 321 h 1232"/>
                <a:gd name="T18" fmla="*/ 840 w 2401"/>
                <a:gd name="T19" fmla="*/ 369 h 1232"/>
                <a:gd name="T20" fmla="*/ 630 w 2401"/>
                <a:gd name="T21" fmla="*/ 458 h 1232"/>
                <a:gd name="T22" fmla="*/ 529 w 2401"/>
                <a:gd name="T23" fmla="*/ 500 h 1232"/>
                <a:gd name="T24" fmla="*/ 487 w 2401"/>
                <a:gd name="T25" fmla="*/ 542 h 1232"/>
                <a:gd name="T26" fmla="*/ 457 w 2401"/>
                <a:gd name="T27" fmla="*/ 590 h 1232"/>
                <a:gd name="T28" fmla="*/ 402 w 2401"/>
                <a:gd name="T29" fmla="*/ 638 h 1232"/>
                <a:gd name="T30" fmla="*/ 330 w 2401"/>
                <a:gd name="T31" fmla="*/ 758 h 1232"/>
                <a:gd name="T32" fmla="*/ 312 w 2401"/>
                <a:gd name="T33" fmla="*/ 788 h 1232"/>
                <a:gd name="T34" fmla="*/ 252 w 2401"/>
                <a:gd name="T35" fmla="*/ 824 h 1232"/>
                <a:gd name="T36" fmla="*/ 84 w 2401"/>
                <a:gd name="T37" fmla="*/ 926 h 1232"/>
                <a:gd name="T38" fmla="*/ 0 w 2401"/>
                <a:gd name="T39" fmla="*/ 992 h 1232"/>
                <a:gd name="T40" fmla="*/ 12 w 2401"/>
                <a:gd name="T41" fmla="*/ 1040 h 1232"/>
                <a:gd name="T42" fmla="*/ 132 w 2401"/>
                <a:gd name="T43" fmla="*/ 1034 h 1232"/>
                <a:gd name="T44" fmla="*/ 336 w 2401"/>
                <a:gd name="T45" fmla="*/ 980 h 1232"/>
                <a:gd name="T46" fmla="*/ 529 w 2401"/>
                <a:gd name="T47" fmla="*/ 896 h 1232"/>
                <a:gd name="T48" fmla="*/ 576 w 2401"/>
                <a:gd name="T49" fmla="*/ 872 h 1232"/>
                <a:gd name="T50" fmla="*/ 714 w 2401"/>
                <a:gd name="T51" fmla="*/ 848 h 1232"/>
                <a:gd name="T52" fmla="*/ 966 w 2401"/>
                <a:gd name="T53" fmla="*/ 794 h 1232"/>
                <a:gd name="T54" fmla="*/ 1212 w 2401"/>
                <a:gd name="T55" fmla="*/ 782 h 1232"/>
                <a:gd name="T56" fmla="*/ 1416 w 2401"/>
                <a:gd name="T57" fmla="*/ 872 h 1232"/>
                <a:gd name="T58" fmla="*/ 1464 w 2401"/>
                <a:gd name="T59" fmla="*/ 932 h 1232"/>
                <a:gd name="T60" fmla="*/ 1440 w 2401"/>
                <a:gd name="T61" fmla="*/ 992 h 1232"/>
                <a:gd name="T62" fmla="*/ 1302 w 2401"/>
                <a:gd name="T63" fmla="*/ 1040 h 1232"/>
                <a:gd name="T64" fmla="*/ 1158 w 2401"/>
                <a:gd name="T65" fmla="*/ 1100 h 1232"/>
                <a:gd name="T66" fmla="*/ 1093 w 2401"/>
                <a:gd name="T67" fmla="*/ 1148 h 1232"/>
                <a:gd name="T68" fmla="*/ 1075 w 2401"/>
                <a:gd name="T69" fmla="*/ 1208 h 1232"/>
                <a:gd name="T70" fmla="*/ 1093 w 2401"/>
                <a:gd name="T71" fmla="*/ 1232 h 1232"/>
                <a:gd name="T72" fmla="*/ 1152 w 2401"/>
                <a:gd name="T73" fmla="*/ 1226 h 1232"/>
                <a:gd name="T74" fmla="*/ 1332 w 2401"/>
                <a:gd name="T75" fmla="*/ 1208 h 1232"/>
                <a:gd name="T76" fmla="*/ 1434 w 2401"/>
                <a:gd name="T77" fmla="*/ 1184 h 1232"/>
                <a:gd name="T78" fmla="*/ 1464 w 2401"/>
                <a:gd name="T79" fmla="*/ 1172 h 1232"/>
                <a:gd name="T80" fmla="*/ 1578 w 2401"/>
                <a:gd name="T81" fmla="*/ 1130 h 1232"/>
                <a:gd name="T82" fmla="*/ 1758 w 2401"/>
                <a:gd name="T83" fmla="*/ 1064 h 1232"/>
                <a:gd name="T84" fmla="*/ 1872 w 2401"/>
                <a:gd name="T85" fmla="*/ 962 h 1232"/>
                <a:gd name="T86" fmla="*/ 1986 w 2401"/>
                <a:gd name="T87" fmla="*/ 800 h 1232"/>
                <a:gd name="T88" fmla="*/ 2166 w 2401"/>
                <a:gd name="T89" fmla="*/ 650 h 1232"/>
                <a:gd name="T90" fmla="*/ 2257 w 2401"/>
                <a:gd name="T91" fmla="*/ 590 h 1232"/>
                <a:gd name="T92" fmla="*/ 2400 w 2401"/>
                <a:gd name="T93" fmla="*/ 57 h 12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01" h="1232">
                  <a:moveTo>
                    <a:pt x="2310" y="3"/>
                  </a:moveTo>
                  <a:lnTo>
                    <a:pt x="2280" y="3"/>
                  </a:lnTo>
                  <a:lnTo>
                    <a:pt x="2208" y="15"/>
                  </a:lnTo>
                  <a:lnTo>
                    <a:pt x="2136" y="27"/>
                  </a:lnTo>
                  <a:lnTo>
                    <a:pt x="2112" y="39"/>
                  </a:lnTo>
                  <a:lnTo>
                    <a:pt x="2088" y="57"/>
                  </a:lnTo>
                  <a:lnTo>
                    <a:pt x="2082" y="63"/>
                  </a:lnTo>
                  <a:lnTo>
                    <a:pt x="2076" y="69"/>
                  </a:lnTo>
                  <a:lnTo>
                    <a:pt x="1951" y="99"/>
                  </a:lnTo>
                  <a:lnTo>
                    <a:pt x="1896" y="111"/>
                  </a:lnTo>
                  <a:lnTo>
                    <a:pt x="1836" y="117"/>
                  </a:lnTo>
                  <a:lnTo>
                    <a:pt x="1704" y="135"/>
                  </a:lnTo>
                  <a:lnTo>
                    <a:pt x="1572" y="153"/>
                  </a:lnTo>
                  <a:lnTo>
                    <a:pt x="1434" y="165"/>
                  </a:lnTo>
                  <a:lnTo>
                    <a:pt x="1314" y="177"/>
                  </a:lnTo>
                  <a:lnTo>
                    <a:pt x="1260" y="183"/>
                  </a:lnTo>
                  <a:lnTo>
                    <a:pt x="1212" y="189"/>
                  </a:lnTo>
                  <a:lnTo>
                    <a:pt x="1176" y="189"/>
                  </a:lnTo>
                  <a:lnTo>
                    <a:pt x="1146" y="195"/>
                  </a:lnTo>
                  <a:lnTo>
                    <a:pt x="1128" y="195"/>
                  </a:lnTo>
                  <a:lnTo>
                    <a:pt x="1122" y="195"/>
                  </a:lnTo>
                  <a:lnTo>
                    <a:pt x="1116" y="201"/>
                  </a:lnTo>
                  <a:lnTo>
                    <a:pt x="1105" y="207"/>
                  </a:lnTo>
                  <a:lnTo>
                    <a:pt x="1075" y="231"/>
                  </a:lnTo>
                  <a:lnTo>
                    <a:pt x="1026" y="261"/>
                  </a:lnTo>
                  <a:lnTo>
                    <a:pt x="972" y="291"/>
                  </a:lnTo>
                  <a:lnTo>
                    <a:pt x="924" y="321"/>
                  </a:lnTo>
                  <a:lnTo>
                    <a:pt x="876" y="345"/>
                  </a:lnTo>
                  <a:lnTo>
                    <a:pt x="846" y="363"/>
                  </a:lnTo>
                  <a:lnTo>
                    <a:pt x="840" y="369"/>
                  </a:lnTo>
                  <a:lnTo>
                    <a:pt x="834" y="369"/>
                  </a:lnTo>
                  <a:lnTo>
                    <a:pt x="732" y="417"/>
                  </a:lnTo>
                  <a:lnTo>
                    <a:pt x="630" y="458"/>
                  </a:lnTo>
                  <a:lnTo>
                    <a:pt x="588" y="476"/>
                  </a:lnTo>
                  <a:lnTo>
                    <a:pt x="552" y="488"/>
                  </a:lnTo>
                  <a:lnTo>
                    <a:pt x="529" y="500"/>
                  </a:lnTo>
                  <a:lnTo>
                    <a:pt x="517" y="506"/>
                  </a:lnTo>
                  <a:lnTo>
                    <a:pt x="499" y="524"/>
                  </a:lnTo>
                  <a:lnTo>
                    <a:pt x="487" y="542"/>
                  </a:lnTo>
                  <a:lnTo>
                    <a:pt x="481" y="560"/>
                  </a:lnTo>
                  <a:lnTo>
                    <a:pt x="481" y="578"/>
                  </a:lnTo>
                  <a:lnTo>
                    <a:pt x="457" y="590"/>
                  </a:lnTo>
                  <a:lnTo>
                    <a:pt x="438" y="596"/>
                  </a:lnTo>
                  <a:lnTo>
                    <a:pt x="420" y="614"/>
                  </a:lnTo>
                  <a:lnTo>
                    <a:pt x="402" y="638"/>
                  </a:lnTo>
                  <a:lnTo>
                    <a:pt x="366" y="698"/>
                  </a:lnTo>
                  <a:lnTo>
                    <a:pt x="348" y="728"/>
                  </a:lnTo>
                  <a:lnTo>
                    <a:pt x="330" y="758"/>
                  </a:lnTo>
                  <a:lnTo>
                    <a:pt x="324" y="776"/>
                  </a:lnTo>
                  <a:lnTo>
                    <a:pt x="318" y="782"/>
                  </a:lnTo>
                  <a:lnTo>
                    <a:pt x="312" y="788"/>
                  </a:lnTo>
                  <a:lnTo>
                    <a:pt x="300" y="794"/>
                  </a:lnTo>
                  <a:lnTo>
                    <a:pt x="282" y="806"/>
                  </a:lnTo>
                  <a:lnTo>
                    <a:pt x="252" y="824"/>
                  </a:lnTo>
                  <a:lnTo>
                    <a:pt x="199" y="854"/>
                  </a:lnTo>
                  <a:lnTo>
                    <a:pt x="151" y="884"/>
                  </a:lnTo>
                  <a:lnTo>
                    <a:pt x="84" y="926"/>
                  </a:lnTo>
                  <a:lnTo>
                    <a:pt x="30" y="962"/>
                  </a:lnTo>
                  <a:lnTo>
                    <a:pt x="12" y="974"/>
                  </a:lnTo>
                  <a:lnTo>
                    <a:pt x="0" y="992"/>
                  </a:lnTo>
                  <a:lnTo>
                    <a:pt x="0" y="1004"/>
                  </a:lnTo>
                  <a:lnTo>
                    <a:pt x="0" y="1022"/>
                  </a:lnTo>
                  <a:lnTo>
                    <a:pt x="12" y="1040"/>
                  </a:lnTo>
                  <a:lnTo>
                    <a:pt x="42" y="1046"/>
                  </a:lnTo>
                  <a:lnTo>
                    <a:pt x="84" y="1046"/>
                  </a:lnTo>
                  <a:lnTo>
                    <a:pt x="132" y="1034"/>
                  </a:lnTo>
                  <a:lnTo>
                    <a:pt x="193" y="1022"/>
                  </a:lnTo>
                  <a:lnTo>
                    <a:pt x="264" y="1004"/>
                  </a:lnTo>
                  <a:lnTo>
                    <a:pt x="336" y="980"/>
                  </a:lnTo>
                  <a:lnTo>
                    <a:pt x="408" y="950"/>
                  </a:lnTo>
                  <a:lnTo>
                    <a:pt x="475" y="920"/>
                  </a:lnTo>
                  <a:lnTo>
                    <a:pt x="529" y="896"/>
                  </a:lnTo>
                  <a:lnTo>
                    <a:pt x="564" y="878"/>
                  </a:lnTo>
                  <a:lnTo>
                    <a:pt x="570" y="872"/>
                  </a:lnTo>
                  <a:lnTo>
                    <a:pt x="576" y="872"/>
                  </a:lnTo>
                  <a:lnTo>
                    <a:pt x="606" y="872"/>
                  </a:lnTo>
                  <a:lnTo>
                    <a:pt x="648" y="866"/>
                  </a:lnTo>
                  <a:lnTo>
                    <a:pt x="714" y="848"/>
                  </a:lnTo>
                  <a:lnTo>
                    <a:pt x="793" y="830"/>
                  </a:lnTo>
                  <a:lnTo>
                    <a:pt x="876" y="812"/>
                  </a:lnTo>
                  <a:lnTo>
                    <a:pt x="966" y="794"/>
                  </a:lnTo>
                  <a:lnTo>
                    <a:pt x="1063" y="782"/>
                  </a:lnTo>
                  <a:lnTo>
                    <a:pt x="1152" y="776"/>
                  </a:lnTo>
                  <a:lnTo>
                    <a:pt x="1212" y="782"/>
                  </a:lnTo>
                  <a:lnTo>
                    <a:pt x="1284" y="806"/>
                  </a:lnTo>
                  <a:lnTo>
                    <a:pt x="1357" y="836"/>
                  </a:lnTo>
                  <a:lnTo>
                    <a:pt x="1416" y="872"/>
                  </a:lnTo>
                  <a:lnTo>
                    <a:pt x="1434" y="890"/>
                  </a:lnTo>
                  <a:lnTo>
                    <a:pt x="1452" y="908"/>
                  </a:lnTo>
                  <a:lnTo>
                    <a:pt x="1464" y="932"/>
                  </a:lnTo>
                  <a:lnTo>
                    <a:pt x="1464" y="950"/>
                  </a:lnTo>
                  <a:lnTo>
                    <a:pt x="1458" y="968"/>
                  </a:lnTo>
                  <a:lnTo>
                    <a:pt x="1440" y="992"/>
                  </a:lnTo>
                  <a:lnTo>
                    <a:pt x="1410" y="1004"/>
                  </a:lnTo>
                  <a:lnTo>
                    <a:pt x="1369" y="1022"/>
                  </a:lnTo>
                  <a:lnTo>
                    <a:pt x="1302" y="1040"/>
                  </a:lnTo>
                  <a:lnTo>
                    <a:pt x="1248" y="1064"/>
                  </a:lnTo>
                  <a:lnTo>
                    <a:pt x="1200" y="1082"/>
                  </a:lnTo>
                  <a:lnTo>
                    <a:pt x="1158" y="1100"/>
                  </a:lnTo>
                  <a:lnTo>
                    <a:pt x="1128" y="1118"/>
                  </a:lnTo>
                  <a:lnTo>
                    <a:pt x="1110" y="1130"/>
                  </a:lnTo>
                  <a:lnTo>
                    <a:pt x="1093" y="1148"/>
                  </a:lnTo>
                  <a:lnTo>
                    <a:pt x="1081" y="1160"/>
                  </a:lnTo>
                  <a:lnTo>
                    <a:pt x="1069" y="1190"/>
                  </a:lnTo>
                  <a:lnTo>
                    <a:pt x="1075" y="1208"/>
                  </a:lnTo>
                  <a:lnTo>
                    <a:pt x="1081" y="1220"/>
                  </a:lnTo>
                  <a:lnTo>
                    <a:pt x="1087" y="1226"/>
                  </a:lnTo>
                  <a:lnTo>
                    <a:pt x="1093" y="1232"/>
                  </a:lnTo>
                  <a:lnTo>
                    <a:pt x="1110" y="1232"/>
                  </a:lnTo>
                  <a:lnTo>
                    <a:pt x="1128" y="1226"/>
                  </a:lnTo>
                  <a:lnTo>
                    <a:pt x="1152" y="1226"/>
                  </a:lnTo>
                  <a:lnTo>
                    <a:pt x="1212" y="1220"/>
                  </a:lnTo>
                  <a:lnTo>
                    <a:pt x="1272" y="1214"/>
                  </a:lnTo>
                  <a:lnTo>
                    <a:pt x="1332" y="1208"/>
                  </a:lnTo>
                  <a:lnTo>
                    <a:pt x="1393" y="1196"/>
                  </a:lnTo>
                  <a:lnTo>
                    <a:pt x="1416" y="1190"/>
                  </a:lnTo>
                  <a:lnTo>
                    <a:pt x="1434" y="1184"/>
                  </a:lnTo>
                  <a:lnTo>
                    <a:pt x="1446" y="1178"/>
                  </a:lnTo>
                  <a:lnTo>
                    <a:pt x="1452" y="1178"/>
                  </a:lnTo>
                  <a:lnTo>
                    <a:pt x="1464" y="1172"/>
                  </a:lnTo>
                  <a:lnTo>
                    <a:pt x="1488" y="1166"/>
                  </a:lnTo>
                  <a:lnTo>
                    <a:pt x="1530" y="1148"/>
                  </a:lnTo>
                  <a:lnTo>
                    <a:pt x="1578" y="1130"/>
                  </a:lnTo>
                  <a:lnTo>
                    <a:pt x="1681" y="1094"/>
                  </a:lnTo>
                  <a:lnTo>
                    <a:pt x="1722" y="1076"/>
                  </a:lnTo>
                  <a:lnTo>
                    <a:pt x="1758" y="1064"/>
                  </a:lnTo>
                  <a:lnTo>
                    <a:pt x="1812" y="1040"/>
                  </a:lnTo>
                  <a:lnTo>
                    <a:pt x="1848" y="1004"/>
                  </a:lnTo>
                  <a:lnTo>
                    <a:pt x="1872" y="962"/>
                  </a:lnTo>
                  <a:lnTo>
                    <a:pt x="1890" y="932"/>
                  </a:lnTo>
                  <a:lnTo>
                    <a:pt x="1932" y="866"/>
                  </a:lnTo>
                  <a:lnTo>
                    <a:pt x="1986" y="800"/>
                  </a:lnTo>
                  <a:lnTo>
                    <a:pt x="2046" y="740"/>
                  </a:lnTo>
                  <a:lnTo>
                    <a:pt x="2112" y="692"/>
                  </a:lnTo>
                  <a:lnTo>
                    <a:pt x="2166" y="650"/>
                  </a:lnTo>
                  <a:lnTo>
                    <a:pt x="2214" y="620"/>
                  </a:lnTo>
                  <a:lnTo>
                    <a:pt x="2244" y="596"/>
                  </a:lnTo>
                  <a:lnTo>
                    <a:pt x="2257" y="590"/>
                  </a:lnTo>
                  <a:lnTo>
                    <a:pt x="2400" y="518"/>
                  </a:lnTo>
                  <a:lnTo>
                    <a:pt x="2400" y="57"/>
                  </a:lnTo>
                  <a:lnTo>
                    <a:pt x="2401" y="0"/>
                  </a:lnTo>
                  <a:lnTo>
                    <a:pt x="2310" y="3"/>
                  </a:lnTo>
                  <a:close/>
                </a:path>
              </a:pathLst>
            </a:custGeom>
            <a:solidFill>
              <a:schemeClr val="bg2"/>
            </a:solidFill>
            <a:ln w="25400">
              <a:solidFill>
                <a:schemeClr val="tx1"/>
              </a:solidFill>
              <a:round/>
              <a:headEnd/>
              <a:tailEnd/>
            </a:ln>
          </p:spPr>
          <p:txBody>
            <a:bodyPr/>
            <a:lstStyle/>
            <a:p>
              <a:endParaRPr lang="ja-JP" altLang="en-US"/>
            </a:p>
          </p:txBody>
        </p:sp>
        <p:sp>
          <p:nvSpPr>
            <p:cNvPr id="6" name="Freeform 6"/>
            <p:cNvSpPr>
              <a:spLocks/>
            </p:cNvSpPr>
            <p:nvPr userDrawn="1"/>
          </p:nvSpPr>
          <p:spPr bwMode="hidden">
            <a:xfrm>
              <a:off x="3792" y="1536"/>
              <a:ext cx="1968" cy="762"/>
            </a:xfrm>
            <a:custGeom>
              <a:avLst/>
              <a:gdLst>
                <a:gd name="T0" fmla="*/ 965 w 1968"/>
                <a:gd name="T1" fmla="*/ 165 h 762"/>
                <a:gd name="T2" fmla="*/ 696 w 1968"/>
                <a:gd name="T3" fmla="*/ 200 h 762"/>
                <a:gd name="T4" fmla="*/ 693 w 1968"/>
                <a:gd name="T5" fmla="*/ 237 h 762"/>
                <a:gd name="T6" fmla="*/ 924 w 1968"/>
                <a:gd name="T7" fmla="*/ 258 h 762"/>
                <a:gd name="T8" fmla="*/ 993 w 1968"/>
                <a:gd name="T9" fmla="*/ 267 h 762"/>
                <a:gd name="T10" fmla="*/ 681 w 1968"/>
                <a:gd name="T11" fmla="*/ 291 h 762"/>
                <a:gd name="T12" fmla="*/ 633 w 1968"/>
                <a:gd name="T13" fmla="*/ 309 h 762"/>
                <a:gd name="T14" fmla="*/ 645 w 1968"/>
                <a:gd name="T15" fmla="*/ 336 h 762"/>
                <a:gd name="T16" fmla="*/ 672 w 1968"/>
                <a:gd name="T17" fmla="*/ 351 h 762"/>
                <a:gd name="T18" fmla="*/ 984 w 1968"/>
                <a:gd name="T19" fmla="*/ 333 h 762"/>
                <a:gd name="T20" fmla="*/ 1080 w 1968"/>
                <a:gd name="T21" fmla="*/ 357 h 762"/>
                <a:gd name="T22" fmla="*/ 624 w 1968"/>
                <a:gd name="T23" fmla="*/ 492 h 762"/>
                <a:gd name="T24" fmla="*/ 616 w 1968"/>
                <a:gd name="T25" fmla="*/ 536 h 762"/>
                <a:gd name="T26" fmla="*/ 8 w 1968"/>
                <a:gd name="T27" fmla="*/ 724 h 762"/>
                <a:gd name="T28" fmla="*/ 0 w 1968"/>
                <a:gd name="T29" fmla="*/ 756 h 762"/>
                <a:gd name="T30" fmla="*/ 27 w 1968"/>
                <a:gd name="T31" fmla="*/ 762 h 762"/>
                <a:gd name="T32" fmla="*/ 664 w 1968"/>
                <a:gd name="T33" fmla="*/ 564 h 762"/>
                <a:gd name="T34" fmla="*/ 856 w 1968"/>
                <a:gd name="T35" fmla="*/ 600 h 762"/>
                <a:gd name="T36" fmla="*/ 1158 w 1968"/>
                <a:gd name="T37" fmla="*/ 507 h 762"/>
                <a:gd name="T38" fmla="*/ 1434 w 1968"/>
                <a:gd name="T39" fmla="*/ 465 h 762"/>
                <a:gd name="T40" fmla="*/ 1572 w 1968"/>
                <a:gd name="T41" fmla="*/ 368 h 762"/>
                <a:gd name="T42" fmla="*/ 1712 w 1968"/>
                <a:gd name="T43" fmla="*/ 340 h 762"/>
                <a:gd name="T44" fmla="*/ 1856 w 1968"/>
                <a:gd name="T45" fmla="*/ 328 h 762"/>
                <a:gd name="T46" fmla="*/ 1968 w 1968"/>
                <a:gd name="T47" fmla="*/ 330 h 762"/>
                <a:gd name="T48" fmla="*/ 1968 w 1968"/>
                <a:gd name="T49" fmla="*/ 0 h 762"/>
                <a:gd name="T50" fmla="*/ 1934 w 1968"/>
                <a:gd name="T51" fmla="*/ 3 h 762"/>
                <a:gd name="T52" fmla="*/ 1832 w 1968"/>
                <a:gd name="T53" fmla="*/ 5 h 762"/>
                <a:gd name="T54" fmla="*/ 1682 w 1968"/>
                <a:gd name="T55" fmla="*/ 35 h 762"/>
                <a:gd name="T56" fmla="*/ 1643 w 1968"/>
                <a:gd name="T57" fmla="*/ 72 h 762"/>
                <a:gd name="T58" fmla="*/ 1392 w 1968"/>
                <a:gd name="T59" fmla="*/ 119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8" h="762">
                  <a:moveTo>
                    <a:pt x="965" y="165"/>
                  </a:moveTo>
                  <a:lnTo>
                    <a:pt x="696" y="200"/>
                  </a:lnTo>
                  <a:lnTo>
                    <a:pt x="693" y="237"/>
                  </a:lnTo>
                  <a:lnTo>
                    <a:pt x="924" y="258"/>
                  </a:lnTo>
                  <a:lnTo>
                    <a:pt x="993" y="267"/>
                  </a:lnTo>
                  <a:lnTo>
                    <a:pt x="681" y="291"/>
                  </a:lnTo>
                  <a:lnTo>
                    <a:pt x="633" y="309"/>
                  </a:lnTo>
                  <a:lnTo>
                    <a:pt x="645" y="336"/>
                  </a:lnTo>
                  <a:lnTo>
                    <a:pt x="672" y="351"/>
                  </a:lnTo>
                  <a:lnTo>
                    <a:pt x="984" y="333"/>
                  </a:lnTo>
                  <a:lnTo>
                    <a:pt x="1080" y="357"/>
                  </a:lnTo>
                  <a:lnTo>
                    <a:pt x="624" y="492"/>
                  </a:lnTo>
                  <a:lnTo>
                    <a:pt x="616" y="536"/>
                  </a:lnTo>
                  <a:lnTo>
                    <a:pt x="8" y="724"/>
                  </a:lnTo>
                  <a:lnTo>
                    <a:pt x="0" y="756"/>
                  </a:lnTo>
                  <a:lnTo>
                    <a:pt x="27" y="762"/>
                  </a:lnTo>
                  <a:lnTo>
                    <a:pt x="664" y="564"/>
                  </a:lnTo>
                  <a:lnTo>
                    <a:pt x="856" y="600"/>
                  </a:lnTo>
                  <a:lnTo>
                    <a:pt x="1158" y="507"/>
                  </a:lnTo>
                  <a:lnTo>
                    <a:pt x="1434" y="465"/>
                  </a:lnTo>
                  <a:lnTo>
                    <a:pt x="1572" y="368"/>
                  </a:lnTo>
                  <a:lnTo>
                    <a:pt x="1712" y="340"/>
                  </a:lnTo>
                  <a:lnTo>
                    <a:pt x="1856" y="328"/>
                  </a:lnTo>
                  <a:lnTo>
                    <a:pt x="1968" y="330"/>
                  </a:lnTo>
                  <a:lnTo>
                    <a:pt x="1968" y="0"/>
                  </a:lnTo>
                  <a:lnTo>
                    <a:pt x="1934" y="3"/>
                  </a:lnTo>
                  <a:lnTo>
                    <a:pt x="1832" y="5"/>
                  </a:lnTo>
                  <a:lnTo>
                    <a:pt x="1682" y="35"/>
                  </a:lnTo>
                  <a:lnTo>
                    <a:pt x="1643" y="72"/>
                  </a:lnTo>
                  <a:lnTo>
                    <a:pt x="1392" y="119"/>
                  </a:lnTo>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7" name="Freeform 7"/>
            <p:cNvSpPr>
              <a:spLocks/>
            </p:cNvSpPr>
            <p:nvPr userDrawn="1"/>
          </p:nvSpPr>
          <p:spPr bwMode="hidden">
            <a:xfrm>
              <a:off x="3839" y="1836"/>
              <a:ext cx="528" cy="275"/>
            </a:xfrm>
            <a:custGeom>
              <a:avLst/>
              <a:gdLst>
                <a:gd name="T0" fmla="*/ 0 w 526"/>
                <a:gd name="T1" fmla="*/ 275 h 275"/>
                <a:gd name="T2" fmla="*/ 0 w 526"/>
                <a:gd name="T3" fmla="*/ 269 h 275"/>
                <a:gd name="T4" fmla="*/ 6 w 526"/>
                <a:gd name="T5" fmla="*/ 251 h 275"/>
                <a:gd name="T6" fmla="*/ 6 w 526"/>
                <a:gd name="T7" fmla="*/ 239 h 275"/>
                <a:gd name="T8" fmla="*/ 12 w 526"/>
                <a:gd name="T9" fmla="*/ 227 h 275"/>
                <a:gd name="T10" fmla="*/ 18 w 526"/>
                <a:gd name="T11" fmla="*/ 221 h 275"/>
                <a:gd name="T12" fmla="*/ 36 w 526"/>
                <a:gd name="T13" fmla="*/ 215 h 275"/>
                <a:gd name="T14" fmla="*/ 77 w 526"/>
                <a:gd name="T15" fmla="*/ 203 h 275"/>
                <a:gd name="T16" fmla="*/ 153 w 526"/>
                <a:gd name="T17" fmla="*/ 179 h 275"/>
                <a:gd name="T18" fmla="*/ 225 w 526"/>
                <a:gd name="T19" fmla="*/ 143 h 275"/>
                <a:gd name="T20" fmla="*/ 267 w 526"/>
                <a:gd name="T21" fmla="*/ 120 h 275"/>
                <a:gd name="T22" fmla="*/ 315 w 526"/>
                <a:gd name="T23" fmla="*/ 96 h 275"/>
                <a:gd name="T24" fmla="*/ 425 w 526"/>
                <a:gd name="T25" fmla="*/ 48 h 275"/>
                <a:gd name="T26" fmla="*/ 474 w 526"/>
                <a:gd name="T27" fmla="*/ 30 h 275"/>
                <a:gd name="T28" fmla="*/ 510 w 526"/>
                <a:gd name="T29" fmla="*/ 12 h 275"/>
                <a:gd name="T30" fmla="*/ 534 w 526"/>
                <a:gd name="T31" fmla="*/ 6 h 275"/>
                <a:gd name="T32" fmla="*/ 552 w 526"/>
                <a:gd name="T33" fmla="*/ 0 h 275"/>
                <a:gd name="T34" fmla="*/ 558 w 526"/>
                <a:gd name="T35" fmla="*/ 0 h 275"/>
                <a:gd name="T36" fmla="*/ 552 w 526"/>
                <a:gd name="T37" fmla="*/ 6 h 275"/>
                <a:gd name="T38" fmla="*/ 540 w 526"/>
                <a:gd name="T39" fmla="*/ 12 h 275"/>
                <a:gd name="T40" fmla="*/ 516 w 526"/>
                <a:gd name="T41" fmla="*/ 24 h 275"/>
                <a:gd name="T42" fmla="*/ 492 w 526"/>
                <a:gd name="T43" fmla="*/ 42 h 275"/>
                <a:gd name="T44" fmla="*/ 468 w 526"/>
                <a:gd name="T45" fmla="*/ 54 h 275"/>
                <a:gd name="T46" fmla="*/ 425 w 526"/>
                <a:gd name="T47" fmla="*/ 78 h 275"/>
                <a:gd name="T48" fmla="*/ 356 w 526"/>
                <a:gd name="T49" fmla="*/ 108 h 275"/>
                <a:gd name="T50" fmla="*/ 291 w 526"/>
                <a:gd name="T51" fmla="*/ 143 h 275"/>
                <a:gd name="T52" fmla="*/ 131 w 526"/>
                <a:gd name="T53" fmla="*/ 221 h 275"/>
                <a:gd name="T54" fmla="*/ 65 w 526"/>
                <a:gd name="T55" fmla="*/ 251 h 275"/>
                <a:gd name="T56" fmla="*/ 0 w 526"/>
                <a:gd name="T57" fmla="*/ 275 h 275"/>
                <a:gd name="T58" fmla="*/ 0 w 526"/>
                <a:gd name="T59" fmla="*/ 275 h 27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26" h="275">
                  <a:moveTo>
                    <a:pt x="0" y="275"/>
                  </a:moveTo>
                  <a:lnTo>
                    <a:pt x="0" y="269"/>
                  </a:lnTo>
                  <a:lnTo>
                    <a:pt x="6" y="251"/>
                  </a:lnTo>
                  <a:lnTo>
                    <a:pt x="6" y="239"/>
                  </a:lnTo>
                  <a:lnTo>
                    <a:pt x="12" y="227"/>
                  </a:lnTo>
                  <a:lnTo>
                    <a:pt x="18" y="221"/>
                  </a:lnTo>
                  <a:lnTo>
                    <a:pt x="36" y="215"/>
                  </a:lnTo>
                  <a:lnTo>
                    <a:pt x="77" y="203"/>
                  </a:lnTo>
                  <a:lnTo>
                    <a:pt x="137" y="179"/>
                  </a:lnTo>
                  <a:lnTo>
                    <a:pt x="209" y="143"/>
                  </a:lnTo>
                  <a:lnTo>
                    <a:pt x="251" y="120"/>
                  </a:lnTo>
                  <a:lnTo>
                    <a:pt x="299" y="96"/>
                  </a:lnTo>
                  <a:lnTo>
                    <a:pt x="394" y="48"/>
                  </a:lnTo>
                  <a:lnTo>
                    <a:pt x="442" y="30"/>
                  </a:lnTo>
                  <a:lnTo>
                    <a:pt x="478" y="12"/>
                  </a:lnTo>
                  <a:lnTo>
                    <a:pt x="502" y="6"/>
                  </a:lnTo>
                  <a:lnTo>
                    <a:pt x="520" y="0"/>
                  </a:lnTo>
                  <a:lnTo>
                    <a:pt x="526" y="0"/>
                  </a:lnTo>
                  <a:lnTo>
                    <a:pt x="520" y="6"/>
                  </a:lnTo>
                  <a:lnTo>
                    <a:pt x="508" y="12"/>
                  </a:lnTo>
                  <a:lnTo>
                    <a:pt x="484" y="24"/>
                  </a:lnTo>
                  <a:lnTo>
                    <a:pt x="460" y="42"/>
                  </a:lnTo>
                  <a:lnTo>
                    <a:pt x="436" y="54"/>
                  </a:lnTo>
                  <a:lnTo>
                    <a:pt x="394" y="78"/>
                  </a:lnTo>
                  <a:lnTo>
                    <a:pt x="340" y="108"/>
                  </a:lnTo>
                  <a:lnTo>
                    <a:pt x="275" y="143"/>
                  </a:lnTo>
                  <a:lnTo>
                    <a:pt x="131" y="221"/>
                  </a:lnTo>
                  <a:lnTo>
                    <a:pt x="65" y="251"/>
                  </a:lnTo>
                  <a:lnTo>
                    <a:pt x="0" y="275"/>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ja-JP" altLang="en-US"/>
            </a:p>
          </p:txBody>
        </p:sp>
        <p:sp>
          <p:nvSpPr>
            <p:cNvPr id="8" name="Freeform 8"/>
            <p:cNvSpPr>
              <a:spLocks/>
            </p:cNvSpPr>
            <p:nvPr userDrawn="1"/>
          </p:nvSpPr>
          <p:spPr bwMode="hidden">
            <a:xfrm>
              <a:off x="3676" y="2015"/>
              <a:ext cx="721" cy="306"/>
            </a:xfrm>
            <a:custGeom>
              <a:avLst/>
              <a:gdLst>
                <a:gd name="T0" fmla="*/ 48 w 718"/>
                <a:gd name="T1" fmla="*/ 216 h 306"/>
                <a:gd name="T2" fmla="*/ 30 w 718"/>
                <a:gd name="T3" fmla="*/ 252 h 306"/>
                <a:gd name="T4" fmla="*/ 12 w 718"/>
                <a:gd name="T5" fmla="*/ 282 h 306"/>
                <a:gd name="T6" fmla="*/ 6 w 718"/>
                <a:gd name="T7" fmla="*/ 300 h 306"/>
                <a:gd name="T8" fmla="*/ 0 w 718"/>
                <a:gd name="T9" fmla="*/ 306 h 306"/>
                <a:gd name="T10" fmla="*/ 48 w 718"/>
                <a:gd name="T11" fmla="*/ 276 h 306"/>
                <a:gd name="T12" fmla="*/ 84 w 718"/>
                <a:gd name="T13" fmla="*/ 252 h 306"/>
                <a:gd name="T14" fmla="*/ 108 w 718"/>
                <a:gd name="T15" fmla="*/ 234 h 306"/>
                <a:gd name="T16" fmla="*/ 136 w 718"/>
                <a:gd name="T17" fmla="*/ 228 h 306"/>
                <a:gd name="T18" fmla="*/ 142 w 718"/>
                <a:gd name="T19" fmla="*/ 228 h 306"/>
                <a:gd name="T20" fmla="*/ 160 w 718"/>
                <a:gd name="T21" fmla="*/ 222 h 306"/>
                <a:gd name="T22" fmla="*/ 184 w 718"/>
                <a:gd name="T23" fmla="*/ 216 h 306"/>
                <a:gd name="T24" fmla="*/ 214 w 718"/>
                <a:gd name="T25" fmla="*/ 204 h 306"/>
                <a:gd name="T26" fmla="*/ 291 w 718"/>
                <a:gd name="T27" fmla="*/ 180 h 306"/>
                <a:gd name="T28" fmla="*/ 403 w 718"/>
                <a:gd name="T29" fmla="*/ 156 h 306"/>
                <a:gd name="T30" fmla="*/ 493 w 718"/>
                <a:gd name="T31" fmla="*/ 126 h 306"/>
                <a:gd name="T32" fmla="*/ 576 w 718"/>
                <a:gd name="T33" fmla="*/ 102 h 306"/>
                <a:gd name="T34" fmla="*/ 609 w 718"/>
                <a:gd name="T35" fmla="*/ 90 h 306"/>
                <a:gd name="T36" fmla="*/ 652 w 718"/>
                <a:gd name="T37" fmla="*/ 84 h 306"/>
                <a:gd name="T38" fmla="*/ 670 w 718"/>
                <a:gd name="T39" fmla="*/ 78 h 306"/>
                <a:gd name="T40" fmla="*/ 676 w 718"/>
                <a:gd name="T41" fmla="*/ 72 h 306"/>
                <a:gd name="T42" fmla="*/ 682 w 718"/>
                <a:gd name="T43" fmla="*/ 66 h 306"/>
                <a:gd name="T44" fmla="*/ 700 w 718"/>
                <a:gd name="T45" fmla="*/ 60 h 306"/>
                <a:gd name="T46" fmla="*/ 742 w 718"/>
                <a:gd name="T47" fmla="*/ 30 h 306"/>
                <a:gd name="T48" fmla="*/ 760 w 718"/>
                <a:gd name="T49" fmla="*/ 18 h 306"/>
                <a:gd name="T50" fmla="*/ 766 w 718"/>
                <a:gd name="T51" fmla="*/ 6 h 306"/>
                <a:gd name="T52" fmla="*/ 760 w 718"/>
                <a:gd name="T53" fmla="*/ 0 h 306"/>
                <a:gd name="T54" fmla="*/ 736 w 718"/>
                <a:gd name="T55" fmla="*/ 0 h 306"/>
                <a:gd name="T56" fmla="*/ 676 w 718"/>
                <a:gd name="T57" fmla="*/ 0 h 306"/>
                <a:gd name="T58" fmla="*/ 618 w 718"/>
                <a:gd name="T59" fmla="*/ 0 h 306"/>
                <a:gd name="T60" fmla="*/ 576 w 718"/>
                <a:gd name="T61" fmla="*/ 0 h 306"/>
                <a:gd name="T62" fmla="*/ 546 w 718"/>
                <a:gd name="T63" fmla="*/ 18 h 306"/>
                <a:gd name="T64" fmla="*/ 517 w 718"/>
                <a:gd name="T65" fmla="*/ 42 h 306"/>
                <a:gd name="T66" fmla="*/ 499 w 718"/>
                <a:gd name="T67" fmla="*/ 54 h 306"/>
                <a:gd name="T68" fmla="*/ 481 w 718"/>
                <a:gd name="T69" fmla="*/ 60 h 306"/>
                <a:gd name="T70" fmla="*/ 457 w 718"/>
                <a:gd name="T71" fmla="*/ 60 h 306"/>
                <a:gd name="T72" fmla="*/ 421 w 718"/>
                <a:gd name="T73" fmla="*/ 66 h 306"/>
                <a:gd name="T74" fmla="*/ 367 w 718"/>
                <a:gd name="T75" fmla="*/ 84 h 306"/>
                <a:gd name="T76" fmla="*/ 327 w 718"/>
                <a:gd name="T77" fmla="*/ 108 h 306"/>
                <a:gd name="T78" fmla="*/ 303 w 718"/>
                <a:gd name="T79" fmla="*/ 126 h 306"/>
                <a:gd name="T80" fmla="*/ 291 w 718"/>
                <a:gd name="T81" fmla="*/ 132 h 306"/>
                <a:gd name="T82" fmla="*/ 273 w 718"/>
                <a:gd name="T83" fmla="*/ 138 h 306"/>
                <a:gd name="T84" fmla="*/ 237 w 718"/>
                <a:gd name="T85" fmla="*/ 138 h 306"/>
                <a:gd name="T86" fmla="*/ 202 w 718"/>
                <a:gd name="T87" fmla="*/ 138 h 306"/>
                <a:gd name="T88" fmla="*/ 196 w 718"/>
                <a:gd name="T89" fmla="*/ 138 h 306"/>
                <a:gd name="T90" fmla="*/ 190 w 718"/>
                <a:gd name="T91" fmla="*/ 138 h 306"/>
                <a:gd name="T92" fmla="*/ 114 w 718"/>
                <a:gd name="T93" fmla="*/ 162 h 306"/>
                <a:gd name="T94" fmla="*/ 48 w 718"/>
                <a:gd name="T95" fmla="*/ 216 h 306"/>
                <a:gd name="T96" fmla="*/ 48 w 718"/>
                <a:gd name="T97" fmla="*/ 216 h 3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18" h="306">
                  <a:moveTo>
                    <a:pt x="48" y="216"/>
                  </a:moveTo>
                  <a:lnTo>
                    <a:pt x="30" y="252"/>
                  </a:lnTo>
                  <a:lnTo>
                    <a:pt x="12" y="282"/>
                  </a:lnTo>
                  <a:lnTo>
                    <a:pt x="6" y="300"/>
                  </a:lnTo>
                  <a:lnTo>
                    <a:pt x="0" y="306"/>
                  </a:lnTo>
                  <a:lnTo>
                    <a:pt x="48" y="276"/>
                  </a:lnTo>
                  <a:lnTo>
                    <a:pt x="84" y="252"/>
                  </a:lnTo>
                  <a:lnTo>
                    <a:pt x="108" y="234"/>
                  </a:lnTo>
                  <a:lnTo>
                    <a:pt x="120" y="228"/>
                  </a:lnTo>
                  <a:lnTo>
                    <a:pt x="126" y="228"/>
                  </a:lnTo>
                  <a:lnTo>
                    <a:pt x="144" y="222"/>
                  </a:lnTo>
                  <a:lnTo>
                    <a:pt x="168" y="216"/>
                  </a:lnTo>
                  <a:lnTo>
                    <a:pt x="198" y="204"/>
                  </a:lnTo>
                  <a:lnTo>
                    <a:pt x="275" y="180"/>
                  </a:lnTo>
                  <a:lnTo>
                    <a:pt x="371" y="156"/>
                  </a:lnTo>
                  <a:lnTo>
                    <a:pt x="461" y="126"/>
                  </a:lnTo>
                  <a:lnTo>
                    <a:pt x="544" y="102"/>
                  </a:lnTo>
                  <a:lnTo>
                    <a:pt x="574" y="90"/>
                  </a:lnTo>
                  <a:lnTo>
                    <a:pt x="604" y="84"/>
                  </a:lnTo>
                  <a:lnTo>
                    <a:pt x="622" y="78"/>
                  </a:lnTo>
                  <a:lnTo>
                    <a:pt x="628" y="72"/>
                  </a:lnTo>
                  <a:lnTo>
                    <a:pt x="634" y="66"/>
                  </a:lnTo>
                  <a:lnTo>
                    <a:pt x="652" y="60"/>
                  </a:lnTo>
                  <a:lnTo>
                    <a:pt x="694" y="30"/>
                  </a:lnTo>
                  <a:lnTo>
                    <a:pt x="712" y="18"/>
                  </a:lnTo>
                  <a:lnTo>
                    <a:pt x="718" y="6"/>
                  </a:lnTo>
                  <a:lnTo>
                    <a:pt x="712" y="0"/>
                  </a:lnTo>
                  <a:lnTo>
                    <a:pt x="688" y="0"/>
                  </a:lnTo>
                  <a:lnTo>
                    <a:pt x="628" y="0"/>
                  </a:lnTo>
                  <a:lnTo>
                    <a:pt x="580" y="0"/>
                  </a:lnTo>
                  <a:lnTo>
                    <a:pt x="544" y="0"/>
                  </a:lnTo>
                  <a:lnTo>
                    <a:pt x="514" y="18"/>
                  </a:lnTo>
                  <a:lnTo>
                    <a:pt x="485" y="42"/>
                  </a:lnTo>
                  <a:lnTo>
                    <a:pt x="467" y="54"/>
                  </a:lnTo>
                  <a:lnTo>
                    <a:pt x="449" y="60"/>
                  </a:lnTo>
                  <a:lnTo>
                    <a:pt x="425" y="60"/>
                  </a:lnTo>
                  <a:lnTo>
                    <a:pt x="389" y="66"/>
                  </a:lnTo>
                  <a:lnTo>
                    <a:pt x="347" y="84"/>
                  </a:lnTo>
                  <a:lnTo>
                    <a:pt x="311" y="108"/>
                  </a:lnTo>
                  <a:lnTo>
                    <a:pt x="287" y="126"/>
                  </a:lnTo>
                  <a:lnTo>
                    <a:pt x="275" y="132"/>
                  </a:lnTo>
                  <a:lnTo>
                    <a:pt x="257" y="138"/>
                  </a:lnTo>
                  <a:lnTo>
                    <a:pt x="221" y="138"/>
                  </a:lnTo>
                  <a:lnTo>
                    <a:pt x="186" y="138"/>
                  </a:lnTo>
                  <a:lnTo>
                    <a:pt x="180" y="138"/>
                  </a:lnTo>
                  <a:lnTo>
                    <a:pt x="174" y="138"/>
                  </a:lnTo>
                  <a:lnTo>
                    <a:pt x="114" y="162"/>
                  </a:lnTo>
                  <a:lnTo>
                    <a:pt x="48" y="216"/>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ja-JP" altLang="en-US"/>
            </a:p>
          </p:txBody>
        </p:sp>
        <p:sp>
          <p:nvSpPr>
            <p:cNvPr id="9" name="Freeform 9"/>
            <p:cNvSpPr>
              <a:spLocks/>
            </p:cNvSpPr>
            <p:nvPr userDrawn="1"/>
          </p:nvSpPr>
          <p:spPr bwMode="hidden">
            <a:xfrm>
              <a:off x="3358" y="1890"/>
              <a:ext cx="2400" cy="881"/>
            </a:xfrm>
            <a:custGeom>
              <a:avLst/>
              <a:gdLst>
                <a:gd name="T0" fmla="*/ 2357 w 2392"/>
                <a:gd name="T1" fmla="*/ 54 h 881"/>
                <a:gd name="T2" fmla="*/ 2309 w 2392"/>
                <a:gd name="T3" fmla="*/ 54 h 881"/>
                <a:gd name="T4" fmla="*/ 2261 w 2392"/>
                <a:gd name="T5" fmla="*/ 66 h 881"/>
                <a:gd name="T6" fmla="*/ 2133 w 2392"/>
                <a:gd name="T7" fmla="*/ 101 h 881"/>
                <a:gd name="T8" fmla="*/ 2068 w 2392"/>
                <a:gd name="T9" fmla="*/ 119 h 881"/>
                <a:gd name="T10" fmla="*/ 1958 w 2392"/>
                <a:gd name="T11" fmla="*/ 167 h 881"/>
                <a:gd name="T12" fmla="*/ 1932 w 2392"/>
                <a:gd name="T13" fmla="*/ 245 h 881"/>
                <a:gd name="T14" fmla="*/ 1938 w 2392"/>
                <a:gd name="T15" fmla="*/ 305 h 881"/>
                <a:gd name="T16" fmla="*/ 1854 w 2392"/>
                <a:gd name="T17" fmla="*/ 317 h 881"/>
                <a:gd name="T18" fmla="*/ 1683 w 2392"/>
                <a:gd name="T19" fmla="*/ 263 h 881"/>
                <a:gd name="T20" fmla="*/ 1587 w 2392"/>
                <a:gd name="T21" fmla="*/ 257 h 881"/>
                <a:gd name="T22" fmla="*/ 1479 w 2392"/>
                <a:gd name="T23" fmla="*/ 311 h 881"/>
                <a:gd name="T24" fmla="*/ 1411 w 2392"/>
                <a:gd name="T25" fmla="*/ 353 h 881"/>
                <a:gd name="T26" fmla="*/ 1381 w 2392"/>
                <a:gd name="T27" fmla="*/ 359 h 881"/>
                <a:gd name="T28" fmla="*/ 1278 w 2392"/>
                <a:gd name="T29" fmla="*/ 371 h 881"/>
                <a:gd name="T30" fmla="*/ 1224 w 2392"/>
                <a:gd name="T31" fmla="*/ 365 h 881"/>
                <a:gd name="T32" fmla="*/ 1117 w 2392"/>
                <a:gd name="T33" fmla="*/ 371 h 881"/>
                <a:gd name="T34" fmla="*/ 1005 w 2392"/>
                <a:gd name="T35" fmla="*/ 383 h 881"/>
                <a:gd name="T36" fmla="*/ 969 w 2392"/>
                <a:gd name="T37" fmla="*/ 401 h 881"/>
                <a:gd name="T38" fmla="*/ 867 w 2392"/>
                <a:gd name="T39" fmla="*/ 419 h 881"/>
                <a:gd name="T40" fmla="*/ 826 w 2392"/>
                <a:gd name="T41" fmla="*/ 419 h 881"/>
                <a:gd name="T42" fmla="*/ 696 w 2392"/>
                <a:gd name="T43" fmla="*/ 437 h 881"/>
                <a:gd name="T44" fmla="*/ 630 w 2392"/>
                <a:gd name="T45" fmla="*/ 473 h 881"/>
                <a:gd name="T46" fmla="*/ 535 w 2392"/>
                <a:gd name="T47" fmla="*/ 467 h 881"/>
                <a:gd name="T48" fmla="*/ 447 w 2392"/>
                <a:gd name="T49" fmla="*/ 491 h 881"/>
                <a:gd name="T50" fmla="*/ 429 w 2392"/>
                <a:gd name="T51" fmla="*/ 539 h 881"/>
                <a:gd name="T52" fmla="*/ 363 w 2392"/>
                <a:gd name="T53" fmla="*/ 569 h 881"/>
                <a:gd name="T54" fmla="*/ 238 w 2392"/>
                <a:gd name="T55" fmla="*/ 599 h 881"/>
                <a:gd name="T56" fmla="*/ 138 w 2392"/>
                <a:gd name="T57" fmla="*/ 647 h 881"/>
                <a:gd name="T58" fmla="*/ 108 w 2392"/>
                <a:gd name="T59" fmla="*/ 659 h 881"/>
                <a:gd name="T60" fmla="*/ 0 w 2392"/>
                <a:gd name="T61" fmla="*/ 671 h 881"/>
                <a:gd name="T62" fmla="*/ 84 w 2392"/>
                <a:gd name="T63" fmla="*/ 695 h 881"/>
                <a:gd name="T64" fmla="*/ 279 w 2392"/>
                <a:gd name="T65" fmla="*/ 653 h 881"/>
                <a:gd name="T66" fmla="*/ 505 w 2392"/>
                <a:gd name="T67" fmla="*/ 569 h 881"/>
                <a:gd name="T68" fmla="*/ 600 w 2392"/>
                <a:gd name="T69" fmla="*/ 521 h 881"/>
                <a:gd name="T70" fmla="*/ 678 w 2392"/>
                <a:gd name="T71" fmla="*/ 515 h 881"/>
                <a:gd name="T72" fmla="*/ 921 w 2392"/>
                <a:gd name="T73" fmla="*/ 461 h 881"/>
                <a:gd name="T74" fmla="*/ 1212 w 2392"/>
                <a:gd name="T75" fmla="*/ 425 h 881"/>
                <a:gd name="T76" fmla="*/ 1358 w 2392"/>
                <a:gd name="T77" fmla="*/ 461 h 881"/>
                <a:gd name="T78" fmla="*/ 1497 w 2392"/>
                <a:gd name="T79" fmla="*/ 533 h 881"/>
                <a:gd name="T80" fmla="*/ 1515 w 2392"/>
                <a:gd name="T81" fmla="*/ 617 h 881"/>
                <a:gd name="T82" fmla="*/ 1456 w 2392"/>
                <a:gd name="T83" fmla="*/ 653 h 881"/>
                <a:gd name="T84" fmla="*/ 1290 w 2392"/>
                <a:gd name="T85" fmla="*/ 701 h 881"/>
                <a:gd name="T86" fmla="*/ 1176 w 2392"/>
                <a:gd name="T87" fmla="*/ 755 h 881"/>
                <a:gd name="T88" fmla="*/ 1129 w 2392"/>
                <a:gd name="T89" fmla="*/ 809 h 881"/>
                <a:gd name="T90" fmla="*/ 1141 w 2392"/>
                <a:gd name="T91" fmla="*/ 869 h 881"/>
                <a:gd name="T92" fmla="*/ 1170 w 2392"/>
                <a:gd name="T93" fmla="*/ 881 h 881"/>
                <a:gd name="T94" fmla="*/ 1272 w 2392"/>
                <a:gd name="T95" fmla="*/ 869 h 881"/>
                <a:gd name="T96" fmla="*/ 1468 w 2392"/>
                <a:gd name="T97" fmla="*/ 857 h 881"/>
                <a:gd name="T98" fmla="*/ 1521 w 2392"/>
                <a:gd name="T99" fmla="*/ 851 h 881"/>
                <a:gd name="T100" fmla="*/ 1563 w 2392"/>
                <a:gd name="T101" fmla="*/ 833 h 881"/>
                <a:gd name="T102" fmla="*/ 1771 w 2392"/>
                <a:gd name="T103" fmla="*/ 743 h 881"/>
                <a:gd name="T104" fmla="*/ 1902 w 2392"/>
                <a:gd name="T105" fmla="*/ 689 h 881"/>
                <a:gd name="T106" fmla="*/ 1986 w 2392"/>
                <a:gd name="T107" fmla="*/ 581 h 881"/>
                <a:gd name="T108" fmla="*/ 2151 w 2392"/>
                <a:gd name="T109" fmla="*/ 389 h 881"/>
                <a:gd name="T110" fmla="*/ 2329 w 2392"/>
                <a:gd name="T111" fmla="*/ 269 h 881"/>
                <a:gd name="T112" fmla="*/ 2377 w 2392"/>
                <a:gd name="T113" fmla="*/ 239 h 881"/>
                <a:gd name="T114" fmla="*/ 2520 w 2392"/>
                <a:gd name="T115" fmla="*/ 0 h 881"/>
                <a:gd name="T116" fmla="*/ 2430 w 2392"/>
                <a:gd name="T117" fmla="*/ 36 h 88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392" h="881">
                  <a:moveTo>
                    <a:pt x="2302" y="36"/>
                  </a:moveTo>
                  <a:lnTo>
                    <a:pt x="2266" y="48"/>
                  </a:lnTo>
                  <a:lnTo>
                    <a:pt x="2231" y="54"/>
                  </a:lnTo>
                  <a:lnTo>
                    <a:pt x="2201" y="54"/>
                  </a:lnTo>
                  <a:lnTo>
                    <a:pt x="2195" y="54"/>
                  </a:lnTo>
                  <a:lnTo>
                    <a:pt x="2189" y="54"/>
                  </a:lnTo>
                  <a:lnTo>
                    <a:pt x="2177" y="60"/>
                  </a:lnTo>
                  <a:lnTo>
                    <a:pt x="2147" y="66"/>
                  </a:lnTo>
                  <a:lnTo>
                    <a:pt x="2105" y="78"/>
                  </a:lnTo>
                  <a:lnTo>
                    <a:pt x="2057" y="89"/>
                  </a:lnTo>
                  <a:lnTo>
                    <a:pt x="2021" y="101"/>
                  </a:lnTo>
                  <a:lnTo>
                    <a:pt x="1997" y="107"/>
                  </a:lnTo>
                  <a:lnTo>
                    <a:pt x="1973" y="113"/>
                  </a:lnTo>
                  <a:lnTo>
                    <a:pt x="1956" y="119"/>
                  </a:lnTo>
                  <a:lnTo>
                    <a:pt x="1926" y="131"/>
                  </a:lnTo>
                  <a:lnTo>
                    <a:pt x="1896" y="137"/>
                  </a:lnTo>
                  <a:lnTo>
                    <a:pt x="1860" y="167"/>
                  </a:lnTo>
                  <a:lnTo>
                    <a:pt x="1842" y="191"/>
                  </a:lnTo>
                  <a:lnTo>
                    <a:pt x="1836" y="221"/>
                  </a:lnTo>
                  <a:lnTo>
                    <a:pt x="1836" y="245"/>
                  </a:lnTo>
                  <a:lnTo>
                    <a:pt x="1842" y="269"/>
                  </a:lnTo>
                  <a:lnTo>
                    <a:pt x="1842" y="293"/>
                  </a:lnTo>
                  <a:lnTo>
                    <a:pt x="1842" y="305"/>
                  </a:lnTo>
                  <a:lnTo>
                    <a:pt x="1824" y="323"/>
                  </a:lnTo>
                  <a:lnTo>
                    <a:pt x="1794" y="329"/>
                  </a:lnTo>
                  <a:lnTo>
                    <a:pt x="1758" y="317"/>
                  </a:lnTo>
                  <a:lnTo>
                    <a:pt x="1716" y="299"/>
                  </a:lnTo>
                  <a:lnTo>
                    <a:pt x="1657" y="275"/>
                  </a:lnTo>
                  <a:lnTo>
                    <a:pt x="1597" y="263"/>
                  </a:lnTo>
                  <a:lnTo>
                    <a:pt x="1543" y="257"/>
                  </a:lnTo>
                  <a:lnTo>
                    <a:pt x="1519" y="257"/>
                  </a:lnTo>
                  <a:lnTo>
                    <a:pt x="1507" y="257"/>
                  </a:lnTo>
                  <a:lnTo>
                    <a:pt x="1489" y="263"/>
                  </a:lnTo>
                  <a:lnTo>
                    <a:pt x="1459" y="275"/>
                  </a:lnTo>
                  <a:lnTo>
                    <a:pt x="1399" y="311"/>
                  </a:lnTo>
                  <a:lnTo>
                    <a:pt x="1376" y="329"/>
                  </a:lnTo>
                  <a:lnTo>
                    <a:pt x="1352" y="341"/>
                  </a:lnTo>
                  <a:lnTo>
                    <a:pt x="1334" y="353"/>
                  </a:lnTo>
                  <a:lnTo>
                    <a:pt x="1328" y="359"/>
                  </a:lnTo>
                  <a:lnTo>
                    <a:pt x="1322" y="359"/>
                  </a:lnTo>
                  <a:lnTo>
                    <a:pt x="1310" y="359"/>
                  </a:lnTo>
                  <a:lnTo>
                    <a:pt x="1286" y="365"/>
                  </a:lnTo>
                  <a:lnTo>
                    <a:pt x="1262" y="365"/>
                  </a:lnTo>
                  <a:lnTo>
                    <a:pt x="1214" y="371"/>
                  </a:lnTo>
                  <a:lnTo>
                    <a:pt x="1196" y="371"/>
                  </a:lnTo>
                  <a:lnTo>
                    <a:pt x="1178" y="365"/>
                  </a:lnTo>
                  <a:lnTo>
                    <a:pt x="1160" y="365"/>
                  </a:lnTo>
                  <a:lnTo>
                    <a:pt x="1130" y="365"/>
                  </a:lnTo>
                  <a:lnTo>
                    <a:pt x="1095" y="365"/>
                  </a:lnTo>
                  <a:lnTo>
                    <a:pt x="1053" y="371"/>
                  </a:lnTo>
                  <a:lnTo>
                    <a:pt x="1017" y="377"/>
                  </a:lnTo>
                  <a:lnTo>
                    <a:pt x="981" y="377"/>
                  </a:lnTo>
                  <a:lnTo>
                    <a:pt x="957" y="383"/>
                  </a:lnTo>
                  <a:lnTo>
                    <a:pt x="945" y="389"/>
                  </a:lnTo>
                  <a:lnTo>
                    <a:pt x="939" y="395"/>
                  </a:lnTo>
                  <a:lnTo>
                    <a:pt x="921" y="401"/>
                  </a:lnTo>
                  <a:lnTo>
                    <a:pt x="879" y="407"/>
                  </a:lnTo>
                  <a:lnTo>
                    <a:pt x="837" y="419"/>
                  </a:lnTo>
                  <a:lnTo>
                    <a:pt x="819" y="419"/>
                  </a:lnTo>
                  <a:lnTo>
                    <a:pt x="808" y="419"/>
                  </a:lnTo>
                  <a:lnTo>
                    <a:pt x="796" y="419"/>
                  </a:lnTo>
                  <a:lnTo>
                    <a:pt x="778" y="419"/>
                  </a:lnTo>
                  <a:lnTo>
                    <a:pt x="754" y="419"/>
                  </a:lnTo>
                  <a:lnTo>
                    <a:pt x="724" y="425"/>
                  </a:lnTo>
                  <a:lnTo>
                    <a:pt x="664" y="437"/>
                  </a:lnTo>
                  <a:lnTo>
                    <a:pt x="640" y="449"/>
                  </a:lnTo>
                  <a:lnTo>
                    <a:pt x="616" y="461"/>
                  </a:lnTo>
                  <a:lnTo>
                    <a:pt x="598" y="473"/>
                  </a:lnTo>
                  <a:lnTo>
                    <a:pt x="580" y="473"/>
                  </a:lnTo>
                  <a:lnTo>
                    <a:pt x="538" y="473"/>
                  </a:lnTo>
                  <a:lnTo>
                    <a:pt x="503" y="467"/>
                  </a:lnTo>
                  <a:lnTo>
                    <a:pt x="461" y="473"/>
                  </a:lnTo>
                  <a:lnTo>
                    <a:pt x="443" y="479"/>
                  </a:lnTo>
                  <a:lnTo>
                    <a:pt x="431" y="491"/>
                  </a:lnTo>
                  <a:lnTo>
                    <a:pt x="425" y="509"/>
                  </a:lnTo>
                  <a:lnTo>
                    <a:pt x="419" y="533"/>
                  </a:lnTo>
                  <a:lnTo>
                    <a:pt x="413" y="539"/>
                  </a:lnTo>
                  <a:lnTo>
                    <a:pt x="407" y="545"/>
                  </a:lnTo>
                  <a:lnTo>
                    <a:pt x="389" y="551"/>
                  </a:lnTo>
                  <a:lnTo>
                    <a:pt x="347" y="569"/>
                  </a:lnTo>
                  <a:lnTo>
                    <a:pt x="299" y="587"/>
                  </a:lnTo>
                  <a:lnTo>
                    <a:pt x="257" y="593"/>
                  </a:lnTo>
                  <a:lnTo>
                    <a:pt x="222" y="599"/>
                  </a:lnTo>
                  <a:lnTo>
                    <a:pt x="180" y="617"/>
                  </a:lnTo>
                  <a:lnTo>
                    <a:pt x="150" y="641"/>
                  </a:lnTo>
                  <a:lnTo>
                    <a:pt x="138" y="647"/>
                  </a:lnTo>
                  <a:lnTo>
                    <a:pt x="132" y="653"/>
                  </a:lnTo>
                  <a:lnTo>
                    <a:pt x="126" y="659"/>
                  </a:lnTo>
                  <a:lnTo>
                    <a:pt x="108" y="659"/>
                  </a:lnTo>
                  <a:lnTo>
                    <a:pt x="96" y="653"/>
                  </a:lnTo>
                  <a:lnTo>
                    <a:pt x="90" y="653"/>
                  </a:lnTo>
                  <a:lnTo>
                    <a:pt x="0" y="671"/>
                  </a:lnTo>
                  <a:lnTo>
                    <a:pt x="12" y="689"/>
                  </a:lnTo>
                  <a:lnTo>
                    <a:pt x="42" y="695"/>
                  </a:lnTo>
                  <a:lnTo>
                    <a:pt x="84" y="695"/>
                  </a:lnTo>
                  <a:lnTo>
                    <a:pt x="132" y="683"/>
                  </a:lnTo>
                  <a:lnTo>
                    <a:pt x="192" y="671"/>
                  </a:lnTo>
                  <a:lnTo>
                    <a:pt x="263" y="653"/>
                  </a:lnTo>
                  <a:lnTo>
                    <a:pt x="335" y="629"/>
                  </a:lnTo>
                  <a:lnTo>
                    <a:pt x="407" y="599"/>
                  </a:lnTo>
                  <a:lnTo>
                    <a:pt x="473" y="569"/>
                  </a:lnTo>
                  <a:lnTo>
                    <a:pt x="527" y="545"/>
                  </a:lnTo>
                  <a:lnTo>
                    <a:pt x="562" y="527"/>
                  </a:lnTo>
                  <a:lnTo>
                    <a:pt x="568" y="521"/>
                  </a:lnTo>
                  <a:lnTo>
                    <a:pt x="574" y="521"/>
                  </a:lnTo>
                  <a:lnTo>
                    <a:pt x="604" y="521"/>
                  </a:lnTo>
                  <a:lnTo>
                    <a:pt x="646" y="515"/>
                  </a:lnTo>
                  <a:lnTo>
                    <a:pt x="712" y="497"/>
                  </a:lnTo>
                  <a:lnTo>
                    <a:pt x="790" y="479"/>
                  </a:lnTo>
                  <a:lnTo>
                    <a:pt x="873" y="461"/>
                  </a:lnTo>
                  <a:lnTo>
                    <a:pt x="963" y="443"/>
                  </a:lnTo>
                  <a:lnTo>
                    <a:pt x="1059" y="431"/>
                  </a:lnTo>
                  <a:lnTo>
                    <a:pt x="1148" y="425"/>
                  </a:lnTo>
                  <a:lnTo>
                    <a:pt x="1178" y="425"/>
                  </a:lnTo>
                  <a:lnTo>
                    <a:pt x="1214" y="437"/>
                  </a:lnTo>
                  <a:lnTo>
                    <a:pt x="1292" y="461"/>
                  </a:lnTo>
                  <a:lnTo>
                    <a:pt x="1340" y="479"/>
                  </a:lnTo>
                  <a:lnTo>
                    <a:pt x="1382" y="503"/>
                  </a:lnTo>
                  <a:lnTo>
                    <a:pt x="1417" y="533"/>
                  </a:lnTo>
                  <a:lnTo>
                    <a:pt x="1441" y="563"/>
                  </a:lnTo>
                  <a:lnTo>
                    <a:pt x="1447" y="587"/>
                  </a:lnTo>
                  <a:lnTo>
                    <a:pt x="1435" y="617"/>
                  </a:lnTo>
                  <a:lnTo>
                    <a:pt x="1423" y="629"/>
                  </a:lnTo>
                  <a:lnTo>
                    <a:pt x="1405" y="641"/>
                  </a:lnTo>
                  <a:lnTo>
                    <a:pt x="1376" y="653"/>
                  </a:lnTo>
                  <a:lnTo>
                    <a:pt x="1346" y="665"/>
                  </a:lnTo>
                  <a:lnTo>
                    <a:pt x="1280" y="683"/>
                  </a:lnTo>
                  <a:lnTo>
                    <a:pt x="1226" y="701"/>
                  </a:lnTo>
                  <a:lnTo>
                    <a:pt x="1178" y="719"/>
                  </a:lnTo>
                  <a:lnTo>
                    <a:pt x="1142" y="743"/>
                  </a:lnTo>
                  <a:lnTo>
                    <a:pt x="1112" y="755"/>
                  </a:lnTo>
                  <a:lnTo>
                    <a:pt x="1089" y="773"/>
                  </a:lnTo>
                  <a:lnTo>
                    <a:pt x="1077" y="791"/>
                  </a:lnTo>
                  <a:lnTo>
                    <a:pt x="1065" y="809"/>
                  </a:lnTo>
                  <a:lnTo>
                    <a:pt x="1059" y="833"/>
                  </a:lnTo>
                  <a:lnTo>
                    <a:pt x="1065" y="857"/>
                  </a:lnTo>
                  <a:lnTo>
                    <a:pt x="1077" y="869"/>
                  </a:lnTo>
                  <a:lnTo>
                    <a:pt x="1083" y="875"/>
                  </a:lnTo>
                  <a:lnTo>
                    <a:pt x="1089" y="881"/>
                  </a:lnTo>
                  <a:lnTo>
                    <a:pt x="1106" y="881"/>
                  </a:lnTo>
                  <a:lnTo>
                    <a:pt x="1124" y="875"/>
                  </a:lnTo>
                  <a:lnTo>
                    <a:pt x="1148" y="875"/>
                  </a:lnTo>
                  <a:lnTo>
                    <a:pt x="1208" y="869"/>
                  </a:lnTo>
                  <a:lnTo>
                    <a:pt x="1268" y="863"/>
                  </a:lnTo>
                  <a:lnTo>
                    <a:pt x="1328" y="863"/>
                  </a:lnTo>
                  <a:lnTo>
                    <a:pt x="1388" y="857"/>
                  </a:lnTo>
                  <a:lnTo>
                    <a:pt x="1411" y="857"/>
                  </a:lnTo>
                  <a:lnTo>
                    <a:pt x="1429" y="851"/>
                  </a:lnTo>
                  <a:lnTo>
                    <a:pt x="1441" y="851"/>
                  </a:lnTo>
                  <a:lnTo>
                    <a:pt x="1447" y="851"/>
                  </a:lnTo>
                  <a:lnTo>
                    <a:pt x="1459" y="845"/>
                  </a:lnTo>
                  <a:lnTo>
                    <a:pt x="1483" y="833"/>
                  </a:lnTo>
                  <a:lnTo>
                    <a:pt x="1525" y="815"/>
                  </a:lnTo>
                  <a:lnTo>
                    <a:pt x="1573" y="791"/>
                  </a:lnTo>
                  <a:lnTo>
                    <a:pt x="1675" y="743"/>
                  </a:lnTo>
                  <a:lnTo>
                    <a:pt x="1716" y="725"/>
                  </a:lnTo>
                  <a:lnTo>
                    <a:pt x="1752" y="713"/>
                  </a:lnTo>
                  <a:lnTo>
                    <a:pt x="1806" y="689"/>
                  </a:lnTo>
                  <a:lnTo>
                    <a:pt x="1842" y="653"/>
                  </a:lnTo>
                  <a:lnTo>
                    <a:pt x="1866" y="611"/>
                  </a:lnTo>
                  <a:lnTo>
                    <a:pt x="1884" y="581"/>
                  </a:lnTo>
                  <a:lnTo>
                    <a:pt x="1926" y="515"/>
                  </a:lnTo>
                  <a:lnTo>
                    <a:pt x="1979" y="449"/>
                  </a:lnTo>
                  <a:lnTo>
                    <a:pt x="2039" y="389"/>
                  </a:lnTo>
                  <a:lnTo>
                    <a:pt x="2105" y="341"/>
                  </a:lnTo>
                  <a:lnTo>
                    <a:pt x="2159" y="299"/>
                  </a:lnTo>
                  <a:lnTo>
                    <a:pt x="2207" y="269"/>
                  </a:lnTo>
                  <a:lnTo>
                    <a:pt x="2237" y="245"/>
                  </a:lnTo>
                  <a:lnTo>
                    <a:pt x="2249" y="239"/>
                  </a:lnTo>
                  <a:lnTo>
                    <a:pt x="2392" y="167"/>
                  </a:lnTo>
                  <a:lnTo>
                    <a:pt x="2392" y="60"/>
                  </a:lnTo>
                  <a:lnTo>
                    <a:pt x="2392" y="0"/>
                  </a:lnTo>
                  <a:lnTo>
                    <a:pt x="2344" y="18"/>
                  </a:lnTo>
                  <a:lnTo>
                    <a:pt x="2302" y="36"/>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ja-JP" altLang="en-US"/>
            </a:p>
          </p:txBody>
        </p:sp>
        <p:sp>
          <p:nvSpPr>
            <p:cNvPr id="10" name="Freeform 10"/>
            <p:cNvSpPr>
              <a:spLocks/>
            </p:cNvSpPr>
            <p:nvPr userDrawn="1"/>
          </p:nvSpPr>
          <p:spPr bwMode="hidden">
            <a:xfrm>
              <a:off x="3839" y="1854"/>
              <a:ext cx="577" cy="258"/>
            </a:xfrm>
            <a:custGeom>
              <a:avLst/>
              <a:gdLst>
                <a:gd name="T0" fmla="*/ 30 w 550"/>
                <a:gd name="T1" fmla="*/ 245 h 257"/>
                <a:gd name="T2" fmla="*/ 18 w 550"/>
                <a:gd name="T3" fmla="*/ 251 h 257"/>
                <a:gd name="T4" fmla="*/ 6 w 550"/>
                <a:gd name="T5" fmla="*/ 257 h 257"/>
                <a:gd name="T6" fmla="*/ 0 w 550"/>
                <a:gd name="T7" fmla="*/ 257 h 257"/>
                <a:gd name="T8" fmla="*/ 305 w 550"/>
                <a:gd name="T9" fmla="*/ 113 h 257"/>
                <a:gd name="T10" fmla="*/ 520 w 550"/>
                <a:gd name="T11" fmla="*/ 0 h 257"/>
                <a:gd name="T12" fmla="*/ 526 w 550"/>
                <a:gd name="T13" fmla="*/ 6 h 257"/>
                <a:gd name="T14" fmla="*/ 544 w 550"/>
                <a:gd name="T15" fmla="*/ 18 h 257"/>
                <a:gd name="T16" fmla="*/ 550 w 550"/>
                <a:gd name="T17" fmla="*/ 24 h 257"/>
                <a:gd name="T18" fmla="*/ 550 w 550"/>
                <a:gd name="T19" fmla="*/ 36 h 257"/>
                <a:gd name="T20" fmla="*/ 544 w 550"/>
                <a:gd name="T21" fmla="*/ 42 h 257"/>
                <a:gd name="T22" fmla="*/ 526 w 550"/>
                <a:gd name="T23" fmla="*/ 54 h 257"/>
                <a:gd name="T24" fmla="*/ 514 w 550"/>
                <a:gd name="T25" fmla="*/ 60 h 257"/>
                <a:gd name="T26" fmla="*/ 502 w 550"/>
                <a:gd name="T27" fmla="*/ 66 h 257"/>
                <a:gd name="T28" fmla="*/ 448 w 550"/>
                <a:gd name="T29" fmla="*/ 84 h 257"/>
                <a:gd name="T30" fmla="*/ 382 w 550"/>
                <a:gd name="T31" fmla="*/ 113 h 257"/>
                <a:gd name="T32" fmla="*/ 305 w 550"/>
                <a:gd name="T33" fmla="*/ 143 h 257"/>
                <a:gd name="T34" fmla="*/ 227 w 550"/>
                <a:gd name="T35" fmla="*/ 173 h 257"/>
                <a:gd name="T36" fmla="*/ 149 w 550"/>
                <a:gd name="T37" fmla="*/ 203 h 257"/>
                <a:gd name="T38" fmla="*/ 83 w 550"/>
                <a:gd name="T39" fmla="*/ 227 h 257"/>
                <a:gd name="T40" fmla="*/ 30 w 550"/>
                <a:gd name="T41" fmla="*/ 245 h 257"/>
                <a:gd name="T42" fmla="*/ 30 w 550"/>
                <a:gd name="T43" fmla="*/ 24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0" h="257">
                  <a:moveTo>
                    <a:pt x="30" y="245"/>
                  </a:moveTo>
                  <a:lnTo>
                    <a:pt x="18" y="251"/>
                  </a:lnTo>
                  <a:lnTo>
                    <a:pt x="6" y="257"/>
                  </a:lnTo>
                  <a:lnTo>
                    <a:pt x="0" y="257"/>
                  </a:lnTo>
                  <a:lnTo>
                    <a:pt x="305" y="113"/>
                  </a:lnTo>
                  <a:lnTo>
                    <a:pt x="520" y="0"/>
                  </a:lnTo>
                  <a:lnTo>
                    <a:pt x="526" y="6"/>
                  </a:lnTo>
                  <a:lnTo>
                    <a:pt x="544" y="18"/>
                  </a:lnTo>
                  <a:lnTo>
                    <a:pt x="550" y="24"/>
                  </a:lnTo>
                  <a:lnTo>
                    <a:pt x="550" y="36"/>
                  </a:lnTo>
                  <a:lnTo>
                    <a:pt x="544" y="42"/>
                  </a:lnTo>
                  <a:lnTo>
                    <a:pt x="526" y="54"/>
                  </a:lnTo>
                  <a:lnTo>
                    <a:pt x="514" y="60"/>
                  </a:lnTo>
                  <a:lnTo>
                    <a:pt x="502" y="66"/>
                  </a:lnTo>
                  <a:lnTo>
                    <a:pt x="448" y="84"/>
                  </a:lnTo>
                  <a:lnTo>
                    <a:pt x="382" y="113"/>
                  </a:lnTo>
                  <a:lnTo>
                    <a:pt x="305" y="143"/>
                  </a:lnTo>
                  <a:lnTo>
                    <a:pt x="227" y="173"/>
                  </a:lnTo>
                  <a:lnTo>
                    <a:pt x="149" y="203"/>
                  </a:lnTo>
                  <a:lnTo>
                    <a:pt x="83" y="227"/>
                  </a:lnTo>
                  <a:lnTo>
                    <a:pt x="30" y="245"/>
                  </a:lnTo>
                  <a:lnTo>
                    <a:pt x="30" y="245"/>
                  </a:lnTo>
                  <a:close/>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1" name="Freeform 11"/>
            <p:cNvSpPr>
              <a:spLocks/>
            </p:cNvSpPr>
            <p:nvPr userDrawn="1"/>
          </p:nvSpPr>
          <p:spPr bwMode="hidden">
            <a:xfrm>
              <a:off x="5327" y="1642"/>
              <a:ext cx="5" cy="1"/>
            </a:xfrm>
            <a:custGeom>
              <a:avLst/>
              <a:gdLst>
                <a:gd name="T0" fmla="*/ 0 w 5"/>
                <a:gd name="T1" fmla="*/ 0 h 1"/>
                <a:gd name="T2" fmla="*/ 5 w 5"/>
                <a:gd name="T3" fmla="*/ 0 h 1"/>
                <a:gd name="T4" fmla="*/ 0 w 5"/>
                <a:gd name="T5" fmla="*/ 0 h 1"/>
                <a:gd name="T6" fmla="*/ 0 w 5"/>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
                  <a:moveTo>
                    <a:pt x="0" y="0"/>
                  </a:moveTo>
                  <a:lnTo>
                    <a:pt x="5" y="0"/>
                  </a:lnTo>
                  <a:lnTo>
                    <a:pt x="0" y="0"/>
                  </a:lnTo>
                  <a:close/>
                </a:path>
              </a:pathLst>
            </a:custGeom>
            <a:solidFill>
              <a:srgbClr val="FED1A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ja-JP" altLang="en-US"/>
            </a:p>
          </p:txBody>
        </p:sp>
        <p:sp>
          <p:nvSpPr>
            <p:cNvPr id="12" name="Freeform 12"/>
            <p:cNvSpPr>
              <a:spLocks/>
            </p:cNvSpPr>
            <p:nvPr userDrawn="1"/>
          </p:nvSpPr>
          <p:spPr bwMode="hidden">
            <a:xfrm>
              <a:off x="3839" y="1728"/>
              <a:ext cx="716" cy="383"/>
            </a:xfrm>
            <a:custGeom>
              <a:avLst/>
              <a:gdLst>
                <a:gd name="T0" fmla="*/ 659 w 716"/>
                <a:gd name="T1" fmla="*/ 6 h 383"/>
                <a:gd name="T2" fmla="*/ 588 w 716"/>
                <a:gd name="T3" fmla="*/ 42 h 383"/>
                <a:gd name="T4" fmla="*/ 515 w 716"/>
                <a:gd name="T5" fmla="*/ 84 h 383"/>
                <a:gd name="T6" fmla="*/ 509 w 716"/>
                <a:gd name="T7" fmla="*/ 90 h 383"/>
                <a:gd name="T8" fmla="*/ 485 w 716"/>
                <a:gd name="T9" fmla="*/ 102 h 383"/>
                <a:gd name="T10" fmla="*/ 455 w 716"/>
                <a:gd name="T11" fmla="*/ 120 h 383"/>
                <a:gd name="T12" fmla="*/ 425 w 716"/>
                <a:gd name="T13" fmla="*/ 138 h 383"/>
                <a:gd name="T14" fmla="*/ 371 w 716"/>
                <a:gd name="T15" fmla="*/ 168 h 383"/>
                <a:gd name="T16" fmla="*/ 306 w 716"/>
                <a:gd name="T17" fmla="*/ 198 h 383"/>
                <a:gd name="T18" fmla="*/ 186 w 716"/>
                <a:gd name="T19" fmla="*/ 251 h 383"/>
                <a:gd name="T20" fmla="*/ 131 w 716"/>
                <a:gd name="T21" fmla="*/ 269 h 383"/>
                <a:gd name="T22" fmla="*/ 89 w 716"/>
                <a:gd name="T23" fmla="*/ 287 h 383"/>
                <a:gd name="T24" fmla="*/ 53 w 716"/>
                <a:gd name="T25" fmla="*/ 305 h 383"/>
                <a:gd name="T26" fmla="*/ 36 w 716"/>
                <a:gd name="T27" fmla="*/ 311 h 383"/>
                <a:gd name="T28" fmla="*/ 12 w 716"/>
                <a:gd name="T29" fmla="*/ 329 h 383"/>
                <a:gd name="T30" fmla="*/ 0 w 716"/>
                <a:gd name="T31" fmla="*/ 353 h 383"/>
                <a:gd name="T32" fmla="*/ 0 w 716"/>
                <a:gd name="T33" fmla="*/ 371 h 383"/>
                <a:gd name="T34" fmla="*/ 0 w 716"/>
                <a:gd name="T35" fmla="*/ 383 h 383"/>
                <a:gd name="T36" fmla="*/ 0 w 716"/>
                <a:gd name="T37" fmla="*/ 383 h 383"/>
                <a:gd name="T38" fmla="*/ 12 w 716"/>
                <a:gd name="T39" fmla="*/ 371 h 383"/>
                <a:gd name="T40" fmla="*/ 30 w 716"/>
                <a:gd name="T41" fmla="*/ 353 h 383"/>
                <a:gd name="T42" fmla="*/ 53 w 716"/>
                <a:gd name="T43" fmla="*/ 335 h 383"/>
                <a:gd name="T44" fmla="*/ 77 w 716"/>
                <a:gd name="T45" fmla="*/ 317 h 383"/>
                <a:gd name="T46" fmla="*/ 101 w 716"/>
                <a:gd name="T47" fmla="*/ 311 h 383"/>
                <a:gd name="T48" fmla="*/ 131 w 716"/>
                <a:gd name="T49" fmla="*/ 299 h 383"/>
                <a:gd name="T50" fmla="*/ 204 w 716"/>
                <a:gd name="T51" fmla="*/ 269 h 383"/>
                <a:gd name="T52" fmla="*/ 240 w 716"/>
                <a:gd name="T53" fmla="*/ 251 h 383"/>
                <a:gd name="T54" fmla="*/ 270 w 716"/>
                <a:gd name="T55" fmla="*/ 239 h 383"/>
                <a:gd name="T56" fmla="*/ 294 w 716"/>
                <a:gd name="T57" fmla="*/ 228 h 383"/>
                <a:gd name="T58" fmla="*/ 312 w 716"/>
                <a:gd name="T59" fmla="*/ 222 h 383"/>
                <a:gd name="T60" fmla="*/ 330 w 716"/>
                <a:gd name="T61" fmla="*/ 210 h 383"/>
                <a:gd name="T62" fmla="*/ 365 w 716"/>
                <a:gd name="T63" fmla="*/ 186 h 383"/>
                <a:gd name="T64" fmla="*/ 419 w 716"/>
                <a:gd name="T65" fmla="*/ 156 h 383"/>
                <a:gd name="T66" fmla="*/ 473 w 716"/>
                <a:gd name="T67" fmla="*/ 120 h 383"/>
                <a:gd name="T68" fmla="*/ 527 w 716"/>
                <a:gd name="T69" fmla="*/ 90 h 383"/>
                <a:gd name="T70" fmla="*/ 576 w 716"/>
                <a:gd name="T71" fmla="*/ 60 h 383"/>
                <a:gd name="T72" fmla="*/ 612 w 716"/>
                <a:gd name="T73" fmla="*/ 42 h 383"/>
                <a:gd name="T74" fmla="*/ 629 w 716"/>
                <a:gd name="T75" fmla="*/ 36 h 383"/>
                <a:gd name="T76" fmla="*/ 647 w 716"/>
                <a:gd name="T77" fmla="*/ 30 h 383"/>
                <a:gd name="T78" fmla="*/ 677 w 716"/>
                <a:gd name="T79" fmla="*/ 18 h 383"/>
                <a:gd name="T80" fmla="*/ 701 w 716"/>
                <a:gd name="T81" fmla="*/ 6 h 383"/>
                <a:gd name="T82" fmla="*/ 713 w 716"/>
                <a:gd name="T83" fmla="*/ 0 h 383"/>
                <a:gd name="T84" fmla="*/ 713 w 716"/>
                <a:gd name="T85" fmla="*/ 0 h 383"/>
                <a:gd name="T86" fmla="*/ 659 w 716"/>
                <a:gd name="T87" fmla="*/ 6 h 383"/>
                <a:gd name="T88" fmla="*/ 716 w 716"/>
                <a:gd name="T89" fmla="*/ 63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16" h="383">
                  <a:moveTo>
                    <a:pt x="659" y="6"/>
                  </a:moveTo>
                  <a:lnTo>
                    <a:pt x="588" y="42"/>
                  </a:lnTo>
                  <a:lnTo>
                    <a:pt x="515" y="84"/>
                  </a:lnTo>
                  <a:lnTo>
                    <a:pt x="509" y="90"/>
                  </a:lnTo>
                  <a:lnTo>
                    <a:pt x="485" y="102"/>
                  </a:lnTo>
                  <a:lnTo>
                    <a:pt x="455" y="120"/>
                  </a:lnTo>
                  <a:lnTo>
                    <a:pt x="425" y="138"/>
                  </a:lnTo>
                  <a:lnTo>
                    <a:pt x="371" y="168"/>
                  </a:lnTo>
                  <a:lnTo>
                    <a:pt x="306" y="198"/>
                  </a:lnTo>
                  <a:lnTo>
                    <a:pt x="186" y="251"/>
                  </a:lnTo>
                  <a:lnTo>
                    <a:pt x="131" y="269"/>
                  </a:lnTo>
                  <a:lnTo>
                    <a:pt x="89" y="287"/>
                  </a:lnTo>
                  <a:lnTo>
                    <a:pt x="53" y="305"/>
                  </a:lnTo>
                  <a:lnTo>
                    <a:pt x="36" y="311"/>
                  </a:lnTo>
                  <a:lnTo>
                    <a:pt x="12" y="329"/>
                  </a:lnTo>
                  <a:lnTo>
                    <a:pt x="0" y="353"/>
                  </a:lnTo>
                  <a:lnTo>
                    <a:pt x="0" y="371"/>
                  </a:lnTo>
                  <a:lnTo>
                    <a:pt x="0" y="383"/>
                  </a:lnTo>
                  <a:lnTo>
                    <a:pt x="0" y="383"/>
                  </a:lnTo>
                  <a:lnTo>
                    <a:pt x="12" y="371"/>
                  </a:lnTo>
                  <a:lnTo>
                    <a:pt x="30" y="353"/>
                  </a:lnTo>
                  <a:lnTo>
                    <a:pt x="53" y="335"/>
                  </a:lnTo>
                  <a:lnTo>
                    <a:pt x="77" y="317"/>
                  </a:lnTo>
                  <a:lnTo>
                    <a:pt x="101" y="311"/>
                  </a:lnTo>
                  <a:lnTo>
                    <a:pt x="131" y="299"/>
                  </a:lnTo>
                  <a:lnTo>
                    <a:pt x="204" y="269"/>
                  </a:lnTo>
                  <a:lnTo>
                    <a:pt x="240" y="251"/>
                  </a:lnTo>
                  <a:lnTo>
                    <a:pt x="270" y="239"/>
                  </a:lnTo>
                  <a:lnTo>
                    <a:pt x="294" y="228"/>
                  </a:lnTo>
                  <a:lnTo>
                    <a:pt x="312" y="222"/>
                  </a:lnTo>
                  <a:lnTo>
                    <a:pt x="330" y="210"/>
                  </a:lnTo>
                  <a:lnTo>
                    <a:pt x="365" y="186"/>
                  </a:lnTo>
                  <a:lnTo>
                    <a:pt x="419" y="156"/>
                  </a:lnTo>
                  <a:lnTo>
                    <a:pt x="473" y="120"/>
                  </a:lnTo>
                  <a:lnTo>
                    <a:pt x="527" y="90"/>
                  </a:lnTo>
                  <a:lnTo>
                    <a:pt x="576" y="60"/>
                  </a:lnTo>
                  <a:lnTo>
                    <a:pt x="612" y="42"/>
                  </a:lnTo>
                  <a:lnTo>
                    <a:pt x="629" y="36"/>
                  </a:lnTo>
                  <a:lnTo>
                    <a:pt x="647" y="30"/>
                  </a:lnTo>
                  <a:lnTo>
                    <a:pt x="677" y="18"/>
                  </a:lnTo>
                  <a:lnTo>
                    <a:pt x="701" y="6"/>
                  </a:lnTo>
                  <a:lnTo>
                    <a:pt x="713" y="0"/>
                  </a:lnTo>
                  <a:lnTo>
                    <a:pt x="713" y="0"/>
                  </a:lnTo>
                  <a:lnTo>
                    <a:pt x="659" y="6"/>
                  </a:lnTo>
                  <a:lnTo>
                    <a:pt x="716" y="63"/>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3" name="Freeform 13"/>
            <p:cNvSpPr>
              <a:spLocks/>
            </p:cNvSpPr>
            <p:nvPr userDrawn="1"/>
          </p:nvSpPr>
          <p:spPr bwMode="hidden">
            <a:xfrm>
              <a:off x="3453" y="2271"/>
              <a:ext cx="318" cy="225"/>
            </a:xfrm>
            <a:custGeom>
              <a:avLst/>
              <a:gdLst>
                <a:gd name="T0" fmla="*/ 6 w 318"/>
                <a:gd name="T1" fmla="*/ 225 h 225"/>
                <a:gd name="T2" fmla="*/ 0 w 318"/>
                <a:gd name="T3" fmla="*/ 195 h 225"/>
                <a:gd name="T4" fmla="*/ 315 w 318"/>
                <a:gd name="T5" fmla="*/ 0 h 225"/>
                <a:gd name="T6" fmla="*/ 303 w 318"/>
                <a:gd name="T7" fmla="*/ 27 h 225"/>
                <a:gd name="T8" fmla="*/ 318 w 318"/>
                <a:gd name="T9" fmla="*/ 42 h 225"/>
              </a:gdLst>
              <a:ahLst/>
              <a:cxnLst>
                <a:cxn ang="0">
                  <a:pos x="T0" y="T1"/>
                </a:cxn>
                <a:cxn ang="0">
                  <a:pos x="T2" y="T3"/>
                </a:cxn>
                <a:cxn ang="0">
                  <a:pos x="T4" y="T5"/>
                </a:cxn>
                <a:cxn ang="0">
                  <a:pos x="T6" y="T7"/>
                </a:cxn>
                <a:cxn ang="0">
                  <a:pos x="T8" y="T9"/>
                </a:cxn>
              </a:cxnLst>
              <a:rect l="0" t="0" r="r" b="b"/>
              <a:pathLst>
                <a:path w="318" h="225">
                  <a:moveTo>
                    <a:pt x="6" y="225"/>
                  </a:moveTo>
                  <a:lnTo>
                    <a:pt x="0" y="195"/>
                  </a:lnTo>
                  <a:lnTo>
                    <a:pt x="315" y="0"/>
                  </a:lnTo>
                  <a:lnTo>
                    <a:pt x="303" y="27"/>
                  </a:lnTo>
                  <a:lnTo>
                    <a:pt x="318" y="42"/>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4" name="Freeform 14"/>
            <p:cNvSpPr>
              <a:spLocks/>
            </p:cNvSpPr>
            <p:nvPr userDrawn="1"/>
          </p:nvSpPr>
          <p:spPr bwMode="hidden">
            <a:xfrm>
              <a:off x="0" y="2658"/>
              <a:ext cx="2595" cy="933"/>
            </a:xfrm>
            <a:custGeom>
              <a:avLst/>
              <a:gdLst>
                <a:gd name="T0" fmla="*/ 1050 w 2595"/>
                <a:gd name="T1" fmla="*/ 657 h 933"/>
                <a:gd name="T2" fmla="*/ 1581 w 2595"/>
                <a:gd name="T3" fmla="*/ 690 h 933"/>
                <a:gd name="T4" fmla="*/ 1671 w 2595"/>
                <a:gd name="T5" fmla="*/ 723 h 933"/>
                <a:gd name="T6" fmla="*/ 1176 w 2595"/>
                <a:gd name="T7" fmla="*/ 621 h 933"/>
                <a:gd name="T8" fmla="*/ 1854 w 2595"/>
                <a:gd name="T9" fmla="*/ 567 h 933"/>
                <a:gd name="T10" fmla="*/ 1869 w 2595"/>
                <a:gd name="T11" fmla="*/ 612 h 933"/>
                <a:gd name="T12" fmla="*/ 2103 w 2595"/>
                <a:gd name="T13" fmla="*/ 861 h 933"/>
                <a:gd name="T14" fmla="*/ 1883 w 2595"/>
                <a:gd name="T15" fmla="*/ 520 h 933"/>
                <a:gd name="T16" fmla="*/ 1842 w 2595"/>
                <a:gd name="T17" fmla="*/ 490 h 933"/>
                <a:gd name="T18" fmla="*/ 1770 w 2595"/>
                <a:gd name="T19" fmla="*/ 466 h 933"/>
                <a:gd name="T20" fmla="*/ 1740 w 2595"/>
                <a:gd name="T21" fmla="*/ 448 h 933"/>
                <a:gd name="T22" fmla="*/ 1758 w 2595"/>
                <a:gd name="T23" fmla="*/ 436 h 933"/>
                <a:gd name="T24" fmla="*/ 1830 w 2595"/>
                <a:gd name="T25" fmla="*/ 430 h 933"/>
                <a:gd name="T26" fmla="*/ 1877 w 2595"/>
                <a:gd name="T27" fmla="*/ 424 h 933"/>
                <a:gd name="T28" fmla="*/ 1955 w 2595"/>
                <a:gd name="T29" fmla="*/ 394 h 933"/>
                <a:gd name="T30" fmla="*/ 2052 w 2595"/>
                <a:gd name="T31" fmla="*/ 396 h 933"/>
                <a:gd name="T32" fmla="*/ 2253 w 2595"/>
                <a:gd name="T33" fmla="*/ 732 h 933"/>
                <a:gd name="T34" fmla="*/ 2415 w 2595"/>
                <a:gd name="T35" fmla="*/ 933 h 933"/>
                <a:gd name="T36" fmla="*/ 2397 w 2595"/>
                <a:gd name="T37" fmla="*/ 828 h 933"/>
                <a:gd name="T38" fmla="*/ 2088 w 2595"/>
                <a:gd name="T39" fmla="*/ 400 h 933"/>
                <a:gd name="T40" fmla="*/ 2046 w 2595"/>
                <a:gd name="T41" fmla="*/ 346 h 933"/>
                <a:gd name="T42" fmla="*/ 1997 w 2595"/>
                <a:gd name="T43" fmla="*/ 304 h 933"/>
                <a:gd name="T44" fmla="*/ 1967 w 2595"/>
                <a:gd name="T45" fmla="*/ 286 h 933"/>
                <a:gd name="T46" fmla="*/ 1973 w 2595"/>
                <a:gd name="T47" fmla="*/ 286 h 933"/>
                <a:gd name="T48" fmla="*/ 2009 w 2595"/>
                <a:gd name="T49" fmla="*/ 286 h 933"/>
                <a:gd name="T50" fmla="*/ 2082 w 2595"/>
                <a:gd name="T51" fmla="*/ 322 h 933"/>
                <a:gd name="T52" fmla="*/ 2199 w 2595"/>
                <a:gd name="T53" fmla="*/ 384 h 933"/>
                <a:gd name="T54" fmla="*/ 2394 w 2595"/>
                <a:gd name="T55" fmla="*/ 448 h 933"/>
                <a:gd name="T56" fmla="*/ 2595 w 2595"/>
                <a:gd name="T57" fmla="*/ 516 h 933"/>
                <a:gd name="T58" fmla="*/ 2388 w 2595"/>
                <a:gd name="T59" fmla="*/ 424 h 933"/>
                <a:gd name="T60" fmla="*/ 2219 w 2595"/>
                <a:gd name="T61" fmla="*/ 340 h 933"/>
                <a:gd name="T62" fmla="*/ 2052 w 2595"/>
                <a:gd name="T63" fmla="*/ 280 h 933"/>
                <a:gd name="T64" fmla="*/ 1955 w 2595"/>
                <a:gd name="T65" fmla="*/ 262 h 933"/>
                <a:gd name="T66" fmla="*/ 1877 w 2595"/>
                <a:gd name="T67" fmla="*/ 274 h 933"/>
                <a:gd name="T68" fmla="*/ 1752 w 2595"/>
                <a:gd name="T69" fmla="*/ 274 h 933"/>
                <a:gd name="T70" fmla="*/ 1661 w 2595"/>
                <a:gd name="T71" fmla="*/ 292 h 933"/>
                <a:gd name="T72" fmla="*/ 1607 w 2595"/>
                <a:gd name="T73" fmla="*/ 316 h 933"/>
                <a:gd name="T74" fmla="*/ 1589 w 2595"/>
                <a:gd name="T75" fmla="*/ 322 h 933"/>
                <a:gd name="T76" fmla="*/ 1409 w 2595"/>
                <a:gd name="T77" fmla="*/ 358 h 933"/>
                <a:gd name="T78" fmla="*/ 1152 w 2595"/>
                <a:gd name="T79" fmla="*/ 442 h 933"/>
                <a:gd name="T80" fmla="*/ 966 w 2595"/>
                <a:gd name="T81" fmla="*/ 460 h 933"/>
                <a:gd name="T82" fmla="*/ 870 w 2595"/>
                <a:gd name="T83" fmla="*/ 442 h 933"/>
                <a:gd name="T84" fmla="*/ 828 w 2595"/>
                <a:gd name="T85" fmla="*/ 430 h 933"/>
                <a:gd name="T86" fmla="*/ 743 w 2595"/>
                <a:gd name="T87" fmla="*/ 388 h 933"/>
                <a:gd name="T88" fmla="*/ 636 w 2595"/>
                <a:gd name="T89" fmla="*/ 334 h 933"/>
                <a:gd name="T90" fmla="*/ 467 w 2595"/>
                <a:gd name="T91" fmla="*/ 256 h 933"/>
                <a:gd name="T92" fmla="*/ 0 w 2595"/>
                <a:gd name="T93" fmla="*/ 0 h 933"/>
                <a:gd name="T94" fmla="*/ 585 w 2595"/>
                <a:gd name="T95" fmla="*/ 390 h 933"/>
                <a:gd name="T96" fmla="*/ 849 w 2595"/>
                <a:gd name="T97" fmla="*/ 543 h 933"/>
                <a:gd name="T98" fmla="*/ 897 w 2595"/>
                <a:gd name="T99" fmla="*/ 621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95" h="933">
                  <a:moveTo>
                    <a:pt x="981" y="675"/>
                  </a:moveTo>
                  <a:lnTo>
                    <a:pt x="1050" y="657"/>
                  </a:lnTo>
                  <a:lnTo>
                    <a:pt x="1143" y="651"/>
                  </a:lnTo>
                  <a:lnTo>
                    <a:pt x="1581" y="690"/>
                  </a:lnTo>
                  <a:lnTo>
                    <a:pt x="1623" y="738"/>
                  </a:lnTo>
                  <a:lnTo>
                    <a:pt x="1671" y="723"/>
                  </a:lnTo>
                  <a:lnTo>
                    <a:pt x="1656" y="675"/>
                  </a:lnTo>
                  <a:lnTo>
                    <a:pt x="1176" y="621"/>
                  </a:lnTo>
                  <a:lnTo>
                    <a:pt x="1797" y="534"/>
                  </a:lnTo>
                  <a:lnTo>
                    <a:pt x="1854" y="567"/>
                  </a:lnTo>
                  <a:lnTo>
                    <a:pt x="1881" y="585"/>
                  </a:lnTo>
                  <a:lnTo>
                    <a:pt x="1869" y="612"/>
                  </a:lnTo>
                  <a:lnTo>
                    <a:pt x="1995" y="852"/>
                  </a:lnTo>
                  <a:lnTo>
                    <a:pt x="2103" y="861"/>
                  </a:lnTo>
                  <a:lnTo>
                    <a:pt x="1889" y="538"/>
                  </a:lnTo>
                  <a:lnTo>
                    <a:pt x="1883" y="520"/>
                  </a:lnTo>
                  <a:lnTo>
                    <a:pt x="1872" y="508"/>
                  </a:lnTo>
                  <a:lnTo>
                    <a:pt x="1842" y="490"/>
                  </a:lnTo>
                  <a:lnTo>
                    <a:pt x="1806" y="478"/>
                  </a:lnTo>
                  <a:lnTo>
                    <a:pt x="1770" y="466"/>
                  </a:lnTo>
                  <a:lnTo>
                    <a:pt x="1752" y="454"/>
                  </a:lnTo>
                  <a:lnTo>
                    <a:pt x="1740" y="448"/>
                  </a:lnTo>
                  <a:lnTo>
                    <a:pt x="1746" y="436"/>
                  </a:lnTo>
                  <a:lnTo>
                    <a:pt x="1758" y="436"/>
                  </a:lnTo>
                  <a:lnTo>
                    <a:pt x="1782" y="430"/>
                  </a:lnTo>
                  <a:lnTo>
                    <a:pt x="1830" y="430"/>
                  </a:lnTo>
                  <a:lnTo>
                    <a:pt x="1854" y="430"/>
                  </a:lnTo>
                  <a:lnTo>
                    <a:pt x="1877" y="424"/>
                  </a:lnTo>
                  <a:lnTo>
                    <a:pt x="1925" y="400"/>
                  </a:lnTo>
                  <a:lnTo>
                    <a:pt x="1955" y="394"/>
                  </a:lnTo>
                  <a:lnTo>
                    <a:pt x="1979" y="394"/>
                  </a:lnTo>
                  <a:lnTo>
                    <a:pt x="2052" y="396"/>
                  </a:lnTo>
                  <a:lnTo>
                    <a:pt x="2046" y="456"/>
                  </a:lnTo>
                  <a:lnTo>
                    <a:pt x="2253" y="732"/>
                  </a:lnTo>
                  <a:lnTo>
                    <a:pt x="2334" y="816"/>
                  </a:lnTo>
                  <a:lnTo>
                    <a:pt x="2415" y="933"/>
                  </a:lnTo>
                  <a:lnTo>
                    <a:pt x="2430" y="909"/>
                  </a:lnTo>
                  <a:lnTo>
                    <a:pt x="2397" y="828"/>
                  </a:lnTo>
                  <a:lnTo>
                    <a:pt x="2094" y="412"/>
                  </a:lnTo>
                  <a:lnTo>
                    <a:pt x="2088" y="400"/>
                  </a:lnTo>
                  <a:lnTo>
                    <a:pt x="2076" y="376"/>
                  </a:lnTo>
                  <a:lnTo>
                    <a:pt x="2046" y="346"/>
                  </a:lnTo>
                  <a:lnTo>
                    <a:pt x="2015" y="322"/>
                  </a:lnTo>
                  <a:lnTo>
                    <a:pt x="1997" y="304"/>
                  </a:lnTo>
                  <a:lnTo>
                    <a:pt x="1979" y="292"/>
                  </a:lnTo>
                  <a:lnTo>
                    <a:pt x="1967" y="286"/>
                  </a:lnTo>
                  <a:lnTo>
                    <a:pt x="1967" y="286"/>
                  </a:lnTo>
                  <a:lnTo>
                    <a:pt x="1973" y="286"/>
                  </a:lnTo>
                  <a:lnTo>
                    <a:pt x="1985" y="286"/>
                  </a:lnTo>
                  <a:lnTo>
                    <a:pt x="2009" y="286"/>
                  </a:lnTo>
                  <a:lnTo>
                    <a:pt x="2040" y="298"/>
                  </a:lnTo>
                  <a:lnTo>
                    <a:pt x="2082" y="322"/>
                  </a:lnTo>
                  <a:lnTo>
                    <a:pt x="2124" y="348"/>
                  </a:lnTo>
                  <a:lnTo>
                    <a:pt x="2199" y="384"/>
                  </a:lnTo>
                  <a:lnTo>
                    <a:pt x="2325" y="426"/>
                  </a:lnTo>
                  <a:lnTo>
                    <a:pt x="2394" y="448"/>
                  </a:lnTo>
                  <a:lnTo>
                    <a:pt x="2523" y="522"/>
                  </a:lnTo>
                  <a:lnTo>
                    <a:pt x="2595" y="516"/>
                  </a:lnTo>
                  <a:lnTo>
                    <a:pt x="2442" y="454"/>
                  </a:lnTo>
                  <a:lnTo>
                    <a:pt x="2388" y="424"/>
                  </a:lnTo>
                  <a:lnTo>
                    <a:pt x="2327" y="388"/>
                  </a:lnTo>
                  <a:lnTo>
                    <a:pt x="2219" y="340"/>
                  </a:lnTo>
                  <a:lnTo>
                    <a:pt x="2106" y="292"/>
                  </a:lnTo>
                  <a:lnTo>
                    <a:pt x="2052" y="280"/>
                  </a:lnTo>
                  <a:lnTo>
                    <a:pt x="2003" y="268"/>
                  </a:lnTo>
                  <a:lnTo>
                    <a:pt x="1955" y="262"/>
                  </a:lnTo>
                  <a:lnTo>
                    <a:pt x="1919" y="268"/>
                  </a:lnTo>
                  <a:lnTo>
                    <a:pt x="1877" y="274"/>
                  </a:lnTo>
                  <a:lnTo>
                    <a:pt x="1812" y="274"/>
                  </a:lnTo>
                  <a:lnTo>
                    <a:pt x="1752" y="274"/>
                  </a:lnTo>
                  <a:lnTo>
                    <a:pt x="1703" y="286"/>
                  </a:lnTo>
                  <a:lnTo>
                    <a:pt x="1661" y="292"/>
                  </a:lnTo>
                  <a:lnTo>
                    <a:pt x="1631" y="304"/>
                  </a:lnTo>
                  <a:lnTo>
                    <a:pt x="1607" y="316"/>
                  </a:lnTo>
                  <a:lnTo>
                    <a:pt x="1595" y="322"/>
                  </a:lnTo>
                  <a:lnTo>
                    <a:pt x="1589" y="322"/>
                  </a:lnTo>
                  <a:lnTo>
                    <a:pt x="1500" y="334"/>
                  </a:lnTo>
                  <a:lnTo>
                    <a:pt x="1409" y="358"/>
                  </a:lnTo>
                  <a:lnTo>
                    <a:pt x="1236" y="418"/>
                  </a:lnTo>
                  <a:lnTo>
                    <a:pt x="1152" y="442"/>
                  </a:lnTo>
                  <a:lnTo>
                    <a:pt x="1061" y="460"/>
                  </a:lnTo>
                  <a:lnTo>
                    <a:pt x="966" y="460"/>
                  </a:lnTo>
                  <a:lnTo>
                    <a:pt x="918" y="454"/>
                  </a:lnTo>
                  <a:lnTo>
                    <a:pt x="870" y="442"/>
                  </a:lnTo>
                  <a:lnTo>
                    <a:pt x="858" y="436"/>
                  </a:lnTo>
                  <a:lnTo>
                    <a:pt x="828" y="430"/>
                  </a:lnTo>
                  <a:lnTo>
                    <a:pt x="791" y="412"/>
                  </a:lnTo>
                  <a:lnTo>
                    <a:pt x="743" y="388"/>
                  </a:lnTo>
                  <a:lnTo>
                    <a:pt x="690" y="364"/>
                  </a:lnTo>
                  <a:lnTo>
                    <a:pt x="636" y="334"/>
                  </a:lnTo>
                  <a:lnTo>
                    <a:pt x="515" y="280"/>
                  </a:lnTo>
                  <a:lnTo>
                    <a:pt x="467" y="256"/>
                  </a:lnTo>
                  <a:lnTo>
                    <a:pt x="443" y="244"/>
                  </a:lnTo>
                  <a:lnTo>
                    <a:pt x="0" y="0"/>
                  </a:lnTo>
                  <a:lnTo>
                    <a:pt x="123" y="120"/>
                  </a:lnTo>
                  <a:lnTo>
                    <a:pt x="585" y="390"/>
                  </a:lnTo>
                  <a:lnTo>
                    <a:pt x="708" y="462"/>
                  </a:lnTo>
                  <a:lnTo>
                    <a:pt x="849" y="543"/>
                  </a:lnTo>
                  <a:lnTo>
                    <a:pt x="882" y="564"/>
                  </a:lnTo>
                  <a:lnTo>
                    <a:pt x="897" y="621"/>
                  </a:lnTo>
                  <a:lnTo>
                    <a:pt x="981" y="675"/>
                  </a:lnTo>
                  <a:close/>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5" name="Freeform 15"/>
            <p:cNvSpPr>
              <a:spLocks/>
            </p:cNvSpPr>
            <p:nvPr userDrawn="1"/>
          </p:nvSpPr>
          <p:spPr bwMode="hidden">
            <a:xfrm>
              <a:off x="0" y="2994"/>
              <a:ext cx="2723" cy="1091"/>
            </a:xfrm>
            <a:custGeom>
              <a:avLst/>
              <a:gdLst>
                <a:gd name="T0" fmla="*/ 2370 w 2723"/>
                <a:gd name="T1" fmla="*/ 72 h 1091"/>
                <a:gd name="T2" fmla="*/ 2597 w 2723"/>
                <a:gd name="T3" fmla="*/ 198 h 1091"/>
                <a:gd name="T4" fmla="*/ 2639 w 2723"/>
                <a:gd name="T5" fmla="*/ 276 h 1091"/>
                <a:gd name="T6" fmla="*/ 2453 w 2723"/>
                <a:gd name="T7" fmla="*/ 264 h 1091"/>
                <a:gd name="T8" fmla="*/ 2297 w 2723"/>
                <a:gd name="T9" fmla="*/ 204 h 1091"/>
                <a:gd name="T10" fmla="*/ 2112 w 2723"/>
                <a:gd name="T11" fmla="*/ 66 h 1091"/>
                <a:gd name="T12" fmla="*/ 2088 w 2723"/>
                <a:gd name="T13" fmla="*/ 72 h 1091"/>
                <a:gd name="T14" fmla="*/ 2106 w 2723"/>
                <a:gd name="T15" fmla="*/ 114 h 1091"/>
                <a:gd name="T16" fmla="*/ 2412 w 2723"/>
                <a:gd name="T17" fmla="*/ 552 h 1091"/>
                <a:gd name="T18" fmla="*/ 2279 w 2723"/>
                <a:gd name="T19" fmla="*/ 564 h 1091"/>
                <a:gd name="T20" fmla="*/ 2189 w 2723"/>
                <a:gd name="T21" fmla="*/ 492 h 1091"/>
                <a:gd name="T22" fmla="*/ 2058 w 2723"/>
                <a:gd name="T23" fmla="*/ 330 h 1091"/>
                <a:gd name="T24" fmla="*/ 1991 w 2723"/>
                <a:gd name="T25" fmla="*/ 234 h 1091"/>
                <a:gd name="T26" fmla="*/ 1949 w 2723"/>
                <a:gd name="T27" fmla="*/ 174 h 1091"/>
                <a:gd name="T28" fmla="*/ 1824 w 2723"/>
                <a:gd name="T29" fmla="*/ 132 h 1091"/>
                <a:gd name="T30" fmla="*/ 1794 w 2723"/>
                <a:gd name="T31" fmla="*/ 144 h 1091"/>
                <a:gd name="T32" fmla="*/ 1895 w 2723"/>
                <a:gd name="T33" fmla="*/ 222 h 1091"/>
                <a:gd name="T34" fmla="*/ 1943 w 2723"/>
                <a:gd name="T35" fmla="*/ 366 h 1091"/>
                <a:gd name="T36" fmla="*/ 2064 w 2723"/>
                <a:gd name="T37" fmla="*/ 630 h 1091"/>
                <a:gd name="T38" fmla="*/ 2052 w 2723"/>
                <a:gd name="T39" fmla="*/ 695 h 1091"/>
                <a:gd name="T40" fmla="*/ 1955 w 2723"/>
                <a:gd name="T41" fmla="*/ 683 h 1091"/>
                <a:gd name="T42" fmla="*/ 1913 w 2723"/>
                <a:gd name="T43" fmla="*/ 636 h 1091"/>
                <a:gd name="T44" fmla="*/ 1703 w 2723"/>
                <a:gd name="T45" fmla="*/ 312 h 1091"/>
                <a:gd name="T46" fmla="*/ 1637 w 2723"/>
                <a:gd name="T47" fmla="*/ 276 h 1091"/>
                <a:gd name="T48" fmla="*/ 1643 w 2723"/>
                <a:gd name="T49" fmla="*/ 318 h 1091"/>
                <a:gd name="T50" fmla="*/ 1673 w 2723"/>
                <a:gd name="T51" fmla="*/ 408 h 1091"/>
                <a:gd name="T52" fmla="*/ 1716 w 2723"/>
                <a:gd name="T53" fmla="*/ 779 h 1091"/>
                <a:gd name="T54" fmla="*/ 1691 w 2723"/>
                <a:gd name="T55" fmla="*/ 737 h 1091"/>
                <a:gd name="T56" fmla="*/ 1613 w 2723"/>
                <a:gd name="T57" fmla="*/ 582 h 1091"/>
                <a:gd name="T58" fmla="*/ 1494 w 2723"/>
                <a:gd name="T59" fmla="*/ 480 h 1091"/>
                <a:gd name="T60" fmla="*/ 1248 w 2723"/>
                <a:gd name="T61" fmla="*/ 528 h 1091"/>
                <a:gd name="T62" fmla="*/ 996 w 2723"/>
                <a:gd name="T63" fmla="*/ 630 h 1091"/>
                <a:gd name="T64" fmla="*/ 714 w 2723"/>
                <a:gd name="T65" fmla="*/ 534 h 1091"/>
                <a:gd name="T66" fmla="*/ 198 w 2723"/>
                <a:gd name="T67" fmla="*/ 288 h 1091"/>
                <a:gd name="T68" fmla="*/ 0 w 2723"/>
                <a:gd name="T69" fmla="*/ 460 h 1091"/>
                <a:gd name="T70" fmla="*/ 288 w 2723"/>
                <a:gd name="T71" fmla="*/ 570 h 1091"/>
                <a:gd name="T72" fmla="*/ 461 w 2723"/>
                <a:gd name="T73" fmla="*/ 654 h 1091"/>
                <a:gd name="T74" fmla="*/ 725 w 2723"/>
                <a:gd name="T75" fmla="*/ 755 h 1091"/>
                <a:gd name="T76" fmla="*/ 966 w 2723"/>
                <a:gd name="T77" fmla="*/ 791 h 1091"/>
                <a:gd name="T78" fmla="*/ 1176 w 2723"/>
                <a:gd name="T79" fmla="*/ 779 h 1091"/>
                <a:gd name="T80" fmla="*/ 1278 w 2723"/>
                <a:gd name="T81" fmla="*/ 791 h 1091"/>
                <a:gd name="T82" fmla="*/ 1404 w 2723"/>
                <a:gd name="T83" fmla="*/ 845 h 1091"/>
                <a:gd name="T84" fmla="*/ 1416 w 2723"/>
                <a:gd name="T85" fmla="*/ 887 h 1091"/>
                <a:gd name="T86" fmla="*/ 1361 w 2723"/>
                <a:gd name="T87" fmla="*/ 923 h 1091"/>
                <a:gd name="T88" fmla="*/ 1385 w 2723"/>
                <a:gd name="T89" fmla="*/ 1007 h 1091"/>
                <a:gd name="T90" fmla="*/ 1494 w 2723"/>
                <a:gd name="T91" fmla="*/ 1085 h 1091"/>
                <a:gd name="T92" fmla="*/ 1697 w 2723"/>
                <a:gd name="T93" fmla="*/ 1043 h 1091"/>
                <a:gd name="T94" fmla="*/ 1812 w 2723"/>
                <a:gd name="T95" fmla="*/ 989 h 1091"/>
                <a:gd name="T96" fmla="*/ 1973 w 2723"/>
                <a:gd name="T97" fmla="*/ 917 h 1091"/>
                <a:gd name="T98" fmla="*/ 2201 w 2723"/>
                <a:gd name="T99" fmla="*/ 899 h 1091"/>
                <a:gd name="T100" fmla="*/ 2364 w 2723"/>
                <a:gd name="T101" fmla="*/ 863 h 1091"/>
                <a:gd name="T102" fmla="*/ 2400 w 2723"/>
                <a:gd name="T103" fmla="*/ 743 h 1091"/>
                <a:gd name="T104" fmla="*/ 2471 w 2723"/>
                <a:gd name="T105" fmla="*/ 701 h 1091"/>
                <a:gd name="T106" fmla="*/ 2621 w 2723"/>
                <a:gd name="T107" fmla="*/ 504 h 1091"/>
                <a:gd name="T108" fmla="*/ 2693 w 2723"/>
                <a:gd name="T109" fmla="*/ 374 h 109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723" h="1091">
                  <a:moveTo>
                    <a:pt x="2723" y="299"/>
                  </a:moveTo>
                  <a:lnTo>
                    <a:pt x="2715" y="240"/>
                  </a:lnTo>
                  <a:lnTo>
                    <a:pt x="2656" y="195"/>
                  </a:lnTo>
                  <a:lnTo>
                    <a:pt x="2370" y="72"/>
                  </a:lnTo>
                  <a:lnTo>
                    <a:pt x="2303" y="54"/>
                  </a:lnTo>
                  <a:lnTo>
                    <a:pt x="2585" y="186"/>
                  </a:lnTo>
                  <a:lnTo>
                    <a:pt x="2591" y="192"/>
                  </a:lnTo>
                  <a:lnTo>
                    <a:pt x="2597" y="198"/>
                  </a:lnTo>
                  <a:lnTo>
                    <a:pt x="2621" y="228"/>
                  </a:lnTo>
                  <a:lnTo>
                    <a:pt x="2639" y="258"/>
                  </a:lnTo>
                  <a:lnTo>
                    <a:pt x="2646" y="270"/>
                  </a:lnTo>
                  <a:lnTo>
                    <a:pt x="2639" y="276"/>
                  </a:lnTo>
                  <a:lnTo>
                    <a:pt x="2603" y="282"/>
                  </a:lnTo>
                  <a:lnTo>
                    <a:pt x="2555" y="282"/>
                  </a:lnTo>
                  <a:lnTo>
                    <a:pt x="2507" y="276"/>
                  </a:lnTo>
                  <a:lnTo>
                    <a:pt x="2453" y="264"/>
                  </a:lnTo>
                  <a:lnTo>
                    <a:pt x="2394" y="246"/>
                  </a:lnTo>
                  <a:lnTo>
                    <a:pt x="2340" y="222"/>
                  </a:lnTo>
                  <a:lnTo>
                    <a:pt x="2321" y="216"/>
                  </a:lnTo>
                  <a:lnTo>
                    <a:pt x="2297" y="204"/>
                  </a:lnTo>
                  <a:lnTo>
                    <a:pt x="2171" y="126"/>
                  </a:lnTo>
                  <a:lnTo>
                    <a:pt x="2165" y="120"/>
                  </a:lnTo>
                  <a:lnTo>
                    <a:pt x="2154" y="102"/>
                  </a:lnTo>
                  <a:lnTo>
                    <a:pt x="2112" y="66"/>
                  </a:lnTo>
                  <a:lnTo>
                    <a:pt x="2064" y="24"/>
                  </a:lnTo>
                  <a:lnTo>
                    <a:pt x="2046" y="6"/>
                  </a:lnTo>
                  <a:lnTo>
                    <a:pt x="2034" y="0"/>
                  </a:lnTo>
                  <a:lnTo>
                    <a:pt x="2088" y="72"/>
                  </a:lnTo>
                  <a:lnTo>
                    <a:pt x="2106" y="108"/>
                  </a:lnTo>
                  <a:lnTo>
                    <a:pt x="2106" y="114"/>
                  </a:lnTo>
                  <a:lnTo>
                    <a:pt x="2112" y="114"/>
                  </a:lnTo>
                  <a:lnTo>
                    <a:pt x="2406" y="516"/>
                  </a:lnTo>
                  <a:lnTo>
                    <a:pt x="2412" y="534"/>
                  </a:lnTo>
                  <a:lnTo>
                    <a:pt x="2412" y="552"/>
                  </a:lnTo>
                  <a:lnTo>
                    <a:pt x="2394" y="576"/>
                  </a:lnTo>
                  <a:lnTo>
                    <a:pt x="2364" y="588"/>
                  </a:lnTo>
                  <a:lnTo>
                    <a:pt x="2321" y="588"/>
                  </a:lnTo>
                  <a:lnTo>
                    <a:pt x="2279" y="564"/>
                  </a:lnTo>
                  <a:lnTo>
                    <a:pt x="2237" y="534"/>
                  </a:lnTo>
                  <a:lnTo>
                    <a:pt x="2201" y="504"/>
                  </a:lnTo>
                  <a:lnTo>
                    <a:pt x="2195" y="498"/>
                  </a:lnTo>
                  <a:lnTo>
                    <a:pt x="2189" y="492"/>
                  </a:lnTo>
                  <a:lnTo>
                    <a:pt x="2171" y="462"/>
                  </a:lnTo>
                  <a:lnTo>
                    <a:pt x="2142" y="420"/>
                  </a:lnTo>
                  <a:lnTo>
                    <a:pt x="2100" y="378"/>
                  </a:lnTo>
                  <a:lnTo>
                    <a:pt x="2058" y="330"/>
                  </a:lnTo>
                  <a:lnTo>
                    <a:pt x="2040" y="318"/>
                  </a:lnTo>
                  <a:lnTo>
                    <a:pt x="2028" y="300"/>
                  </a:lnTo>
                  <a:lnTo>
                    <a:pt x="2009" y="264"/>
                  </a:lnTo>
                  <a:lnTo>
                    <a:pt x="1991" y="234"/>
                  </a:lnTo>
                  <a:lnTo>
                    <a:pt x="1985" y="210"/>
                  </a:lnTo>
                  <a:lnTo>
                    <a:pt x="1973" y="192"/>
                  </a:lnTo>
                  <a:lnTo>
                    <a:pt x="1967" y="180"/>
                  </a:lnTo>
                  <a:lnTo>
                    <a:pt x="1949" y="174"/>
                  </a:lnTo>
                  <a:lnTo>
                    <a:pt x="1907" y="156"/>
                  </a:lnTo>
                  <a:lnTo>
                    <a:pt x="1860" y="138"/>
                  </a:lnTo>
                  <a:lnTo>
                    <a:pt x="1836" y="132"/>
                  </a:lnTo>
                  <a:lnTo>
                    <a:pt x="1824" y="132"/>
                  </a:lnTo>
                  <a:lnTo>
                    <a:pt x="1806" y="132"/>
                  </a:lnTo>
                  <a:lnTo>
                    <a:pt x="1800" y="138"/>
                  </a:lnTo>
                  <a:lnTo>
                    <a:pt x="1794" y="144"/>
                  </a:lnTo>
                  <a:lnTo>
                    <a:pt x="1842" y="156"/>
                  </a:lnTo>
                  <a:lnTo>
                    <a:pt x="1872" y="180"/>
                  </a:lnTo>
                  <a:lnTo>
                    <a:pt x="1889" y="204"/>
                  </a:lnTo>
                  <a:lnTo>
                    <a:pt x="1895" y="222"/>
                  </a:lnTo>
                  <a:lnTo>
                    <a:pt x="1889" y="240"/>
                  </a:lnTo>
                  <a:lnTo>
                    <a:pt x="1901" y="270"/>
                  </a:lnTo>
                  <a:lnTo>
                    <a:pt x="1919" y="318"/>
                  </a:lnTo>
                  <a:lnTo>
                    <a:pt x="1943" y="366"/>
                  </a:lnTo>
                  <a:lnTo>
                    <a:pt x="1991" y="480"/>
                  </a:lnTo>
                  <a:lnTo>
                    <a:pt x="2021" y="534"/>
                  </a:lnTo>
                  <a:lnTo>
                    <a:pt x="2040" y="582"/>
                  </a:lnTo>
                  <a:lnTo>
                    <a:pt x="2064" y="630"/>
                  </a:lnTo>
                  <a:lnTo>
                    <a:pt x="2076" y="666"/>
                  </a:lnTo>
                  <a:lnTo>
                    <a:pt x="2082" y="683"/>
                  </a:lnTo>
                  <a:lnTo>
                    <a:pt x="2070" y="695"/>
                  </a:lnTo>
                  <a:lnTo>
                    <a:pt x="2052" y="695"/>
                  </a:lnTo>
                  <a:lnTo>
                    <a:pt x="2021" y="695"/>
                  </a:lnTo>
                  <a:lnTo>
                    <a:pt x="1997" y="695"/>
                  </a:lnTo>
                  <a:lnTo>
                    <a:pt x="1973" y="689"/>
                  </a:lnTo>
                  <a:lnTo>
                    <a:pt x="1955" y="683"/>
                  </a:lnTo>
                  <a:lnTo>
                    <a:pt x="1949" y="683"/>
                  </a:lnTo>
                  <a:lnTo>
                    <a:pt x="1949" y="677"/>
                  </a:lnTo>
                  <a:lnTo>
                    <a:pt x="1943" y="672"/>
                  </a:lnTo>
                  <a:lnTo>
                    <a:pt x="1913" y="636"/>
                  </a:lnTo>
                  <a:lnTo>
                    <a:pt x="1806" y="324"/>
                  </a:lnTo>
                  <a:lnTo>
                    <a:pt x="1776" y="330"/>
                  </a:lnTo>
                  <a:lnTo>
                    <a:pt x="1746" y="330"/>
                  </a:lnTo>
                  <a:lnTo>
                    <a:pt x="1703" y="312"/>
                  </a:lnTo>
                  <a:lnTo>
                    <a:pt x="1673" y="288"/>
                  </a:lnTo>
                  <a:lnTo>
                    <a:pt x="1667" y="276"/>
                  </a:lnTo>
                  <a:lnTo>
                    <a:pt x="1655" y="270"/>
                  </a:lnTo>
                  <a:lnTo>
                    <a:pt x="1637" y="276"/>
                  </a:lnTo>
                  <a:lnTo>
                    <a:pt x="1631" y="288"/>
                  </a:lnTo>
                  <a:lnTo>
                    <a:pt x="1625" y="306"/>
                  </a:lnTo>
                  <a:lnTo>
                    <a:pt x="1625" y="312"/>
                  </a:lnTo>
                  <a:lnTo>
                    <a:pt x="1643" y="318"/>
                  </a:lnTo>
                  <a:lnTo>
                    <a:pt x="1655" y="336"/>
                  </a:lnTo>
                  <a:lnTo>
                    <a:pt x="1667" y="366"/>
                  </a:lnTo>
                  <a:lnTo>
                    <a:pt x="1673" y="402"/>
                  </a:lnTo>
                  <a:lnTo>
                    <a:pt x="1673" y="408"/>
                  </a:lnTo>
                  <a:lnTo>
                    <a:pt x="1673" y="414"/>
                  </a:lnTo>
                  <a:lnTo>
                    <a:pt x="1716" y="761"/>
                  </a:lnTo>
                  <a:lnTo>
                    <a:pt x="1716" y="773"/>
                  </a:lnTo>
                  <a:lnTo>
                    <a:pt x="1716" y="779"/>
                  </a:lnTo>
                  <a:lnTo>
                    <a:pt x="1709" y="773"/>
                  </a:lnTo>
                  <a:lnTo>
                    <a:pt x="1703" y="755"/>
                  </a:lnTo>
                  <a:lnTo>
                    <a:pt x="1697" y="749"/>
                  </a:lnTo>
                  <a:lnTo>
                    <a:pt x="1691" y="737"/>
                  </a:lnTo>
                  <a:lnTo>
                    <a:pt x="1679" y="713"/>
                  </a:lnTo>
                  <a:lnTo>
                    <a:pt x="1661" y="672"/>
                  </a:lnTo>
                  <a:lnTo>
                    <a:pt x="1643" y="630"/>
                  </a:lnTo>
                  <a:lnTo>
                    <a:pt x="1613" y="582"/>
                  </a:lnTo>
                  <a:lnTo>
                    <a:pt x="1589" y="540"/>
                  </a:lnTo>
                  <a:lnTo>
                    <a:pt x="1560" y="510"/>
                  </a:lnTo>
                  <a:lnTo>
                    <a:pt x="1536" y="492"/>
                  </a:lnTo>
                  <a:lnTo>
                    <a:pt x="1494" y="480"/>
                  </a:lnTo>
                  <a:lnTo>
                    <a:pt x="1446" y="480"/>
                  </a:lnTo>
                  <a:lnTo>
                    <a:pt x="1397" y="486"/>
                  </a:lnTo>
                  <a:lnTo>
                    <a:pt x="1349" y="498"/>
                  </a:lnTo>
                  <a:lnTo>
                    <a:pt x="1248" y="528"/>
                  </a:lnTo>
                  <a:lnTo>
                    <a:pt x="1158" y="570"/>
                  </a:lnTo>
                  <a:lnTo>
                    <a:pt x="1104" y="600"/>
                  </a:lnTo>
                  <a:lnTo>
                    <a:pt x="1037" y="624"/>
                  </a:lnTo>
                  <a:lnTo>
                    <a:pt x="996" y="630"/>
                  </a:lnTo>
                  <a:lnTo>
                    <a:pt x="948" y="630"/>
                  </a:lnTo>
                  <a:lnTo>
                    <a:pt x="900" y="618"/>
                  </a:lnTo>
                  <a:lnTo>
                    <a:pt x="840" y="588"/>
                  </a:lnTo>
                  <a:lnTo>
                    <a:pt x="714" y="534"/>
                  </a:lnTo>
                  <a:lnTo>
                    <a:pt x="582" y="474"/>
                  </a:lnTo>
                  <a:lnTo>
                    <a:pt x="443" y="408"/>
                  </a:lnTo>
                  <a:lnTo>
                    <a:pt x="318" y="348"/>
                  </a:lnTo>
                  <a:lnTo>
                    <a:pt x="198" y="288"/>
                  </a:lnTo>
                  <a:lnTo>
                    <a:pt x="149" y="264"/>
                  </a:lnTo>
                  <a:lnTo>
                    <a:pt x="102" y="240"/>
                  </a:lnTo>
                  <a:lnTo>
                    <a:pt x="0" y="187"/>
                  </a:lnTo>
                  <a:lnTo>
                    <a:pt x="0" y="460"/>
                  </a:lnTo>
                  <a:lnTo>
                    <a:pt x="36" y="474"/>
                  </a:lnTo>
                  <a:lnTo>
                    <a:pt x="149" y="516"/>
                  </a:lnTo>
                  <a:lnTo>
                    <a:pt x="216" y="540"/>
                  </a:lnTo>
                  <a:lnTo>
                    <a:pt x="288" y="570"/>
                  </a:lnTo>
                  <a:lnTo>
                    <a:pt x="348" y="594"/>
                  </a:lnTo>
                  <a:lnTo>
                    <a:pt x="396" y="618"/>
                  </a:lnTo>
                  <a:lnTo>
                    <a:pt x="432" y="636"/>
                  </a:lnTo>
                  <a:lnTo>
                    <a:pt x="461" y="654"/>
                  </a:lnTo>
                  <a:lnTo>
                    <a:pt x="504" y="672"/>
                  </a:lnTo>
                  <a:lnTo>
                    <a:pt x="588" y="707"/>
                  </a:lnTo>
                  <a:lnTo>
                    <a:pt x="684" y="743"/>
                  </a:lnTo>
                  <a:lnTo>
                    <a:pt x="725" y="755"/>
                  </a:lnTo>
                  <a:lnTo>
                    <a:pt x="761" y="767"/>
                  </a:lnTo>
                  <a:lnTo>
                    <a:pt x="828" y="779"/>
                  </a:lnTo>
                  <a:lnTo>
                    <a:pt x="894" y="785"/>
                  </a:lnTo>
                  <a:lnTo>
                    <a:pt x="966" y="791"/>
                  </a:lnTo>
                  <a:lnTo>
                    <a:pt x="1031" y="791"/>
                  </a:lnTo>
                  <a:lnTo>
                    <a:pt x="1092" y="785"/>
                  </a:lnTo>
                  <a:lnTo>
                    <a:pt x="1146" y="785"/>
                  </a:lnTo>
                  <a:lnTo>
                    <a:pt x="1176" y="779"/>
                  </a:lnTo>
                  <a:lnTo>
                    <a:pt x="1188" y="779"/>
                  </a:lnTo>
                  <a:lnTo>
                    <a:pt x="1236" y="785"/>
                  </a:lnTo>
                  <a:lnTo>
                    <a:pt x="1278" y="791"/>
                  </a:lnTo>
                  <a:lnTo>
                    <a:pt x="1307" y="803"/>
                  </a:lnTo>
                  <a:lnTo>
                    <a:pt x="1337" y="809"/>
                  </a:lnTo>
                  <a:lnTo>
                    <a:pt x="1379" y="827"/>
                  </a:lnTo>
                  <a:lnTo>
                    <a:pt x="1404" y="845"/>
                  </a:lnTo>
                  <a:lnTo>
                    <a:pt x="1416" y="863"/>
                  </a:lnTo>
                  <a:lnTo>
                    <a:pt x="1416" y="875"/>
                  </a:lnTo>
                  <a:lnTo>
                    <a:pt x="1416" y="881"/>
                  </a:lnTo>
                  <a:lnTo>
                    <a:pt x="1416" y="887"/>
                  </a:lnTo>
                  <a:lnTo>
                    <a:pt x="1410" y="887"/>
                  </a:lnTo>
                  <a:lnTo>
                    <a:pt x="1397" y="893"/>
                  </a:lnTo>
                  <a:lnTo>
                    <a:pt x="1379" y="905"/>
                  </a:lnTo>
                  <a:lnTo>
                    <a:pt x="1361" y="923"/>
                  </a:lnTo>
                  <a:lnTo>
                    <a:pt x="1355" y="941"/>
                  </a:lnTo>
                  <a:lnTo>
                    <a:pt x="1361" y="971"/>
                  </a:lnTo>
                  <a:lnTo>
                    <a:pt x="1367" y="989"/>
                  </a:lnTo>
                  <a:lnTo>
                    <a:pt x="1385" y="1007"/>
                  </a:lnTo>
                  <a:lnTo>
                    <a:pt x="1404" y="1025"/>
                  </a:lnTo>
                  <a:lnTo>
                    <a:pt x="1434" y="1049"/>
                  </a:lnTo>
                  <a:lnTo>
                    <a:pt x="1464" y="1067"/>
                  </a:lnTo>
                  <a:lnTo>
                    <a:pt x="1494" y="1085"/>
                  </a:lnTo>
                  <a:lnTo>
                    <a:pt x="1554" y="1091"/>
                  </a:lnTo>
                  <a:lnTo>
                    <a:pt x="1607" y="1085"/>
                  </a:lnTo>
                  <a:lnTo>
                    <a:pt x="1661" y="1067"/>
                  </a:lnTo>
                  <a:lnTo>
                    <a:pt x="1697" y="1043"/>
                  </a:lnTo>
                  <a:lnTo>
                    <a:pt x="1734" y="1019"/>
                  </a:lnTo>
                  <a:lnTo>
                    <a:pt x="1752" y="995"/>
                  </a:lnTo>
                  <a:lnTo>
                    <a:pt x="1758" y="989"/>
                  </a:lnTo>
                  <a:lnTo>
                    <a:pt x="1812" y="989"/>
                  </a:lnTo>
                  <a:lnTo>
                    <a:pt x="1860" y="983"/>
                  </a:lnTo>
                  <a:lnTo>
                    <a:pt x="1907" y="965"/>
                  </a:lnTo>
                  <a:lnTo>
                    <a:pt x="1943" y="941"/>
                  </a:lnTo>
                  <a:lnTo>
                    <a:pt x="1973" y="917"/>
                  </a:lnTo>
                  <a:lnTo>
                    <a:pt x="2003" y="899"/>
                  </a:lnTo>
                  <a:lnTo>
                    <a:pt x="2015" y="881"/>
                  </a:lnTo>
                  <a:lnTo>
                    <a:pt x="2021" y="875"/>
                  </a:lnTo>
                  <a:lnTo>
                    <a:pt x="2201" y="899"/>
                  </a:lnTo>
                  <a:lnTo>
                    <a:pt x="2243" y="905"/>
                  </a:lnTo>
                  <a:lnTo>
                    <a:pt x="2273" y="899"/>
                  </a:lnTo>
                  <a:lnTo>
                    <a:pt x="2327" y="887"/>
                  </a:lnTo>
                  <a:lnTo>
                    <a:pt x="2364" y="863"/>
                  </a:lnTo>
                  <a:lnTo>
                    <a:pt x="2388" y="827"/>
                  </a:lnTo>
                  <a:lnTo>
                    <a:pt x="2400" y="797"/>
                  </a:lnTo>
                  <a:lnTo>
                    <a:pt x="2400" y="767"/>
                  </a:lnTo>
                  <a:lnTo>
                    <a:pt x="2400" y="743"/>
                  </a:lnTo>
                  <a:lnTo>
                    <a:pt x="2400" y="737"/>
                  </a:lnTo>
                  <a:lnTo>
                    <a:pt x="2418" y="737"/>
                  </a:lnTo>
                  <a:lnTo>
                    <a:pt x="2436" y="731"/>
                  </a:lnTo>
                  <a:lnTo>
                    <a:pt x="2471" y="701"/>
                  </a:lnTo>
                  <a:lnTo>
                    <a:pt x="2513" y="660"/>
                  </a:lnTo>
                  <a:lnTo>
                    <a:pt x="2555" y="606"/>
                  </a:lnTo>
                  <a:lnTo>
                    <a:pt x="2591" y="552"/>
                  </a:lnTo>
                  <a:lnTo>
                    <a:pt x="2621" y="504"/>
                  </a:lnTo>
                  <a:lnTo>
                    <a:pt x="2639" y="468"/>
                  </a:lnTo>
                  <a:lnTo>
                    <a:pt x="2646" y="462"/>
                  </a:lnTo>
                  <a:lnTo>
                    <a:pt x="2646" y="456"/>
                  </a:lnTo>
                  <a:lnTo>
                    <a:pt x="2693" y="374"/>
                  </a:lnTo>
                  <a:lnTo>
                    <a:pt x="2723" y="299"/>
                  </a:lnTo>
                  <a:close/>
                </a:path>
              </a:pathLst>
            </a:custGeom>
            <a:solidFill>
              <a:schemeClr val="bg1"/>
            </a:solidFill>
            <a:ln w="25400">
              <a:solidFill>
                <a:schemeClr val="tx1"/>
              </a:solidFill>
              <a:round/>
              <a:headEnd/>
              <a:tailEnd/>
            </a:ln>
          </p:spPr>
          <p:txBody>
            <a:bodyPr/>
            <a:lstStyle/>
            <a:p>
              <a:endParaRPr lang="ja-JP" altLang="en-US"/>
            </a:p>
          </p:txBody>
        </p:sp>
      </p:grpSp>
      <p:sp>
        <p:nvSpPr>
          <p:cNvPr id="16" name="Text Box 16"/>
          <p:cNvSpPr txBox="1">
            <a:spLocks noChangeArrowheads="1"/>
          </p:cNvSpPr>
          <p:nvPr userDrawn="1"/>
        </p:nvSpPr>
        <p:spPr bwMode="auto">
          <a:xfrm>
            <a:off x="822325" y="6489700"/>
            <a:ext cx="7653338" cy="304800"/>
          </a:xfrm>
          <a:prstGeom prst="rect">
            <a:avLst/>
          </a:prstGeom>
          <a:noFill/>
          <a:ln>
            <a:noFill/>
          </a:ln>
          <a:effectLs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r>
              <a:rPr kumimoji="0" lang="en-US" altLang="ja-JP" sz="1400" smtClean="0">
                <a:solidFill>
                  <a:schemeClr val="bg2"/>
                </a:solidFill>
                <a:latin typeface="Arial" pitchFamily="34" charset="0"/>
                <a:ea typeface="ＭＳ Ｐゴシック" pitchFamily="50" charset="-128"/>
                <a:cs typeface="Arial" pitchFamily="34" charset="0"/>
              </a:rPr>
              <a:t>Chiến lược phát triển Doanh nghiệp vừa và nhỏ Việt Nam – Viet SME strategy for development</a:t>
            </a:r>
          </a:p>
        </p:txBody>
      </p:sp>
    </p:spTree>
    <p:extLst>
      <p:ext uri="{BB962C8B-B14F-4D97-AF65-F5344CB8AC3E}">
        <p14:creationId xmlns:p14="http://schemas.microsoft.com/office/powerpoint/2010/main" xmlns="" val="2313357910"/>
      </p:ext>
    </p:extLst>
  </p:cSld>
  <p:clrMapOvr>
    <a:overrideClrMapping bg1="dk2" tx1="lt1" bg2="dk1" tx2="lt2" accent1="accent1" accent2="accent2" accent3="accent3" accent4="accent4" accent5="accent5" accent6="accent6" hlink="hlink" folHlink="folHlink"/>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2212210148"/>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xmlns="" val="1654373022"/>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2151484178"/>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7737286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8898"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08899"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solidFill>
                  <a:schemeClr val="tx1"/>
                </a:solidFill>
                <a:cs typeface="Arial" pitchFamily="34" charset="0"/>
              </a:defRPr>
            </a:lvl1pPr>
          </a:lstStyle>
          <a:p>
            <a:pPr>
              <a:defRPr/>
            </a:pPr>
            <a:endParaRPr lang="fr-FR" altLang="ja-JP"/>
          </a:p>
        </p:txBody>
      </p:sp>
    </p:spTree>
    <p:extLst>
      <p:ext uri="{BB962C8B-B14F-4D97-AF65-F5344CB8AC3E}">
        <p14:creationId xmlns:p14="http://schemas.microsoft.com/office/powerpoint/2010/main" xmlns="" val="3576280256"/>
      </p:ext>
    </p:extLst>
  </p:cSld>
  <p:clrMapOvr>
    <a:overrideClrMapping bg1="dk2" tx1="lt1" bg2="dk1" tx2="lt2" accent1="accent1" accent2="accent2" accent3="accent3" accent4="accent4" accent5="accent5" accent6="accent6" hlink="hlink" folHlink="folHlink"/>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xmlns="" val="1469994909"/>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789783712"/>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xmlns="" val="4231245117"/>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xmlns="" val="2635746549"/>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2623864946"/>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23688111"/>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xmlns="" val="1104815913"/>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xmlns="" val="3711279769"/>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xmlns="" val="3206331942"/>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xmlns="" val="416494056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3750956830"/>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xmlns="" val="1484298967"/>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xmlns="" val="2766823191"/>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xmlns="" val="2874538550"/>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xmlns="" val="4071106708"/>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xmlns="" val="4273826578"/>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xmlns="" val="3152494406"/>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xmlns="" val="3143895414"/>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Tree>
    <p:extLst>
      <p:ext uri="{BB962C8B-B14F-4D97-AF65-F5344CB8AC3E}">
        <p14:creationId xmlns:p14="http://schemas.microsoft.com/office/powerpoint/2010/main" xmlns="" val="2704810844"/>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3496155072"/>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xmlns="" val="4539043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xmlns="" val="225894328"/>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275684931"/>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3463247484"/>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xmlns="" val="157798589"/>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692532016"/>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xmlns="" val="1357580899"/>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xmlns="" val="447916819"/>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1509041351"/>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2129048475"/>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2" descr="2"/>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0" y="0"/>
            <a:ext cx="9144000" cy="6875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Rectangle 3"/>
          <p:cNvSpPr>
            <a:spLocks noChangeArrowheads="1"/>
          </p:cNvSpPr>
          <p:nvPr userDrawn="1"/>
        </p:nvSpPr>
        <p:spPr bwMode="auto">
          <a:xfrm>
            <a:off x="0" y="6400800"/>
            <a:ext cx="9144000" cy="304800"/>
          </a:xfrm>
          <a:prstGeom prst="rect">
            <a:avLst/>
          </a:prstGeom>
          <a:solidFill>
            <a:schemeClr val="bg1">
              <a:alpha val="39999"/>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sp>
        <p:nvSpPr>
          <p:cNvPr id="4" name="Rectangle 4"/>
          <p:cNvSpPr>
            <a:spLocks noChangeArrowheads="1"/>
          </p:cNvSpPr>
          <p:nvPr userDrawn="1"/>
        </p:nvSpPr>
        <p:spPr bwMode="auto">
          <a:xfrm>
            <a:off x="1752600" y="6248400"/>
            <a:ext cx="5410200" cy="474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algn="ctr" eaLnBrk="1" hangingPunct="1">
              <a:defRPr/>
            </a:pPr>
            <a:r>
              <a:rPr kumimoji="0" lang="en-US" altLang="ja-JP" b="1" smtClean="0">
                <a:solidFill>
                  <a:srgbClr val="006600"/>
                </a:solidFill>
              </a:rPr>
              <a:t>Vietnam Ministry of Science and Technology</a:t>
            </a:r>
          </a:p>
        </p:txBody>
      </p:sp>
      <p:graphicFrame>
        <p:nvGraphicFramePr>
          <p:cNvPr id="5" name="Object 5"/>
          <p:cNvGraphicFramePr>
            <a:graphicFrameLocks noChangeAspect="1"/>
          </p:cNvGraphicFramePr>
          <p:nvPr userDrawn="1"/>
        </p:nvGraphicFramePr>
        <p:xfrm>
          <a:off x="1271588" y="1227138"/>
          <a:ext cx="6600825" cy="4400550"/>
        </p:xfrm>
        <a:graphic>
          <a:graphicData uri="http://schemas.openxmlformats.org/presentationml/2006/ole">
            <p:oleObj spid="_x0000_s144386" name="Chart" r:id="rId4" imgW="6600749" imgH="4400702" progId="MSGraph.Chart.8">
              <p:embed followColorScheme="full"/>
            </p:oleObj>
          </a:graphicData>
        </a:graphic>
      </p:graphicFrame>
    </p:spTree>
    <p:extLst>
      <p:ext uri="{BB962C8B-B14F-4D97-AF65-F5344CB8AC3E}">
        <p14:creationId xmlns:p14="http://schemas.microsoft.com/office/powerpoint/2010/main" xmlns="" val="900685584"/>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8410D515-B768-44FE-9B2B-2FBF6A6B7E23}" type="slidenum">
              <a:rPr lang="en-US" altLang="ja-JP"/>
              <a:pPr>
                <a:defRPr/>
              </a:pPr>
              <a:t>‹#›</a:t>
            </a:fld>
            <a:endParaRPr lang="en-US" altLang="ja-JP"/>
          </a:p>
        </p:txBody>
      </p:sp>
    </p:spTree>
    <p:extLst>
      <p:ext uri="{BB962C8B-B14F-4D97-AF65-F5344CB8AC3E}">
        <p14:creationId xmlns:p14="http://schemas.microsoft.com/office/powerpoint/2010/main" xmlns="" val="240734187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2959602421"/>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262B509F-0F37-4ABA-9C7D-DC7688FA3D38}" type="slidenum">
              <a:rPr lang="en-US" altLang="ja-JP"/>
              <a:pPr>
                <a:defRPr/>
              </a:pPr>
              <a:t>‹#›</a:t>
            </a:fld>
            <a:endParaRPr lang="en-US" altLang="ja-JP"/>
          </a:p>
        </p:txBody>
      </p:sp>
    </p:spTree>
    <p:extLst>
      <p:ext uri="{BB962C8B-B14F-4D97-AF65-F5344CB8AC3E}">
        <p14:creationId xmlns:p14="http://schemas.microsoft.com/office/powerpoint/2010/main" xmlns="" val="480132248"/>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BA05DD16-A886-4F15-AC42-90F7B5F09F2C}" type="slidenum">
              <a:rPr lang="en-US" altLang="ja-JP"/>
              <a:pPr>
                <a:defRPr/>
              </a:pPr>
              <a:t>‹#›</a:t>
            </a:fld>
            <a:endParaRPr lang="en-US" altLang="ja-JP"/>
          </a:p>
        </p:txBody>
      </p:sp>
    </p:spTree>
    <p:extLst>
      <p:ext uri="{BB962C8B-B14F-4D97-AF65-F5344CB8AC3E}">
        <p14:creationId xmlns:p14="http://schemas.microsoft.com/office/powerpoint/2010/main" xmlns="" val="4042592378"/>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8" name="Rectangle 4"/>
          <p:cNvSpPr>
            <a:spLocks noGrp="1" noChangeArrowheads="1"/>
          </p:cNvSpPr>
          <p:nvPr>
            <p:ph type="sldNum" sz="quarter" idx="11"/>
          </p:nvPr>
        </p:nvSpPr>
        <p:spPr>
          <a:ln/>
        </p:spPr>
        <p:txBody>
          <a:bodyPr/>
          <a:lstStyle>
            <a:lvl1pPr>
              <a:defRPr/>
            </a:lvl1pPr>
          </a:lstStyle>
          <a:p>
            <a:pPr>
              <a:defRPr/>
            </a:pPr>
            <a:fld id="{D69D02AB-93EF-4964-9B1F-2498C3C6AB61}" type="slidenum">
              <a:rPr lang="en-US" altLang="ja-JP"/>
              <a:pPr>
                <a:defRPr/>
              </a:pPr>
              <a:t>‹#›</a:t>
            </a:fld>
            <a:endParaRPr lang="en-US" altLang="ja-JP"/>
          </a:p>
        </p:txBody>
      </p:sp>
    </p:spTree>
    <p:extLst>
      <p:ext uri="{BB962C8B-B14F-4D97-AF65-F5344CB8AC3E}">
        <p14:creationId xmlns:p14="http://schemas.microsoft.com/office/powerpoint/2010/main" xmlns="" val="3974662579"/>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4" name="Rectangle 4"/>
          <p:cNvSpPr>
            <a:spLocks noGrp="1" noChangeArrowheads="1"/>
          </p:cNvSpPr>
          <p:nvPr>
            <p:ph type="sldNum" sz="quarter" idx="11"/>
          </p:nvPr>
        </p:nvSpPr>
        <p:spPr>
          <a:ln/>
        </p:spPr>
        <p:txBody>
          <a:bodyPr/>
          <a:lstStyle>
            <a:lvl1pPr>
              <a:defRPr/>
            </a:lvl1pPr>
          </a:lstStyle>
          <a:p>
            <a:pPr>
              <a:defRPr/>
            </a:pPr>
            <a:fld id="{042E6157-4DD8-469C-8A34-66A697E640F0}" type="slidenum">
              <a:rPr lang="en-US" altLang="ja-JP"/>
              <a:pPr>
                <a:defRPr/>
              </a:pPr>
              <a:t>‹#›</a:t>
            </a:fld>
            <a:endParaRPr lang="en-US" altLang="ja-JP"/>
          </a:p>
        </p:txBody>
      </p:sp>
    </p:spTree>
    <p:extLst>
      <p:ext uri="{BB962C8B-B14F-4D97-AF65-F5344CB8AC3E}">
        <p14:creationId xmlns:p14="http://schemas.microsoft.com/office/powerpoint/2010/main" xmlns="" val="2688223408"/>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3" name="Rectangle 4"/>
          <p:cNvSpPr>
            <a:spLocks noGrp="1" noChangeArrowheads="1"/>
          </p:cNvSpPr>
          <p:nvPr>
            <p:ph type="sldNum" sz="quarter" idx="11"/>
          </p:nvPr>
        </p:nvSpPr>
        <p:spPr>
          <a:ln/>
        </p:spPr>
        <p:txBody>
          <a:bodyPr/>
          <a:lstStyle>
            <a:lvl1pPr>
              <a:defRPr/>
            </a:lvl1pPr>
          </a:lstStyle>
          <a:p>
            <a:pPr>
              <a:defRPr/>
            </a:pPr>
            <a:fld id="{247E4B59-D9B5-4621-B393-2ACE6EF4DE94}" type="slidenum">
              <a:rPr lang="en-US" altLang="ja-JP"/>
              <a:pPr>
                <a:defRPr/>
              </a:pPr>
              <a:t>‹#›</a:t>
            </a:fld>
            <a:endParaRPr lang="en-US" altLang="ja-JP"/>
          </a:p>
        </p:txBody>
      </p:sp>
    </p:spTree>
    <p:extLst>
      <p:ext uri="{BB962C8B-B14F-4D97-AF65-F5344CB8AC3E}">
        <p14:creationId xmlns:p14="http://schemas.microsoft.com/office/powerpoint/2010/main" xmlns="" val="3172051480"/>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0D3F9938-0AF8-4552-B308-F4B5B048061E}" type="slidenum">
              <a:rPr lang="en-US" altLang="ja-JP"/>
              <a:pPr>
                <a:defRPr/>
              </a:pPr>
              <a:t>‹#›</a:t>
            </a:fld>
            <a:endParaRPr lang="en-US" altLang="ja-JP"/>
          </a:p>
        </p:txBody>
      </p:sp>
    </p:spTree>
    <p:extLst>
      <p:ext uri="{BB962C8B-B14F-4D97-AF65-F5344CB8AC3E}">
        <p14:creationId xmlns:p14="http://schemas.microsoft.com/office/powerpoint/2010/main" xmlns="" val="2077683658"/>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5E9D4696-2B22-454A-AF0A-A5A22F5E43EB}" type="slidenum">
              <a:rPr lang="en-US" altLang="ja-JP"/>
              <a:pPr>
                <a:defRPr/>
              </a:pPr>
              <a:t>‹#›</a:t>
            </a:fld>
            <a:endParaRPr lang="en-US" altLang="ja-JP"/>
          </a:p>
        </p:txBody>
      </p:sp>
    </p:spTree>
    <p:extLst>
      <p:ext uri="{BB962C8B-B14F-4D97-AF65-F5344CB8AC3E}">
        <p14:creationId xmlns:p14="http://schemas.microsoft.com/office/powerpoint/2010/main" xmlns="" val="238080471"/>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8A7F0794-D6FD-4F05-865C-8E441F04A429}" type="slidenum">
              <a:rPr lang="en-US" altLang="ja-JP"/>
              <a:pPr>
                <a:defRPr/>
              </a:pPr>
              <a:t>‹#›</a:t>
            </a:fld>
            <a:endParaRPr lang="en-US" altLang="ja-JP"/>
          </a:p>
        </p:txBody>
      </p:sp>
    </p:spTree>
    <p:extLst>
      <p:ext uri="{BB962C8B-B14F-4D97-AF65-F5344CB8AC3E}">
        <p14:creationId xmlns:p14="http://schemas.microsoft.com/office/powerpoint/2010/main" xmlns="" val="42447289"/>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C615EAB3-6EB4-47A3-8772-C2C580C50FDF}" type="slidenum">
              <a:rPr lang="en-US" altLang="ja-JP"/>
              <a:pPr>
                <a:defRPr/>
              </a:pPr>
              <a:t>‹#›</a:t>
            </a:fld>
            <a:endParaRPr lang="en-US" altLang="ja-JP"/>
          </a:p>
        </p:txBody>
      </p:sp>
    </p:spTree>
    <p:extLst>
      <p:ext uri="{BB962C8B-B14F-4D97-AF65-F5344CB8AC3E}">
        <p14:creationId xmlns:p14="http://schemas.microsoft.com/office/powerpoint/2010/main" xmlns="" val="1291005681"/>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2"/>
          <p:cNvSpPr>
            <a:spLocks noGrp="1" noChangeArrowheads="1"/>
          </p:cNvSpPr>
          <p:nvPr>
            <p:ph type="sldNum" sz="quarter" idx="10"/>
          </p:nvPr>
        </p:nvSpPr>
        <p:spPr>
          <a:xfrm>
            <a:off x="7162800" y="6553200"/>
            <a:ext cx="1943100" cy="304800"/>
          </a:xfrm>
        </p:spPr>
        <p:txBody>
          <a:bodyPr anchor="t" anchorCtr="0"/>
          <a:lstStyle>
            <a:lvl1pPr algn="r">
              <a:defRPr sz="1000">
                <a:solidFill>
                  <a:schemeClr val="tx1"/>
                </a:solidFill>
              </a:defRPr>
            </a:lvl1pPr>
          </a:lstStyle>
          <a:p>
            <a:pPr>
              <a:defRPr/>
            </a:pPr>
            <a:fld id="{13065692-9A2B-403D-BEB6-9CDC5E7DCAA2}" type="slidenum">
              <a:rPr lang="en-US" altLang="ja-JP"/>
              <a:pPr>
                <a:defRPr/>
              </a:pPr>
              <a:t>‹#›</a:t>
            </a:fld>
            <a:endParaRPr lang="en-US" altLang="ja-JP"/>
          </a:p>
        </p:txBody>
      </p:sp>
    </p:spTree>
    <p:extLst>
      <p:ext uri="{BB962C8B-B14F-4D97-AF65-F5344CB8AC3E}">
        <p14:creationId xmlns:p14="http://schemas.microsoft.com/office/powerpoint/2010/main" xmlns="" val="268329885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3603878226"/>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905ECD0F-31A4-4129-A593-72920D3FDAA8}" type="slidenum">
              <a:rPr lang="en-US" altLang="ja-JP"/>
              <a:pPr>
                <a:defRPr/>
              </a:pPr>
              <a:t>‹#›</a:t>
            </a:fld>
            <a:endParaRPr lang="en-US" altLang="ja-JP"/>
          </a:p>
        </p:txBody>
      </p:sp>
    </p:spTree>
    <p:extLst>
      <p:ext uri="{BB962C8B-B14F-4D97-AF65-F5344CB8AC3E}">
        <p14:creationId xmlns:p14="http://schemas.microsoft.com/office/powerpoint/2010/main" xmlns="" val="1937233290"/>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4516404E-7F62-4B58-8B7B-4963AF902048}" type="slidenum">
              <a:rPr lang="en-US" altLang="ja-JP"/>
              <a:pPr>
                <a:defRPr/>
              </a:pPr>
              <a:t>‹#›</a:t>
            </a:fld>
            <a:endParaRPr lang="en-US" altLang="ja-JP"/>
          </a:p>
        </p:txBody>
      </p:sp>
    </p:spTree>
    <p:extLst>
      <p:ext uri="{BB962C8B-B14F-4D97-AF65-F5344CB8AC3E}">
        <p14:creationId xmlns:p14="http://schemas.microsoft.com/office/powerpoint/2010/main" xmlns="" val="1807161791"/>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p:cNvSpPr>
            <a:spLocks noGrp="1" noChangeArrowheads="1"/>
          </p:cNvSpPr>
          <p:nvPr>
            <p:ph type="sldNum" sz="quarter" idx="12"/>
          </p:nvPr>
        </p:nvSpPr>
        <p:spPr>
          <a:ln/>
        </p:spPr>
        <p:txBody>
          <a:bodyPr/>
          <a:lstStyle>
            <a:lvl1pPr>
              <a:defRPr/>
            </a:lvl1pPr>
          </a:lstStyle>
          <a:p>
            <a:pPr>
              <a:defRPr/>
            </a:pPr>
            <a:fld id="{17B5AA19-7570-4E7E-BE69-F6928A375F94}" type="slidenum">
              <a:rPr lang="en-US" altLang="ja-JP"/>
              <a:pPr>
                <a:defRPr/>
              </a:pPr>
              <a:t>‹#›</a:t>
            </a:fld>
            <a:endParaRPr lang="en-US" altLang="ja-JP"/>
          </a:p>
        </p:txBody>
      </p:sp>
    </p:spTree>
    <p:extLst>
      <p:ext uri="{BB962C8B-B14F-4D97-AF65-F5344CB8AC3E}">
        <p14:creationId xmlns:p14="http://schemas.microsoft.com/office/powerpoint/2010/main" xmlns="" val="697151762"/>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9" name="Rectangle 13"/>
          <p:cNvSpPr>
            <a:spLocks noGrp="1" noChangeArrowheads="1"/>
          </p:cNvSpPr>
          <p:nvPr>
            <p:ph type="sldNum" sz="quarter" idx="12"/>
          </p:nvPr>
        </p:nvSpPr>
        <p:spPr>
          <a:ln/>
        </p:spPr>
        <p:txBody>
          <a:bodyPr/>
          <a:lstStyle>
            <a:lvl1pPr>
              <a:defRPr/>
            </a:lvl1pPr>
          </a:lstStyle>
          <a:p>
            <a:pPr>
              <a:defRPr/>
            </a:pPr>
            <a:fld id="{48E869E7-AEB9-4A24-91D7-9C0AA3F9693D}" type="slidenum">
              <a:rPr lang="en-US" altLang="ja-JP"/>
              <a:pPr>
                <a:defRPr/>
              </a:pPr>
              <a:t>‹#›</a:t>
            </a:fld>
            <a:endParaRPr lang="en-US" altLang="ja-JP"/>
          </a:p>
        </p:txBody>
      </p:sp>
    </p:spTree>
    <p:extLst>
      <p:ext uri="{BB962C8B-B14F-4D97-AF65-F5344CB8AC3E}">
        <p14:creationId xmlns:p14="http://schemas.microsoft.com/office/powerpoint/2010/main" xmlns="" val="902705226"/>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5" name="Rectangle 13"/>
          <p:cNvSpPr>
            <a:spLocks noGrp="1" noChangeArrowheads="1"/>
          </p:cNvSpPr>
          <p:nvPr>
            <p:ph type="sldNum" sz="quarter" idx="12"/>
          </p:nvPr>
        </p:nvSpPr>
        <p:spPr>
          <a:ln/>
        </p:spPr>
        <p:txBody>
          <a:bodyPr/>
          <a:lstStyle>
            <a:lvl1pPr>
              <a:defRPr/>
            </a:lvl1pPr>
          </a:lstStyle>
          <a:p>
            <a:pPr>
              <a:defRPr/>
            </a:pPr>
            <a:fld id="{DD6A7ED1-2919-457B-8D78-F312F170BF4E}" type="slidenum">
              <a:rPr lang="en-US" altLang="ja-JP"/>
              <a:pPr>
                <a:defRPr/>
              </a:pPr>
              <a:t>‹#›</a:t>
            </a:fld>
            <a:endParaRPr lang="en-US" altLang="ja-JP"/>
          </a:p>
        </p:txBody>
      </p:sp>
    </p:spTree>
    <p:extLst>
      <p:ext uri="{BB962C8B-B14F-4D97-AF65-F5344CB8AC3E}">
        <p14:creationId xmlns:p14="http://schemas.microsoft.com/office/powerpoint/2010/main" xmlns="" val="913436575"/>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4" name="Rectangle 13"/>
          <p:cNvSpPr>
            <a:spLocks noGrp="1" noChangeArrowheads="1"/>
          </p:cNvSpPr>
          <p:nvPr>
            <p:ph type="sldNum" sz="quarter" idx="12"/>
          </p:nvPr>
        </p:nvSpPr>
        <p:spPr>
          <a:ln/>
        </p:spPr>
        <p:txBody>
          <a:bodyPr/>
          <a:lstStyle>
            <a:lvl1pPr>
              <a:defRPr/>
            </a:lvl1pPr>
          </a:lstStyle>
          <a:p>
            <a:pPr>
              <a:defRPr/>
            </a:pPr>
            <a:fld id="{09D54E6B-5F25-4ECC-892E-715EDC22B1A9}" type="slidenum">
              <a:rPr lang="en-US" altLang="ja-JP"/>
              <a:pPr>
                <a:defRPr/>
              </a:pPr>
              <a:t>‹#›</a:t>
            </a:fld>
            <a:endParaRPr lang="en-US" altLang="ja-JP"/>
          </a:p>
        </p:txBody>
      </p:sp>
    </p:spTree>
    <p:extLst>
      <p:ext uri="{BB962C8B-B14F-4D97-AF65-F5344CB8AC3E}">
        <p14:creationId xmlns:p14="http://schemas.microsoft.com/office/powerpoint/2010/main" xmlns="" val="3526963358"/>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p:cNvSpPr>
            <a:spLocks noGrp="1" noChangeArrowheads="1"/>
          </p:cNvSpPr>
          <p:nvPr>
            <p:ph type="sldNum" sz="quarter" idx="12"/>
          </p:nvPr>
        </p:nvSpPr>
        <p:spPr>
          <a:ln/>
        </p:spPr>
        <p:txBody>
          <a:bodyPr/>
          <a:lstStyle>
            <a:lvl1pPr>
              <a:defRPr/>
            </a:lvl1pPr>
          </a:lstStyle>
          <a:p>
            <a:pPr>
              <a:defRPr/>
            </a:pPr>
            <a:fld id="{10EE3416-4048-41CE-B929-1ED268892EBB}" type="slidenum">
              <a:rPr lang="en-US" altLang="ja-JP"/>
              <a:pPr>
                <a:defRPr/>
              </a:pPr>
              <a:t>‹#›</a:t>
            </a:fld>
            <a:endParaRPr lang="en-US" altLang="ja-JP"/>
          </a:p>
        </p:txBody>
      </p:sp>
    </p:spTree>
    <p:extLst>
      <p:ext uri="{BB962C8B-B14F-4D97-AF65-F5344CB8AC3E}">
        <p14:creationId xmlns:p14="http://schemas.microsoft.com/office/powerpoint/2010/main" xmlns="" val="2940334858"/>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p:cNvSpPr>
            <a:spLocks noGrp="1" noChangeArrowheads="1"/>
          </p:cNvSpPr>
          <p:nvPr>
            <p:ph type="sldNum" sz="quarter" idx="12"/>
          </p:nvPr>
        </p:nvSpPr>
        <p:spPr>
          <a:ln/>
        </p:spPr>
        <p:txBody>
          <a:bodyPr/>
          <a:lstStyle>
            <a:lvl1pPr>
              <a:defRPr/>
            </a:lvl1pPr>
          </a:lstStyle>
          <a:p>
            <a:pPr>
              <a:defRPr/>
            </a:pPr>
            <a:fld id="{8FA747B4-5153-41D5-8EAE-F39805A4F966}" type="slidenum">
              <a:rPr lang="en-US" altLang="ja-JP"/>
              <a:pPr>
                <a:defRPr/>
              </a:pPr>
              <a:t>‹#›</a:t>
            </a:fld>
            <a:endParaRPr lang="en-US" altLang="ja-JP"/>
          </a:p>
        </p:txBody>
      </p:sp>
    </p:spTree>
    <p:extLst>
      <p:ext uri="{BB962C8B-B14F-4D97-AF65-F5344CB8AC3E}">
        <p14:creationId xmlns:p14="http://schemas.microsoft.com/office/powerpoint/2010/main" xmlns="" val="4032227020"/>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9DDDA1C0-0BCB-48C6-9865-E6669CC10255}" type="slidenum">
              <a:rPr lang="en-US" altLang="ja-JP"/>
              <a:pPr>
                <a:defRPr/>
              </a:pPr>
              <a:t>‹#›</a:t>
            </a:fld>
            <a:endParaRPr lang="en-US" altLang="ja-JP"/>
          </a:p>
        </p:txBody>
      </p:sp>
    </p:spTree>
    <p:extLst>
      <p:ext uri="{BB962C8B-B14F-4D97-AF65-F5344CB8AC3E}">
        <p14:creationId xmlns:p14="http://schemas.microsoft.com/office/powerpoint/2010/main" xmlns="" val="3506734863"/>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F0F3F5F4-0C2F-412A-A4C4-074F4F205DA4}" type="slidenum">
              <a:rPr lang="en-US" altLang="ja-JP"/>
              <a:pPr>
                <a:defRPr/>
              </a:pPr>
              <a:t>‹#›</a:t>
            </a:fld>
            <a:endParaRPr lang="en-US" altLang="ja-JP"/>
          </a:p>
        </p:txBody>
      </p:sp>
    </p:spTree>
    <p:extLst>
      <p:ext uri="{BB962C8B-B14F-4D97-AF65-F5344CB8AC3E}">
        <p14:creationId xmlns:p14="http://schemas.microsoft.com/office/powerpoint/2010/main" xmlns="" val="4265012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xmlns="" val="275695520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xmlns="" val="669653136"/>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Tree>
    <p:extLst>
      <p:ext uri="{BB962C8B-B14F-4D97-AF65-F5344CB8AC3E}">
        <p14:creationId xmlns:p14="http://schemas.microsoft.com/office/powerpoint/2010/main" xmlns="" val="2279943539"/>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2404637787"/>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xmlns="" val="2212274329"/>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4095110572"/>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4114041345"/>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xmlns="" val="1218326121"/>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100946405"/>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xmlns="" val="548246934"/>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xmlns="" val="1318093771"/>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322289511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969699496"/>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131869266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xmlns="" val="341021087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xmlns="" val="171885547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210641058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129174421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4978"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54979"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solidFill>
                  <a:schemeClr val="tx1"/>
                </a:solidFill>
                <a:cs typeface="Arial" pitchFamily="34" charset="0"/>
              </a:defRPr>
            </a:lvl1pPr>
          </a:lstStyle>
          <a:p>
            <a:pPr>
              <a:defRPr/>
            </a:pPr>
            <a:endParaRPr lang="fr-FR" altLang="ja-JP"/>
          </a:p>
        </p:txBody>
      </p:sp>
    </p:spTree>
    <p:extLst>
      <p:ext uri="{BB962C8B-B14F-4D97-AF65-F5344CB8AC3E}">
        <p14:creationId xmlns:p14="http://schemas.microsoft.com/office/powerpoint/2010/main" xmlns="" val="150451892"/>
      </p:ext>
    </p:extLst>
  </p:cSld>
  <p:clrMapOvr>
    <a:overrideClrMapping bg1="dk2" tx1="lt1" bg2="dk1"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168281079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xmlns="" val="121804977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3889766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21292873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75319311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xmlns="" val="35934575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86428061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xmlns="" val="16326515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xmlns="" val="413714501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227899549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422852881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79554"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79555"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solidFill>
                  <a:schemeClr val="tx1"/>
                </a:solidFill>
                <a:cs typeface="Arial" pitchFamily="34" charset="0"/>
              </a:defRPr>
            </a:lvl1pPr>
          </a:lstStyle>
          <a:p>
            <a:pPr>
              <a:defRPr/>
            </a:pPr>
            <a:endParaRPr lang="fr-FR" altLang="ja-JP"/>
          </a:p>
        </p:txBody>
      </p:sp>
    </p:spTree>
    <p:extLst>
      <p:ext uri="{BB962C8B-B14F-4D97-AF65-F5344CB8AC3E}">
        <p14:creationId xmlns:p14="http://schemas.microsoft.com/office/powerpoint/2010/main" xmlns="" val="2172819128"/>
      </p:ext>
    </p:extLst>
  </p:cSld>
  <p:clrMapOvr>
    <a:overrideClrMapping bg1="dk2" tx1="lt1" bg2="dk1" tx2="lt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250874648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xmlns="" val="597374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304122023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421710428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352855271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xmlns="" val="268341096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61598285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xmlns="" val="326039433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xmlns="" val="151930005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355049703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230312674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71BC1006-1559-41CB-A890-5E0B6A0F9950}" type="slidenum">
              <a:rPr lang="en-US" altLang="ja-JP"/>
              <a:pPr>
                <a:defRPr/>
              </a:pPr>
              <a:t>‹#›</a:t>
            </a:fld>
            <a:endParaRPr lang="en-US" altLang="ja-JP"/>
          </a:p>
        </p:txBody>
      </p:sp>
    </p:spTree>
    <p:extLst>
      <p:ext uri="{BB962C8B-B14F-4D97-AF65-F5344CB8AC3E}">
        <p14:creationId xmlns:p14="http://schemas.microsoft.com/office/powerpoint/2010/main" xmlns="" val="314038258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FA7976FA-51EF-41C5-94A6-65BEE7E67556}" type="slidenum">
              <a:rPr lang="en-US" altLang="ja-JP"/>
              <a:pPr>
                <a:defRPr/>
              </a:pPr>
              <a:t>‹#›</a:t>
            </a:fld>
            <a:endParaRPr lang="en-US" altLang="ja-JP"/>
          </a:p>
        </p:txBody>
      </p:sp>
    </p:spTree>
    <p:extLst>
      <p:ext uri="{BB962C8B-B14F-4D97-AF65-F5344CB8AC3E}">
        <p14:creationId xmlns:p14="http://schemas.microsoft.com/office/powerpoint/2010/main" xmlns="" val="2679576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xmlns="" val="63666514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64B1A88A-BB52-41D4-A739-C8B064860424}" type="slidenum">
              <a:rPr lang="en-US" altLang="ja-JP"/>
              <a:pPr>
                <a:defRPr/>
              </a:pPr>
              <a:t>‹#›</a:t>
            </a:fld>
            <a:endParaRPr lang="en-US" altLang="ja-JP"/>
          </a:p>
        </p:txBody>
      </p:sp>
    </p:spTree>
    <p:extLst>
      <p:ext uri="{BB962C8B-B14F-4D97-AF65-F5344CB8AC3E}">
        <p14:creationId xmlns:p14="http://schemas.microsoft.com/office/powerpoint/2010/main" xmlns="" val="362289761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1"/>
          </p:nvPr>
        </p:nvSpPr>
        <p:spPr>
          <a:ln/>
        </p:spPr>
        <p:txBody>
          <a:bodyPr/>
          <a:lstStyle>
            <a:lvl1pPr>
              <a:defRPr/>
            </a:lvl1pPr>
          </a:lstStyle>
          <a:p>
            <a:pPr>
              <a:defRPr/>
            </a:pPr>
            <a:fld id="{95F50175-17F0-4ABA-B5AC-0697D7F4CE97}" type="slidenum">
              <a:rPr lang="en-US" altLang="ja-JP"/>
              <a:pPr>
                <a:defRPr/>
              </a:pPr>
              <a:t>‹#›</a:t>
            </a:fld>
            <a:endParaRPr lang="en-US" altLang="ja-JP"/>
          </a:p>
        </p:txBody>
      </p:sp>
    </p:spTree>
    <p:extLst>
      <p:ext uri="{BB962C8B-B14F-4D97-AF65-F5344CB8AC3E}">
        <p14:creationId xmlns:p14="http://schemas.microsoft.com/office/powerpoint/2010/main" xmlns="" val="44772661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6"/>
          <p:cNvSpPr>
            <a:spLocks noGrp="1" noChangeArrowheads="1"/>
          </p:cNvSpPr>
          <p:nvPr>
            <p:ph type="sldNum" sz="quarter" idx="11"/>
          </p:nvPr>
        </p:nvSpPr>
        <p:spPr>
          <a:ln/>
        </p:spPr>
        <p:txBody>
          <a:bodyPr/>
          <a:lstStyle>
            <a:lvl1pPr>
              <a:defRPr/>
            </a:lvl1pPr>
          </a:lstStyle>
          <a:p>
            <a:pPr>
              <a:defRPr/>
            </a:pPr>
            <a:fld id="{9AE06842-B2BA-4BF2-ADF3-F78EDE941115}" type="slidenum">
              <a:rPr lang="en-US" altLang="ja-JP"/>
              <a:pPr>
                <a:defRPr/>
              </a:pPr>
              <a:t>‹#›</a:t>
            </a:fld>
            <a:endParaRPr lang="en-US" altLang="ja-JP"/>
          </a:p>
        </p:txBody>
      </p:sp>
    </p:spTree>
    <p:extLst>
      <p:ext uri="{BB962C8B-B14F-4D97-AF65-F5344CB8AC3E}">
        <p14:creationId xmlns:p14="http://schemas.microsoft.com/office/powerpoint/2010/main" xmlns="" val="252901710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6"/>
          <p:cNvSpPr>
            <a:spLocks noGrp="1" noChangeArrowheads="1"/>
          </p:cNvSpPr>
          <p:nvPr>
            <p:ph type="sldNum" sz="quarter" idx="11"/>
          </p:nvPr>
        </p:nvSpPr>
        <p:spPr>
          <a:ln/>
        </p:spPr>
        <p:txBody>
          <a:bodyPr/>
          <a:lstStyle>
            <a:lvl1pPr>
              <a:defRPr/>
            </a:lvl1pPr>
          </a:lstStyle>
          <a:p>
            <a:pPr>
              <a:defRPr/>
            </a:pPr>
            <a:fld id="{56BF5DCB-EA91-4DE2-9A72-99D682801475}" type="slidenum">
              <a:rPr lang="en-US" altLang="ja-JP"/>
              <a:pPr>
                <a:defRPr/>
              </a:pPr>
              <a:t>‹#›</a:t>
            </a:fld>
            <a:endParaRPr lang="en-US" altLang="ja-JP"/>
          </a:p>
        </p:txBody>
      </p:sp>
    </p:spTree>
    <p:extLst>
      <p:ext uri="{BB962C8B-B14F-4D97-AF65-F5344CB8AC3E}">
        <p14:creationId xmlns:p14="http://schemas.microsoft.com/office/powerpoint/2010/main" xmlns="" val="243917261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6"/>
          <p:cNvSpPr>
            <a:spLocks noGrp="1" noChangeArrowheads="1"/>
          </p:cNvSpPr>
          <p:nvPr>
            <p:ph type="sldNum" sz="quarter" idx="11"/>
          </p:nvPr>
        </p:nvSpPr>
        <p:spPr>
          <a:ln/>
        </p:spPr>
        <p:txBody>
          <a:bodyPr/>
          <a:lstStyle>
            <a:lvl1pPr>
              <a:defRPr/>
            </a:lvl1pPr>
          </a:lstStyle>
          <a:p>
            <a:pPr>
              <a:defRPr/>
            </a:pPr>
            <a:fld id="{3B8DBBE3-93AA-49B1-AAFF-77CD1A40650E}" type="slidenum">
              <a:rPr lang="en-US" altLang="ja-JP"/>
              <a:pPr>
                <a:defRPr/>
              </a:pPr>
              <a:t>‹#›</a:t>
            </a:fld>
            <a:endParaRPr lang="en-US" altLang="ja-JP"/>
          </a:p>
        </p:txBody>
      </p:sp>
    </p:spTree>
    <p:extLst>
      <p:ext uri="{BB962C8B-B14F-4D97-AF65-F5344CB8AC3E}">
        <p14:creationId xmlns:p14="http://schemas.microsoft.com/office/powerpoint/2010/main" xmlns="" val="34504074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1"/>
          </p:nvPr>
        </p:nvSpPr>
        <p:spPr>
          <a:ln/>
        </p:spPr>
        <p:txBody>
          <a:bodyPr/>
          <a:lstStyle>
            <a:lvl1pPr>
              <a:defRPr/>
            </a:lvl1pPr>
          </a:lstStyle>
          <a:p>
            <a:pPr>
              <a:defRPr/>
            </a:pPr>
            <a:fld id="{673B6301-0AD5-49E2-A190-5C6A2E4BD2BE}" type="slidenum">
              <a:rPr lang="en-US" altLang="ja-JP"/>
              <a:pPr>
                <a:defRPr/>
              </a:pPr>
              <a:t>‹#›</a:t>
            </a:fld>
            <a:endParaRPr lang="en-US" altLang="ja-JP"/>
          </a:p>
        </p:txBody>
      </p:sp>
    </p:spTree>
    <p:extLst>
      <p:ext uri="{BB962C8B-B14F-4D97-AF65-F5344CB8AC3E}">
        <p14:creationId xmlns:p14="http://schemas.microsoft.com/office/powerpoint/2010/main" xmlns="" val="364231001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1"/>
          </p:nvPr>
        </p:nvSpPr>
        <p:spPr>
          <a:ln/>
        </p:spPr>
        <p:txBody>
          <a:bodyPr/>
          <a:lstStyle>
            <a:lvl1pPr>
              <a:defRPr/>
            </a:lvl1pPr>
          </a:lstStyle>
          <a:p>
            <a:pPr>
              <a:defRPr/>
            </a:pPr>
            <a:fld id="{D7A9A84C-C118-4667-8A26-1D88C697228A}" type="slidenum">
              <a:rPr lang="en-US" altLang="ja-JP"/>
              <a:pPr>
                <a:defRPr/>
              </a:pPr>
              <a:t>‹#›</a:t>
            </a:fld>
            <a:endParaRPr lang="en-US" altLang="ja-JP"/>
          </a:p>
        </p:txBody>
      </p:sp>
    </p:spTree>
    <p:extLst>
      <p:ext uri="{BB962C8B-B14F-4D97-AF65-F5344CB8AC3E}">
        <p14:creationId xmlns:p14="http://schemas.microsoft.com/office/powerpoint/2010/main" xmlns="" val="11897448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4C737C30-192F-4EEE-AAB7-F79633447257}" type="slidenum">
              <a:rPr lang="en-US" altLang="ja-JP"/>
              <a:pPr>
                <a:defRPr/>
              </a:pPr>
              <a:t>‹#›</a:t>
            </a:fld>
            <a:endParaRPr lang="en-US" altLang="ja-JP"/>
          </a:p>
        </p:txBody>
      </p:sp>
    </p:spTree>
    <p:extLst>
      <p:ext uri="{BB962C8B-B14F-4D97-AF65-F5344CB8AC3E}">
        <p14:creationId xmlns:p14="http://schemas.microsoft.com/office/powerpoint/2010/main" xmlns="" val="376010809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3763"/>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152400"/>
            <a:ext cx="6019800" cy="5973763"/>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EF2AB7C5-0EEB-4202-8169-575F847238DF}" type="slidenum">
              <a:rPr lang="en-US" altLang="ja-JP"/>
              <a:pPr>
                <a:defRPr/>
              </a:pPr>
              <a:t>‹#›</a:t>
            </a:fld>
            <a:endParaRPr lang="en-US" altLang="ja-JP"/>
          </a:p>
        </p:txBody>
      </p:sp>
    </p:spTree>
    <p:extLst>
      <p:ext uri="{BB962C8B-B14F-4D97-AF65-F5344CB8AC3E}">
        <p14:creationId xmlns:p14="http://schemas.microsoft.com/office/powerpoint/2010/main" xmlns="" val="226717160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altLang="ja-JP"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
        <p:nvSpPr>
          <p:cNvPr id="4" name="Rectangle 4"/>
          <p:cNvSpPr>
            <a:spLocks noGrp="1" noChangeArrowheads="1"/>
          </p:cNvSpPr>
          <p:nvPr>
            <p:ph type="dt" sz="half" idx="10"/>
          </p:nvPr>
        </p:nvSpPr>
        <p:spPr>
          <a:xfrm>
            <a:off x="228600" y="6381750"/>
            <a:ext cx="1295400" cy="476250"/>
          </a:xfrm>
          <a:ln/>
        </p:spPr>
        <p:txBody>
          <a:bodyPr/>
          <a:lstStyle>
            <a:lvl1pPr>
              <a:defRPr/>
            </a:lvl1pPr>
          </a:lstStyle>
          <a:p>
            <a:pPr>
              <a:defRPr/>
            </a:pPr>
            <a:endParaRPr lang="en-US" altLang="ja-JP"/>
          </a:p>
        </p:txBody>
      </p:sp>
      <p:sp>
        <p:nvSpPr>
          <p:cNvPr id="7" name="Rectangle 6"/>
          <p:cNvSpPr>
            <a:spLocks noGrp="1" noChangeArrowheads="1"/>
          </p:cNvSpPr>
          <p:nvPr>
            <p:ph type="sldNum" sz="quarter" idx="11"/>
          </p:nvPr>
        </p:nvSpPr>
        <p:spPr>
          <a:xfrm>
            <a:off x="6553200" y="6381750"/>
            <a:ext cx="2133600" cy="476250"/>
          </a:xfrm>
          <a:ln/>
        </p:spPr>
        <p:txBody>
          <a:bodyPr/>
          <a:lstStyle>
            <a:lvl1pPr>
              <a:defRPr/>
            </a:lvl1pPr>
          </a:lstStyle>
          <a:p>
            <a:pPr>
              <a:defRPr/>
            </a:pPr>
            <a:fld id="{EF2AB7C5-0EEB-4202-8169-575F847238DF}" type="slidenum">
              <a:rPr lang="en-US" altLang="ja-JP"/>
              <a:pPr>
                <a:defRPr/>
              </a:pPr>
              <a:t>‹#›</a:t>
            </a:fld>
            <a:endParaRPr lang="en-US" altLang="ja-JP"/>
          </a:p>
        </p:txBody>
      </p:sp>
    </p:spTree>
    <p:extLst>
      <p:ext uri="{BB962C8B-B14F-4D97-AF65-F5344CB8AC3E}">
        <p14:creationId xmlns:p14="http://schemas.microsoft.com/office/powerpoint/2010/main" xmlns="" val="755352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28723800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A769F4B8-FEFF-4060-83FD-725E7C487E88}" type="slidenum">
              <a:rPr lang="en-US" altLang="ja-JP"/>
              <a:pPr>
                <a:defRPr/>
              </a:pPr>
              <a:t>‹#›</a:t>
            </a:fld>
            <a:endParaRPr lang="en-US" altLang="ja-JP" dirty="0"/>
          </a:p>
        </p:txBody>
      </p:sp>
    </p:spTree>
    <p:extLst>
      <p:ext uri="{BB962C8B-B14F-4D97-AF65-F5344CB8AC3E}">
        <p14:creationId xmlns:p14="http://schemas.microsoft.com/office/powerpoint/2010/main" xmlns="" val="13595542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p:txBody>
          <a:bodyPr/>
          <a:lstStyle>
            <a:lvl1pPr defTabSz="457200">
              <a:tabLst/>
              <a:defRPr/>
            </a:lvl1pPr>
          </a:lstStyle>
          <a:p>
            <a:pPr>
              <a:defRPr/>
            </a:pPr>
            <a:fld id="{573F15EC-E95E-4468-87C4-3E082D252491}" type="slidenum">
              <a:rPr lang="en-US" altLang="ja-JP"/>
              <a:pPr>
                <a:defRPr/>
              </a:pPr>
              <a:t>‹#›</a:t>
            </a:fld>
            <a:endParaRPr lang="en-US" altLang="ja-JP" dirty="0"/>
          </a:p>
        </p:txBody>
      </p:sp>
    </p:spTree>
    <p:extLst>
      <p:ext uri="{BB962C8B-B14F-4D97-AF65-F5344CB8AC3E}">
        <p14:creationId xmlns:p14="http://schemas.microsoft.com/office/powerpoint/2010/main" xmlns="" val="40248183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5B879E66-C49C-424F-A72A-4AB48A0C58F9}" type="slidenum">
              <a:rPr lang="en-US" altLang="ja-JP"/>
              <a:pPr>
                <a:defRPr/>
              </a:pPr>
              <a:t>‹#›</a:t>
            </a:fld>
            <a:endParaRPr lang="en-US" altLang="ja-JP" dirty="0"/>
          </a:p>
        </p:txBody>
      </p:sp>
    </p:spTree>
    <p:extLst>
      <p:ext uri="{BB962C8B-B14F-4D97-AF65-F5344CB8AC3E}">
        <p14:creationId xmlns:p14="http://schemas.microsoft.com/office/powerpoint/2010/main" xmlns="" val="372151967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a:defRPr/>
            </a:pPr>
            <a:fld id="{275977E8-D3C0-4549-9D8A-4CED898BA958}" type="slidenum">
              <a:rPr lang="en-US" altLang="ja-JP"/>
              <a:pPr>
                <a:defRPr/>
              </a:pPr>
              <a:t>‹#›</a:t>
            </a:fld>
            <a:endParaRPr lang="en-US" altLang="ja-JP" dirty="0"/>
          </a:p>
        </p:txBody>
      </p:sp>
    </p:spTree>
    <p:extLst>
      <p:ext uri="{BB962C8B-B14F-4D97-AF65-F5344CB8AC3E}">
        <p14:creationId xmlns:p14="http://schemas.microsoft.com/office/powerpoint/2010/main" xmlns="" val="44506079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9" name="Rectangle 6"/>
          <p:cNvSpPr>
            <a:spLocks noGrp="1" noChangeArrowheads="1"/>
          </p:cNvSpPr>
          <p:nvPr>
            <p:ph type="sldNum" sz="quarter" idx="12"/>
          </p:nvPr>
        </p:nvSpPr>
        <p:spPr>
          <a:ln/>
        </p:spPr>
        <p:txBody>
          <a:bodyPr/>
          <a:lstStyle>
            <a:lvl1pPr>
              <a:defRPr/>
            </a:lvl1pPr>
          </a:lstStyle>
          <a:p>
            <a:pPr>
              <a:defRPr/>
            </a:pPr>
            <a:fld id="{EAE47490-C966-428B-A5B1-F84995DF4EA6}" type="slidenum">
              <a:rPr lang="en-US" altLang="ja-JP"/>
              <a:pPr>
                <a:defRPr/>
              </a:pPr>
              <a:t>‹#›</a:t>
            </a:fld>
            <a:endParaRPr lang="en-US" altLang="ja-JP" dirty="0"/>
          </a:p>
        </p:txBody>
      </p:sp>
    </p:spTree>
    <p:extLst>
      <p:ext uri="{BB962C8B-B14F-4D97-AF65-F5344CB8AC3E}">
        <p14:creationId xmlns:p14="http://schemas.microsoft.com/office/powerpoint/2010/main" xmlns="" val="157499854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2"/>
          </p:nvPr>
        </p:nvSpPr>
        <p:spPr>
          <a:ln/>
        </p:spPr>
        <p:txBody>
          <a:bodyPr/>
          <a:lstStyle>
            <a:lvl1pPr>
              <a:defRPr/>
            </a:lvl1pPr>
          </a:lstStyle>
          <a:p>
            <a:pPr>
              <a:defRPr/>
            </a:pPr>
            <a:fld id="{1CBF7546-E05F-479F-9773-35A7B062AB56}" type="slidenum">
              <a:rPr lang="en-US" altLang="ja-JP"/>
              <a:pPr>
                <a:defRPr/>
              </a:pPr>
              <a:t>‹#›</a:t>
            </a:fld>
            <a:endParaRPr lang="en-US" altLang="ja-JP" dirty="0"/>
          </a:p>
        </p:txBody>
      </p:sp>
    </p:spTree>
    <p:extLst>
      <p:ext uri="{BB962C8B-B14F-4D97-AF65-F5344CB8AC3E}">
        <p14:creationId xmlns:p14="http://schemas.microsoft.com/office/powerpoint/2010/main" xmlns="" val="321327590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4" name="Rectangle 6"/>
          <p:cNvSpPr>
            <a:spLocks noGrp="1" noChangeArrowheads="1"/>
          </p:cNvSpPr>
          <p:nvPr>
            <p:ph type="sldNum" sz="quarter" idx="12"/>
          </p:nvPr>
        </p:nvSpPr>
        <p:spPr>
          <a:ln/>
        </p:spPr>
        <p:txBody>
          <a:bodyPr/>
          <a:lstStyle>
            <a:lvl1pPr>
              <a:defRPr/>
            </a:lvl1pPr>
          </a:lstStyle>
          <a:p>
            <a:pPr>
              <a:defRPr/>
            </a:pPr>
            <a:fld id="{B93789F8-0FF2-484E-AB7D-0B050BB74B67}" type="slidenum">
              <a:rPr lang="en-US" altLang="ja-JP"/>
              <a:pPr>
                <a:defRPr/>
              </a:pPr>
              <a:t>‹#›</a:t>
            </a:fld>
            <a:endParaRPr lang="en-US" altLang="ja-JP" dirty="0"/>
          </a:p>
        </p:txBody>
      </p:sp>
    </p:spTree>
    <p:extLst>
      <p:ext uri="{BB962C8B-B14F-4D97-AF65-F5344CB8AC3E}">
        <p14:creationId xmlns:p14="http://schemas.microsoft.com/office/powerpoint/2010/main" xmlns="" val="392518666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a:defRPr/>
            </a:pPr>
            <a:fld id="{4F720F08-190A-4504-81B1-8F6D8B90B74C}" type="slidenum">
              <a:rPr lang="en-US" altLang="ja-JP"/>
              <a:pPr>
                <a:defRPr/>
              </a:pPr>
              <a:t>‹#›</a:t>
            </a:fld>
            <a:endParaRPr lang="en-US" altLang="ja-JP" dirty="0"/>
          </a:p>
        </p:txBody>
      </p:sp>
    </p:spTree>
    <p:extLst>
      <p:ext uri="{BB962C8B-B14F-4D97-AF65-F5344CB8AC3E}">
        <p14:creationId xmlns:p14="http://schemas.microsoft.com/office/powerpoint/2010/main" xmlns="" val="372007283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a:defRPr/>
            </a:pPr>
            <a:fld id="{783428EE-0E3C-4603-953D-C3F46DDBC847}" type="slidenum">
              <a:rPr lang="en-US" altLang="ja-JP"/>
              <a:pPr>
                <a:defRPr/>
              </a:pPr>
              <a:t>‹#›</a:t>
            </a:fld>
            <a:endParaRPr lang="en-US" altLang="ja-JP" dirty="0"/>
          </a:p>
        </p:txBody>
      </p:sp>
    </p:spTree>
    <p:extLst>
      <p:ext uri="{BB962C8B-B14F-4D97-AF65-F5344CB8AC3E}">
        <p14:creationId xmlns:p14="http://schemas.microsoft.com/office/powerpoint/2010/main" xmlns="" val="58634170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A1587B75-B404-46A8-852E-F14686F3160B}" type="slidenum">
              <a:rPr lang="en-US" altLang="ja-JP"/>
              <a:pPr>
                <a:defRPr/>
              </a:pPr>
              <a:t>‹#›</a:t>
            </a:fld>
            <a:endParaRPr lang="en-US" altLang="ja-JP" dirty="0"/>
          </a:p>
        </p:txBody>
      </p:sp>
    </p:spTree>
    <p:extLst>
      <p:ext uri="{BB962C8B-B14F-4D97-AF65-F5344CB8AC3E}">
        <p14:creationId xmlns:p14="http://schemas.microsoft.com/office/powerpoint/2010/main" xmlns="" val="2081845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xmlns="" val="60840931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3763"/>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152400"/>
            <a:ext cx="6019800" cy="5973763"/>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B37F9505-1C57-4E93-B142-F4A860D24E6F}" type="slidenum">
              <a:rPr lang="en-US" altLang="ja-JP"/>
              <a:pPr>
                <a:defRPr/>
              </a:pPr>
              <a:t>‹#›</a:t>
            </a:fld>
            <a:endParaRPr lang="en-US" altLang="ja-JP" dirty="0"/>
          </a:p>
        </p:txBody>
      </p:sp>
    </p:spTree>
    <p:extLst>
      <p:ext uri="{BB962C8B-B14F-4D97-AF65-F5344CB8AC3E}">
        <p14:creationId xmlns:p14="http://schemas.microsoft.com/office/powerpoint/2010/main" xmlns="" val="428840428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altLang="ja-JP"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
        <p:nvSpPr>
          <p:cNvPr id="4" name="Rectangle 4"/>
          <p:cNvSpPr>
            <a:spLocks noGrp="1" noChangeArrowheads="1"/>
          </p:cNvSpPr>
          <p:nvPr>
            <p:ph type="dt" sz="half" idx="10"/>
          </p:nvPr>
        </p:nvSpPr>
        <p:spPr>
          <a:xfrm>
            <a:off x="457200" y="6381750"/>
            <a:ext cx="2133600" cy="476250"/>
          </a:xfrm>
          <a:ln/>
        </p:spPr>
        <p:txBody>
          <a:bodyPr/>
          <a:lstStyle>
            <a:lvl1pPr>
              <a:defRPr/>
            </a:lvl1pPr>
          </a:lstStyle>
          <a:p>
            <a:pPr>
              <a:defRPr/>
            </a:pPr>
            <a:endParaRPr lang="en-US" altLang="ja-JP"/>
          </a:p>
        </p:txBody>
      </p:sp>
      <p:sp>
        <p:nvSpPr>
          <p:cNvPr id="7" name="Rectangle 5"/>
          <p:cNvSpPr>
            <a:spLocks noGrp="1" noChangeArrowheads="1"/>
          </p:cNvSpPr>
          <p:nvPr>
            <p:ph type="ftr" sz="quarter" idx="11"/>
          </p:nvPr>
        </p:nvSpPr>
        <p:spPr>
          <a:xfrm>
            <a:off x="3124200" y="6381750"/>
            <a:ext cx="2895600" cy="476250"/>
          </a:xfrm>
          <a:ln/>
        </p:spPr>
        <p:txBody>
          <a:bodyPr/>
          <a:lstStyle>
            <a:lvl1pPr>
              <a:defRPr/>
            </a:lvl1pPr>
          </a:lstStyle>
          <a:p>
            <a:pPr>
              <a:defRPr/>
            </a:pPr>
            <a:endParaRPr lang="en-US" altLang="ja-JP"/>
          </a:p>
        </p:txBody>
      </p:sp>
      <p:sp>
        <p:nvSpPr>
          <p:cNvPr id="8" name="Rectangle 6"/>
          <p:cNvSpPr>
            <a:spLocks noGrp="1" noChangeArrowheads="1"/>
          </p:cNvSpPr>
          <p:nvPr>
            <p:ph type="sldNum" sz="quarter" idx="12"/>
          </p:nvPr>
        </p:nvSpPr>
        <p:spPr>
          <a:xfrm>
            <a:off x="6553200" y="6381750"/>
            <a:ext cx="2133600" cy="476250"/>
          </a:xfrm>
          <a:ln/>
        </p:spPr>
        <p:txBody>
          <a:bodyPr/>
          <a:lstStyle>
            <a:lvl1pPr>
              <a:defRPr/>
            </a:lvl1pPr>
          </a:lstStyle>
          <a:p>
            <a:pPr>
              <a:defRPr/>
            </a:pPr>
            <a:fld id="{B37F9505-1C57-4E93-B142-F4A860D24E6F}" type="slidenum">
              <a:rPr lang="en-US" altLang="ja-JP"/>
              <a:pPr>
                <a:defRPr/>
              </a:pPr>
              <a:t>‹#›</a:t>
            </a:fld>
            <a:endParaRPr lang="en-US" altLang="ja-JP" dirty="0"/>
          </a:p>
        </p:txBody>
      </p:sp>
    </p:spTree>
    <p:extLst>
      <p:ext uri="{BB962C8B-B14F-4D97-AF65-F5344CB8AC3E}">
        <p14:creationId xmlns:p14="http://schemas.microsoft.com/office/powerpoint/2010/main" xmlns="" val="755352758"/>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4"/>
          <p:cNvSpPr>
            <a:spLocks noGrp="1" noChangeArrowheads="1"/>
          </p:cNvSpPr>
          <p:nvPr>
            <p:ph type="dt" sz="half" idx="10"/>
          </p:nvPr>
        </p:nvSpPr>
        <p:spPr>
          <a:xfrm>
            <a:off x="457200" y="6381750"/>
            <a:ext cx="2133600" cy="476250"/>
          </a:xfrm>
          <a:ln/>
        </p:spPr>
        <p:txBody>
          <a:bodyPr/>
          <a:lstStyle>
            <a:lvl1pPr>
              <a:defRPr/>
            </a:lvl1pPr>
          </a:lstStyle>
          <a:p>
            <a:pPr>
              <a:defRPr/>
            </a:pPr>
            <a:endParaRPr lang="en-US" altLang="ja-JP"/>
          </a:p>
        </p:txBody>
      </p:sp>
      <p:sp>
        <p:nvSpPr>
          <p:cNvPr id="7" name="Rectangle 5"/>
          <p:cNvSpPr>
            <a:spLocks noGrp="1" noChangeArrowheads="1"/>
          </p:cNvSpPr>
          <p:nvPr>
            <p:ph type="ftr" sz="quarter" idx="11"/>
          </p:nvPr>
        </p:nvSpPr>
        <p:spPr>
          <a:xfrm>
            <a:off x="3124200" y="6381750"/>
            <a:ext cx="2895600" cy="476250"/>
          </a:xfrm>
          <a:ln/>
        </p:spPr>
        <p:txBody>
          <a:bodyPr/>
          <a:lstStyle>
            <a:lvl1pPr>
              <a:defRPr/>
            </a:lvl1pPr>
          </a:lstStyle>
          <a:p>
            <a:pPr>
              <a:defRPr/>
            </a:pPr>
            <a:endParaRPr lang="en-US" altLang="ja-JP"/>
          </a:p>
        </p:txBody>
      </p:sp>
      <p:sp>
        <p:nvSpPr>
          <p:cNvPr id="8" name="Rectangle 6"/>
          <p:cNvSpPr>
            <a:spLocks noGrp="1" noChangeArrowheads="1"/>
          </p:cNvSpPr>
          <p:nvPr>
            <p:ph type="sldNum" sz="quarter" idx="12"/>
          </p:nvPr>
        </p:nvSpPr>
        <p:spPr>
          <a:xfrm>
            <a:off x="6553200" y="6381750"/>
            <a:ext cx="2133600" cy="476250"/>
          </a:xfrm>
          <a:ln/>
        </p:spPr>
        <p:txBody>
          <a:bodyPr/>
          <a:lstStyle>
            <a:lvl1pPr>
              <a:defRPr/>
            </a:lvl1pPr>
          </a:lstStyle>
          <a:p>
            <a:pPr>
              <a:defRPr/>
            </a:pPr>
            <a:fld id="{B37F9505-1C57-4E93-B142-F4A860D24E6F}" type="slidenum">
              <a:rPr lang="en-US" altLang="ja-JP"/>
              <a:pPr>
                <a:defRPr/>
              </a:pPr>
              <a:t>‹#›</a:t>
            </a:fld>
            <a:endParaRPr lang="en-US" altLang="ja-JP" dirty="0"/>
          </a:p>
        </p:txBody>
      </p:sp>
    </p:spTree>
    <p:extLst>
      <p:ext uri="{BB962C8B-B14F-4D97-AF65-F5344CB8AC3E}">
        <p14:creationId xmlns:p14="http://schemas.microsoft.com/office/powerpoint/2010/main" xmlns="" val="393200082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userDrawn="1"/>
        </p:nvGrpSpPr>
        <p:grpSpPr bwMode="auto">
          <a:xfrm>
            <a:off x="0" y="2235200"/>
            <a:ext cx="9144000" cy="4046538"/>
            <a:chOff x="0" y="1536"/>
            <a:chExt cx="5760" cy="2549"/>
          </a:xfrm>
        </p:grpSpPr>
        <p:sp>
          <p:nvSpPr>
            <p:cNvPr id="3" name="Rectangle 3"/>
            <p:cNvSpPr>
              <a:spLocks noChangeArrowheads="1"/>
            </p:cNvSpPr>
            <p:nvPr userDrawn="1"/>
          </p:nvSpPr>
          <p:spPr bwMode="hidden">
            <a:xfrm rot="-1424751">
              <a:off x="2121" y="2592"/>
              <a:ext cx="3072" cy="384"/>
            </a:xfrm>
            <a:prstGeom prst="rect">
              <a:avLst/>
            </a:prstGeom>
            <a:gradFill rotWithShape="0">
              <a:gsLst>
                <a:gs pos="0">
                  <a:schemeClr val="bg1">
                    <a:gamma/>
                    <a:shade val="94118"/>
                    <a:invGamma/>
                  </a:schemeClr>
                </a:gs>
                <a:gs pos="50000">
                  <a:schemeClr val="bg1"/>
                </a:gs>
                <a:gs pos="100000">
                  <a:schemeClr val="bg1">
                    <a:gamma/>
                    <a:shade val="94118"/>
                    <a:invGamma/>
                  </a:schemeClr>
                </a:gs>
              </a:gsLst>
              <a:lin ang="18900000" scaled="1"/>
            </a:gradFill>
            <a:ln w="25400">
              <a:solidFill>
                <a:schemeClr val="tx1"/>
              </a:solidFill>
              <a:miter lim="800000"/>
              <a:headEnd/>
              <a:tailEnd/>
            </a:ln>
            <a:effectLs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smtClean="0"/>
            </a:p>
          </p:txBody>
        </p:sp>
        <p:sp>
          <p:nvSpPr>
            <p:cNvPr id="4" name="Freeform 4"/>
            <p:cNvSpPr>
              <a:spLocks/>
            </p:cNvSpPr>
            <p:nvPr userDrawn="1"/>
          </p:nvSpPr>
          <p:spPr bwMode="hidden">
            <a:xfrm>
              <a:off x="0" y="2664"/>
              <a:ext cx="2688" cy="1224"/>
            </a:xfrm>
            <a:custGeom>
              <a:avLst/>
              <a:gdLst>
                <a:gd name="T0" fmla="*/ 0 w 2688"/>
                <a:gd name="T1" fmla="*/ 0 h 1224"/>
                <a:gd name="T2" fmla="*/ 960 w 2688"/>
                <a:gd name="T3" fmla="*/ 552 h 1224"/>
                <a:gd name="T4" fmla="*/ 1968 w 2688"/>
                <a:gd name="T5" fmla="*/ 264 h 1224"/>
                <a:gd name="T6" fmla="*/ 2028 w 2688"/>
                <a:gd name="T7" fmla="*/ 270 h 1224"/>
                <a:gd name="T8" fmla="*/ 2661 w 2688"/>
                <a:gd name="T9" fmla="*/ 528 h 1224"/>
                <a:gd name="T10" fmla="*/ 2688 w 2688"/>
                <a:gd name="T11" fmla="*/ 648 h 1224"/>
                <a:gd name="T12" fmla="*/ 2304 w 2688"/>
                <a:gd name="T13" fmla="*/ 1080 h 1224"/>
                <a:gd name="T14" fmla="*/ 1584 w 2688"/>
                <a:gd name="T15" fmla="*/ 1224 h 1224"/>
                <a:gd name="T16" fmla="*/ 1296 w 2688"/>
                <a:gd name="T17" fmla="*/ 936 h 1224"/>
                <a:gd name="T18" fmla="*/ 864 w 2688"/>
                <a:gd name="T19" fmla="*/ 1032 h 1224"/>
                <a:gd name="T20" fmla="*/ 0 w 2688"/>
                <a:gd name="T21" fmla="*/ 552 h 1224"/>
                <a:gd name="T22" fmla="*/ 0 w 2688"/>
                <a:gd name="T23" fmla="*/ 0 h 12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88" h="1224">
                  <a:moveTo>
                    <a:pt x="0" y="0"/>
                  </a:moveTo>
                  <a:lnTo>
                    <a:pt x="960" y="552"/>
                  </a:lnTo>
                  <a:lnTo>
                    <a:pt x="1968" y="264"/>
                  </a:lnTo>
                  <a:lnTo>
                    <a:pt x="2028" y="270"/>
                  </a:lnTo>
                  <a:lnTo>
                    <a:pt x="2661" y="528"/>
                  </a:lnTo>
                  <a:lnTo>
                    <a:pt x="2688" y="648"/>
                  </a:lnTo>
                  <a:lnTo>
                    <a:pt x="2304" y="1080"/>
                  </a:lnTo>
                  <a:lnTo>
                    <a:pt x="1584" y="1224"/>
                  </a:lnTo>
                  <a:lnTo>
                    <a:pt x="1296" y="936"/>
                  </a:lnTo>
                  <a:lnTo>
                    <a:pt x="864" y="1032"/>
                  </a:lnTo>
                  <a:lnTo>
                    <a:pt x="0" y="552"/>
                  </a:lnTo>
                  <a:lnTo>
                    <a:pt x="0" y="0"/>
                  </a:ln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ja-JP" altLang="en-US"/>
            </a:p>
          </p:txBody>
        </p:sp>
        <p:sp>
          <p:nvSpPr>
            <p:cNvPr id="5" name="Freeform 5"/>
            <p:cNvSpPr>
              <a:spLocks/>
            </p:cNvSpPr>
            <p:nvPr userDrawn="1"/>
          </p:nvSpPr>
          <p:spPr bwMode="hidden">
            <a:xfrm>
              <a:off x="3359" y="1536"/>
              <a:ext cx="2401" cy="1232"/>
            </a:xfrm>
            <a:custGeom>
              <a:avLst/>
              <a:gdLst>
                <a:gd name="T0" fmla="*/ 2208 w 2401"/>
                <a:gd name="T1" fmla="*/ 15 h 1232"/>
                <a:gd name="T2" fmla="*/ 2088 w 2401"/>
                <a:gd name="T3" fmla="*/ 57 h 1232"/>
                <a:gd name="T4" fmla="*/ 1951 w 2401"/>
                <a:gd name="T5" fmla="*/ 99 h 1232"/>
                <a:gd name="T6" fmla="*/ 1704 w 2401"/>
                <a:gd name="T7" fmla="*/ 135 h 1232"/>
                <a:gd name="T8" fmla="*/ 1314 w 2401"/>
                <a:gd name="T9" fmla="*/ 177 h 1232"/>
                <a:gd name="T10" fmla="*/ 1176 w 2401"/>
                <a:gd name="T11" fmla="*/ 189 h 1232"/>
                <a:gd name="T12" fmla="*/ 1122 w 2401"/>
                <a:gd name="T13" fmla="*/ 195 h 1232"/>
                <a:gd name="T14" fmla="*/ 1075 w 2401"/>
                <a:gd name="T15" fmla="*/ 231 h 1232"/>
                <a:gd name="T16" fmla="*/ 924 w 2401"/>
                <a:gd name="T17" fmla="*/ 321 h 1232"/>
                <a:gd name="T18" fmla="*/ 840 w 2401"/>
                <a:gd name="T19" fmla="*/ 369 h 1232"/>
                <a:gd name="T20" fmla="*/ 630 w 2401"/>
                <a:gd name="T21" fmla="*/ 458 h 1232"/>
                <a:gd name="T22" fmla="*/ 529 w 2401"/>
                <a:gd name="T23" fmla="*/ 500 h 1232"/>
                <a:gd name="T24" fmla="*/ 487 w 2401"/>
                <a:gd name="T25" fmla="*/ 542 h 1232"/>
                <a:gd name="T26" fmla="*/ 457 w 2401"/>
                <a:gd name="T27" fmla="*/ 590 h 1232"/>
                <a:gd name="T28" fmla="*/ 402 w 2401"/>
                <a:gd name="T29" fmla="*/ 638 h 1232"/>
                <a:gd name="T30" fmla="*/ 330 w 2401"/>
                <a:gd name="T31" fmla="*/ 758 h 1232"/>
                <a:gd name="T32" fmla="*/ 312 w 2401"/>
                <a:gd name="T33" fmla="*/ 788 h 1232"/>
                <a:gd name="T34" fmla="*/ 252 w 2401"/>
                <a:gd name="T35" fmla="*/ 824 h 1232"/>
                <a:gd name="T36" fmla="*/ 84 w 2401"/>
                <a:gd name="T37" fmla="*/ 926 h 1232"/>
                <a:gd name="T38" fmla="*/ 0 w 2401"/>
                <a:gd name="T39" fmla="*/ 992 h 1232"/>
                <a:gd name="T40" fmla="*/ 12 w 2401"/>
                <a:gd name="T41" fmla="*/ 1040 h 1232"/>
                <a:gd name="T42" fmla="*/ 132 w 2401"/>
                <a:gd name="T43" fmla="*/ 1034 h 1232"/>
                <a:gd name="T44" fmla="*/ 336 w 2401"/>
                <a:gd name="T45" fmla="*/ 980 h 1232"/>
                <a:gd name="T46" fmla="*/ 529 w 2401"/>
                <a:gd name="T47" fmla="*/ 896 h 1232"/>
                <a:gd name="T48" fmla="*/ 576 w 2401"/>
                <a:gd name="T49" fmla="*/ 872 h 1232"/>
                <a:gd name="T50" fmla="*/ 714 w 2401"/>
                <a:gd name="T51" fmla="*/ 848 h 1232"/>
                <a:gd name="T52" fmla="*/ 966 w 2401"/>
                <a:gd name="T53" fmla="*/ 794 h 1232"/>
                <a:gd name="T54" fmla="*/ 1212 w 2401"/>
                <a:gd name="T55" fmla="*/ 782 h 1232"/>
                <a:gd name="T56" fmla="*/ 1416 w 2401"/>
                <a:gd name="T57" fmla="*/ 872 h 1232"/>
                <a:gd name="T58" fmla="*/ 1464 w 2401"/>
                <a:gd name="T59" fmla="*/ 932 h 1232"/>
                <a:gd name="T60" fmla="*/ 1440 w 2401"/>
                <a:gd name="T61" fmla="*/ 992 h 1232"/>
                <a:gd name="T62" fmla="*/ 1302 w 2401"/>
                <a:gd name="T63" fmla="*/ 1040 h 1232"/>
                <a:gd name="T64" fmla="*/ 1158 w 2401"/>
                <a:gd name="T65" fmla="*/ 1100 h 1232"/>
                <a:gd name="T66" fmla="*/ 1093 w 2401"/>
                <a:gd name="T67" fmla="*/ 1148 h 1232"/>
                <a:gd name="T68" fmla="*/ 1075 w 2401"/>
                <a:gd name="T69" fmla="*/ 1208 h 1232"/>
                <a:gd name="T70" fmla="*/ 1093 w 2401"/>
                <a:gd name="T71" fmla="*/ 1232 h 1232"/>
                <a:gd name="T72" fmla="*/ 1152 w 2401"/>
                <a:gd name="T73" fmla="*/ 1226 h 1232"/>
                <a:gd name="T74" fmla="*/ 1332 w 2401"/>
                <a:gd name="T75" fmla="*/ 1208 h 1232"/>
                <a:gd name="T76" fmla="*/ 1434 w 2401"/>
                <a:gd name="T77" fmla="*/ 1184 h 1232"/>
                <a:gd name="T78" fmla="*/ 1464 w 2401"/>
                <a:gd name="T79" fmla="*/ 1172 h 1232"/>
                <a:gd name="T80" fmla="*/ 1578 w 2401"/>
                <a:gd name="T81" fmla="*/ 1130 h 1232"/>
                <a:gd name="T82" fmla="*/ 1758 w 2401"/>
                <a:gd name="T83" fmla="*/ 1064 h 1232"/>
                <a:gd name="T84" fmla="*/ 1872 w 2401"/>
                <a:gd name="T85" fmla="*/ 962 h 1232"/>
                <a:gd name="T86" fmla="*/ 1986 w 2401"/>
                <a:gd name="T87" fmla="*/ 800 h 1232"/>
                <a:gd name="T88" fmla="*/ 2166 w 2401"/>
                <a:gd name="T89" fmla="*/ 650 h 1232"/>
                <a:gd name="T90" fmla="*/ 2257 w 2401"/>
                <a:gd name="T91" fmla="*/ 590 h 1232"/>
                <a:gd name="T92" fmla="*/ 2400 w 2401"/>
                <a:gd name="T93" fmla="*/ 57 h 12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01" h="1232">
                  <a:moveTo>
                    <a:pt x="2310" y="3"/>
                  </a:moveTo>
                  <a:lnTo>
                    <a:pt x="2280" y="3"/>
                  </a:lnTo>
                  <a:lnTo>
                    <a:pt x="2208" y="15"/>
                  </a:lnTo>
                  <a:lnTo>
                    <a:pt x="2136" y="27"/>
                  </a:lnTo>
                  <a:lnTo>
                    <a:pt x="2112" y="39"/>
                  </a:lnTo>
                  <a:lnTo>
                    <a:pt x="2088" y="57"/>
                  </a:lnTo>
                  <a:lnTo>
                    <a:pt x="2082" y="63"/>
                  </a:lnTo>
                  <a:lnTo>
                    <a:pt x="2076" y="69"/>
                  </a:lnTo>
                  <a:lnTo>
                    <a:pt x="1951" y="99"/>
                  </a:lnTo>
                  <a:lnTo>
                    <a:pt x="1896" y="111"/>
                  </a:lnTo>
                  <a:lnTo>
                    <a:pt x="1836" y="117"/>
                  </a:lnTo>
                  <a:lnTo>
                    <a:pt x="1704" y="135"/>
                  </a:lnTo>
                  <a:lnTo>
                    <a:pt x="1572" y="153"/>
                  </a:lnTo>
                  <a:lnTo>
                    <a:pt x="1434" y="165"/>
                  </a:lnTo>
                  <a:lnTo>
                    <a:pt x="1314" y="177"/>
                  </a:lnTo>
                  <a:lnTo>
                    <a:pt x="1260" y="183"/>
                  </a:lnTo>
                  <a:lnTo>
                    <a:pt x="1212" y="189"/>
                  </a:lnTo>
                  <a:lnTo>
                    <a:pt x="1176" y="189"/>
                  </a:lnTo>
                  <a:lnTo>
                    <a:pt x="1146" y="195"/>
                  </a:lnTo>
                  <a:lnTo>
                    <a:pt x="1128" y="195"/>
                  </a:lnTo>
                  <a:lnTo>
                    <a:pt x="1122" y="195"/>
                  </a:lnTo>
                  <a:lnTo>
                    <a:pt x="1116" y="201"/>
                  </a:lnTo>
                  <a:lnTo>
                    <a:pt x="1105" y="207"/>
                  </a:lnTo>
                  <a:lnTo>
                    <a:pt x="1075" y="231"/>
                  </a:lnTo>
                  <a:lnTo>
                    <a:pt x="1026" y="261"/>
                  </a:lnTo>
                  <a:lnTo>
                    <a:pt x="972" y="291"/>
                  </a:lnTo>
                  <a:lnTo>
                    <a:pt x="924" y="321"/>
                  </a:lnTo>
                  <a:lnTo>
                    <a:pt x="876" y="345"/>
                  </a:lnTo>
                  <a:lnTo>
                    <a:pt x="846" y="363"/>
                  </a:lnTo>
                  <a:lnTo>
                    <a:pt x="840" y="369"/>
                  </a:lnTo>
                  <a:lnTo>
                    <a:pt x="834" y="369"/>
                  </a:lnTo>
                  <a:lnTo>
                    <a:pt x="732" y="417"/>
                  </a:lnTo>
                  <a:lnTo>
                    <a:pt x="630" y="458"/>
                  </a:lnTo>
                  <a:lnTo>
                    <a:pt x="588" y="476"/>
                  </a:lnTo>
                  <a:lnTo>
                    <a:pt x="552" y="488"/>
                  </a:lnTo>
                  <a:lnTo>
                    <a:pt x="529" y="500"/>
                  </a:lnTo>
                  <a:lnTo>
                    <a:pt x="517" y="506"/>
                  </a:lnTo>
                  <a:lnTo>
                    <a:pt x="499" y="524"/>
                  </a:lnTo>
                  <a:lnTo>
                    <a:pt x="487" y="542"/>
                  </a:lnTo>
                  <a:lnTo>
                    <a:pt x="481" y="560"/>
                  </a:lnTo>
                  <a:lnTo>
                    <a:pt x="481" y="578"/>
                  </a:lnTo>
                  <a:lnTo>
                    <a:pt x="457" y="590"/>
                  </a:lnTo>
                  <a:lnTo>
                    <a:pt x="438" y="596"/>
                  </a:lnTo>
                  <a:lnTo>
                    <a:pt x="420" y="614"/>
                  </a:lnTo>
                  <a:lnTo>
                    <a:pt x="402" y="638"/>
                  </a:lnTo>
                  <a:lnTo>
                    <a:pt x="366" y="698"/>
                  </a:lnTo>
                  <a:lnTo>
                    <a:pt x="348" y="728"/>
                  </a:lnTo>
                  <a:lnTo>
                    <a:pt x="330" y="758"/>
                  </a:lnTo>
                  <a:lnTo>
                    <a:pt x="324" y="776"/>
                  </a:lnTo>
                  <a:lnTo>
                    <a:pt x="318" y="782"/>
                  </a:lnTo>
                  <a:lnTo>
                    <a:pt x="312" y="788"/>
                  </a:lnTo>
                  <a:lnTo>
                    <a:pt x="300" y="794"/>
                  </a:lnTo>
                  <a:lnTo>
                    <a:pt x="282" y="806"/>
                  </a:lnTo>
                  <a:lnTo>
                    <a:pt x="252" y="824"/>
                  </a:lnTo>
                  <a:lnTo>
                    <a:pt x="199" y="854"/>
                  </a:lnTo>
                  <a:lnTo>
                    <a:pt x="151" y="884"/>
                  </a:lnTo>
                  <a:lnTo>
                    <a:pt x="84" y="926"/>
                  </a:lnTo>
                  <a:lnTo>
                    <a:pt x="30" y="962"/>
                  </a:lnTo>
                  <a:lnTo>
                    <a:pt x="12" y="974"/>
                  </a:lnTo>
                  <a:lnTo>
                    <a:pt x="0" y="992"/>
                  </a:lnTo>
                  <a:lnTo>
                    <a:pt x="0" y="1004"/>
                  </a:lnTo>
                  <a:lnTo>
                    <a:pt x="0" y="1022"/>
                  </a:lnTo>
                  <a:lnTo>
                    <a:pt x="12" y="1040"/>
                  </a:lnTo>
                  <a:lnTo>
                    <a:pt x="42" y="1046"/>
                  </a:lnTo>
                  <a:lnTo>
                    <a:pt x="84" y="1046"/>
                  </a:lnTo>
                  <a:lnTo>
                    <a:pt x="132" y="1034"/>
                  </a:lnTo>
                  <a:lnTo>
                    <a:pt x="193" y="1022"/>
                  </a:lnTo>
                  <a:lnTo>
                    <a:pt x="264" y="1004"/>
                  </a:lnTo>
                  <a:lnTo>
                    <a:pt x="336" y="980"/>
                  </a:lnTo>
                  <a:lnTo>
                    <a:pt x="408" y="950"/>
                  </a:lnTo>
                  <a:lnTo>
                    <a:pt x="475" y="920"/>
                  </a:lnTo>
                  <a:lnTo>
                    <a:pt x="529" y="896"/>
                  </a:lnTo>
                  <a:lnTo>
                    <a:pt x="564" y="878"/>
                  </a:lnTo>
                  <a:lnTo>
                    <a:pt x="570" y="872"/>
                  </a:lnTo>
                  <a:lnTo>
                    <a:pt x="576" y="872"/>
                  </a:lnTo>
                  <a:lnTo>
                    <a:pt x="606" y="872"/>
                  </a:lnTo>
                  <a:lnTo>
                    <a:pt x="648" y="866"/>
                  </a:lnTo>
                  <a:lnTo>
                    <a:pt x="714" y="848"/>
                  </a:lnTo>
                  <a:lnTo>
                    <a:pt x="793" y="830"/>
                  </a:lnTo>
                  <a:lnTo>
                    <a:pt x="876" y="812"/>
                  </a:lnTo>
                  <a:lnTo>
                    <a:pt x="966" y="794"/>
                  </a:lnTo>
                  <a:lnTo>
                    <a:pt x="1063" y="782"/>
                  </a:lnTo>
                  <a:lnTo>
                    <a:pt x="1152" y="776"/>
                  </a:lnTo>
                  <a:lnTo>
                    <a:pt x="1212" y="782"/>
                  </a:lnTo>
                  <a:lnTo>
                    <a:pt x="1284" y="806"/>
                  </a:lnTo>
                  <a:lnTo>
                    <a:pt x="1357" y="836"/>
                  </a:lnTo>
                  <a:lnTo>
                    <a:pt x="1416" y="872"/>
                  </a:lnTo>
                  <a:lnTo>
                    <a:pt x="1434" y="890"/>
                  </a:lnTo>
                  <a:lnTo>
                    <a:pt x="1452" y="908"/>
                  </a:lnTo>
                  <a:lnTo>
                    <a:pt x="1464" y="932"/>
                  </a:lnTo>
                  <a:lnTo>
                    <a:pt x="1464" y="950"/>
                  </a:lnTo>
                  <a:lnTo>
                    <a:pt x="1458" y="968"/>
                  </a:lnTo>
                  <a:lnTo>
                    <a:pt x="1440" y="992"/>
                  </a:lnTo>
                  <a:lnTo>
                    <a:pt x="1410" y="1004"/>
                  </a:lnTo>
                  <a:lnTo>
                    <a:pt x="1369" y="1022"/>
                  </a:lnTo>
                  <a:lnTo>
                    <a:pt x="1302" y="1040"/>
                  </a:lnTo>
                  <a:lnTo>
                    <a:pt x="1248" y="1064"/>
                  </a:lnTo>
                  <a:lnTo>
                    <a:pt x="1200" y="1082"/>
                  </a:lnTo>
                  <a:lnTo>
                    <a:pt x="1158" y="1100"/>
                  </a:lnTo>
                  <a:lnTo>
                    <a:pt x="1128" y="1118"/>
                  </a:lnTo>
                  <a:lnTo>
                    <a:pt x="1110" y="1130"/>
                  </a:lnTo>
                  <a:lnTo>
                    <a:pt x="1093" y="1148"/>
                  </a:lnTo>
                  <a:lnTo>
                    <a:pt x="1081" y="1160"/>
                  </a:lnTo>
                  <a:lnTo>
                    <a:pt x="1069" y="1190"/>
                  </a:lnTo>
                  <a:lnTo>
                    <a:pt x="1075" y="1208"/>
                  </a:lnTo>
                  <a:lnTo>
                    <a:pt x="1081" y="1220"/>
                  </a:lnTo>
                  <a:lnTo>
                    <a:pt x="1087" y="1226"/>
                  </a:lnTo>
                  <a:lnTo>
                    <a:pt x="1093" y="1232"/>
                  </a:lnTo>
                  <a:lnTo>
                    <a:pt x="1110" y="1232"/>
                  </a:lnTo>
                  <a:lnTo>
                    <a:pt x="1128" y="1226"/>
                  </a:lnTo>
                  <a:lnTo>
                    <a:pt x="1152" y="1226"/>
                  </a:lnTo>
                  <a:lnTo>
                    <a:pt x="1212" y="1220"/>
                  </a:lnTo>
                  <a:lnTo>
                    <a:pt x="1272" y="1214"/>
                  </a:lnTo>
                  <a:lnTo>
                    <a:pt x="1332" y="1208"/>
                  </a:lnTo>
                  <a:lnTo>
                    <a:pt x="1393" y="1196"/>
                  </a:lnTo>
                  <a:lnTo>
                    <a:pt x="1416" y="1190"/>
                  </a:lnTo>
                  <a:lnTo>
                    <a:pt x="1434" y="1184"/>
                  </a:lnTo>
                  <a:lnTo>
                    <a:pt x="1446" y="1178"/>
                  </a:lnTo>
                  <a:lnTo>
                    <a:pt x="1452" y="1178"/>
                  </a:lnTo>
                  <a:lnTo>
                    <a:pt x="1464" y="1172"/>
                  </a:lnTo>
                  <a:lnTo>
                    <a:pt x="1488" y="1166"/>
                  </a:lnTo>
                  <a:lnTo>
                    <a:pt x="1530" y="1148"/>
                  </a:lnTo>
                  <a:lnTo>
                    <a:pt x="1578" y="1130"/>
                  </a:lnTo>
                  <a:lnTo>
                    <a:pt x="1681" y="1094"/>
                  </a:lnTo>
                  <a:lnTo>
                    <a:pt x="1722" y="1076"/>
                  </a:lnTo>
                  <a:lnTo>
                    <a:pt x="1758" y="1064"/>
                  </a:lnTo>
                  <a:lnTo>
                    <a:pt x="1812" y="1040"/>
                  </a:lnTo>
                  <a:lnTo>
                    <a:pt x="1848" y="1004"/>
                  </a:lnTo>
                  <a:lnTo>
                    <a:pt x="1872" y="962"/>
                  </a:lnTo>
                  <a:lnTo>
                    <a:pt x="1890" y="932"/>
                  </a:lnTo>
                  <a:lnTo>
                    <a:pt x="1932" y="866"/>
                  </a:lnTo>
                  <a:lnTo>
                    <a:pt x="1986" y="800"/>
                  </a:lnTo>
                  <a:lnTo>
                    <a:pt x="2046" y="740"/>
                  </a:lnTo>
                  <a:lnTo>
                    <a:pt x="2112" y="692"/>
                  </a:lnTo>
                  <a:lnTo>
                    <a:pt x="2166" y="650"/>
                  </a:lnTo>
                  <a:lnTo>
                    <a:pt x="2214" y="620"/>
                  </a:lnTo>
                  <a:lnTo>
                    <a:pt x="2244" y="596"/>
                  </a:lnTo>
                  <a:lnTo>
                    <a:pt x="2257" y="590"/>
                  </a:lnTo>
                  <a:lnTo>
                    <a:pt x="2400" y="518"/>
                  </a:lnTo>
                  <a:lnTo>
                    <a:pt x="2400" y="57"/>
                  </a:lnTo>
                  <a:lnTo>
                    <a:pt x="2401" y="0"/>
                  </a:lnTo>
                  <a:lnTo>
                    <a:pt x="2310" y="3"/>
                  </a:lnTo>
                  <a:close/>
                </a:path>
              </a:pathLst>
            </a:custGeom>
            <a:solidFill>
              <a:schemeClr val="bg2"/>
            </a:solidFill>
            <a:ln w="25400">
              <a:solidFill>
                <a:schemeClr val="tx1"/>
              </a:solidFill>
              <a:round/>
              <a:headEnd/>
              <a:tailEnd/>
            </a:ln>
          </p:spPr>
          <p:txBody>
            <a:bodyPr/>
            <a:lstStyle/>
            <a:p>
              <a:endParaRPr lang="ja-JP" altLang="en-US"/>
            </a:p>
          </p:txBody>
        </p:sp>
        <p:sp>
          <p:nvSpPr>
            <p:cNvPr id="6" name="Freeform 6"/>
            <p:cNvSpPr>
              <a:spLocks/>
            </p:cNvSpPr>
            <p:nvPr userDrawn="1"/>
          </p:nvSpPr>
          <p:spPr bwMode="hidden">
            <a:xfrm>
              <a:off x="3792" y="1536"/>
              <a:ext cx="1968" cy="762"/>
            </a:xfrm>
            <a:custGeom>
              <a:avLst/>
              <a:gdLst>
                <a:gd name="T0" fmla="*/ 965 w 1968"/>
                <a:gd name="T1" fmla="*/ 165 h 762"/>
                <a:gd name="T2" fmla="*/ 696 w 1968"/>
                <a:gd name="T3" fmla="*/ 200 h 762"/>
                <a:gd name="T4" fmla="*/ 693 w 1968"/>
                <a:gd name="T5" fmla="*/ 237 h 762"/>
                <a:gd name="T6" fmla="*/ 924 w 1968"/>
                <a:gd name="T7" fmla="*/ 258 h 762"/>
                <a:gd name="T8" fmla="*/ 993 w 1968"/>
                <a:gd name="T9" fmla="*/ 267 h 762"/>
                <a:gd name="T10" fmla="*/ 681 w 1968"/>
                <a:gd name="T11" fmla="*/ 291 h 762"/>
                <a:gd name="T12" fmla="*/ 633 w 1968"/>
                <a:gd name="T13" fmla="*/ 309 h 762"/>
                <a:gd name="T14" fmla="*/ 645 w 1968"/>
                <a:gd name="T15" fmla="*/ 336 h 762"/>
                <a:gd name="T16" fmla="*/ 672 w 1968"/>
                <a:gd name="T17" fmla="*/ 351 h 762"/>
                <a:gd name="T18" fmla="*/ 984 w 1968"/>
                <a:gd name="T19" fmla="*/ 333 h 762"/>
                <a:gd name="T20" fmla="*/ 1080 w 1968"/>
                <a:gd name="T21" fmla="*/ 357 h 762"/>
                <a:gd name="T22" fmla="*/ 624 w 1968"/>
                <a:gd name="T23" fmla="*/ 492 h 762"/>
                <a:gd name="T24" fmla="*/ 616 w 1968"/>
                <a:gd name="T25" fmla="*/ 536 h 762"/>
                <a:gd name="T26" fmla="*/ 8 w 1968"/>
                <a:gd name="T27" fmla="*/ 724 h 762"/>
                <a:gd name="T28" fmla="*/ 0 w 1968"/>
                <a:gd name="T29" fmla="*/ 756 h 762"/>
                <a:gd name="T30" fmla="*/ 27 w 1968"/>
                <a:gd name="T31" fmla="*/ 762 h 762"/>
                <a:gd name="T32" fmla="*/ 664 w 1968"/>
                <a:gd name="T33" fmla="*/ 564 h 762"/>
                <a:gd name="T34" fmla="*/ 856 w 1968"/>
                <a:gd name="T35" fmla="*/ 600 h 762"/>
                <a:gd name="T36" fmla="*/ 1158 w 1968"/>
                <a:gd name="T37" fmla="*/ 507 h 762"/>
                <a:gd name="T38" fmla="*/ 1434 w 1968"/>
                <a:gd name="T39" fmla="*/ 465 h 762"/>
                <a:gd name="T40" fmla="*/ 1572 w 1968"/>
                <a:gd name="T41" fmla="*/ 368 h 762"/>
                <a:gd name="T42" fmla="*/ 1712 w 1968"/>
                <a:gd name="T43" fmla="*/ 340 h 762"/>
                <a:gd name="T44" fmla="*/ 1856 w 1968"/>
                <a:gd name="T45" fmla="*/ 328 h 762"/>
                <a:gd name="T46" fmla="*/ 1968 w 1968"/>
                <a:gd name="T47" fmla="*/ 330 h 762"/>
                <a:gd name="T48" fmla="*/ 1968 w 1968"/>
                <a:gd name="T49" fmla="*/ 0 h 762"/>
                <a:gd name="T50" fmla="*/ 1934 w 1968"/>
                <a:gd name="T51" fmla="*/ 3 h 762"/>
                <a:gd name="T52" fmla="*/ 1832 w 1968"/>
                <a:gd name="T53" fmla="*/ 5 h 762"/>
                <a:gd name="T54" fmla="*/ 1682 w 1968"/>
                <a:gd name="T55" fmla="*/ 35 h 762"/>
                <a:gd name="T56" fmla="*/ 1643 w 1968"/>
                <a:gd name="T57" fmla="*/ 72 h 762"/>
                <a:gd name="T58" fmla="*/ 1392 w 1968"/>
                <a:gd name="T59" fmla="*/ 119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8" h="762">
                  <a:moveTo>
                    <a:pt x="965" y="165"/>
                  </a:moveTo>
                  <a:lnTo>
                    <a:pt x="696" y="200"/>
                  </a:lnTo>
                  <a:lnTo>
                    <a:pt x="693" y="237"/>
                  </a:lnTo>
                  <a:lnTo>
                    <a:pt x="924" y="258"/>
                  </a:lnTo>
                  <a:lnTo>
                    <a:pt x="993" y="267"/>
                  </a:lnTo>
                  <a:lnTo>
                    <a:pt x="681" y="291"/>
                  </a:lnTo>
                  <a:lnTo>
                    <a:pt x="633" y="309"/>
                  </a:lnTo>
                  <a:lnTo>
                    <a:pt x="645" y="336"/>
                  </a:lnTo>
                  <a:lnTo>
                    <a:pt x="672" y="351"/>
                  </a:lnTo>
                  <a:lnTo>
                    <a:pt x="984" y="333"/>
                  </a:lnTo>
                  <a:lnTo>
                    <a:pt x="1080" y="357"/>
                  </a:lnTo>
                  <a:lnTo>
                    <a:pt x="624" y="492"/>
                  </a:lnTo>
                  <a:lnTo>
                    <a:pt x="616" y="536"/>
                  </a:lnTo>
                  <a:lnTo>
                    <a:pt x="8" y="724"/>
                  </a:lnTo>
                  <a:lnTo>
                    <a:pt x="0" y="756"/>
                  </a:lnTo>
                  <a:lnTo>
                    <a:pt x="27" y="762"/>
                  </a:lnTo>
                  <a:lnTo>
                    <a:pt x="664" y="564"/>
                  </a:lnTo>
                  <a:lnTo>
                    <a:pt x="856" y="600"/>
                  </a:lnTo>
                  <a:lnTo>
                    <a:pt x="1158" y="507"/>
                  </a:lnTo>
                  <a:lnTo>
                    <a:pt x="1434" y="465"/>
                  </a:lnTo>
                  <a:lnTo>
                    <a:pt x="1572" y="368"/>
                  </a:lnTo>
                  <a:lnTo>
                    <a:pt x="1712" y="340"/>
                  </a:lnTo>
                  <a:lnTo>
                    <a:pt x="1856" y="328"/>
                  </a:lnTo>
                  <a:lnTo>
                    <a:pt x="1968" y="330"/>
                  </a:lnTo>
                  <a:lnTo>
                    <a:pt x="1968" y="0"/>
                  </a:lnTo>
                  <a:lnTo>
                    <a:pt x="1934" y="3"/>
                  </a:lnTo>
                  <a:lnTo>
                    <a:pt x="1832" y="5"/>
                  </a:lnTo>
                  <a:lnTo>
                    <a:pt x="1682" y="35"/>
                  </a:lnTo>
                  <a:lnTo>
                    <a:pt x="1643" y="72"/>
                  </a:lnTo>
                  <a:lnTo>
                    <a:pt x="1392" y="119"/>
                  </a:lnTo>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7" name="Freeform 7"/>
            <p:cNvSpPr>
              <a:spLocks/>
            </p:cNvSpPr>
            <p:nvPr userDrawn="1"/>
          </p:nvSpPr>
          <p:spPr bwMode="hidden">
            <a:xfrm>
              <a:off x="3839" y="1836"/>
              <a:ext cx="528" cy="275"/>
            </a:xfrm>
            <a:custGeom>
              <a:avLst/>
              <a:gdLst>
                <a:gd name="T0" fmla="*/ 0 w 526"/>
                <a:gd name="T1" fmla="*/ 275 h 275"/>
                <a:gd name="T2" fmla="*/ 0 w 526"/>
                <a:gd name="T3" fmla="*/ 269 h 275"/>
                <a:gd name="T4" fmla="*/ 6 w 526"/>
                <a:gd name="T5" fmla="*/ 251 h 275"/>
                <a:gd name="T6" fmla="*/ 6 w 526"/>
                <a:gd name="T7" fmla="*/ 239 h 275"/>
                <a:gd name="T8" fmla="*/ 12 w 526"/>
                <a:gd name="T9" fmla="*/ 227 h 275"/>
                <a:gd name="T10" fmla="*/ 18 w 526"/>
                <a:gd name="T11" fmla="*/ 221 h 275"/>
                <a:gd name="T12" fmla="*/ 36 w 526"/>
                <a:gd name="T13" fmla="*/ 215 h 275"/>
                <a:gd name="T14" fmla="*/ 77 w 526"/>
                <a:gd name="T15" fmla="*/ 203 h 275"/>
                <a:gd name="T16" fmla="*/ 149 w 526"/>
                <a:gd name="T17" fmla="*/ 179 h 275"/>
                <a:gd name="T18" fmla="*/ 221 w 526"/>
                <a:gd name="T19" fmla="*/ 143 h 275"/>
                <a:gd name="T20" fmla="*/ 263 w 526"/>
                <a:gd name="T21" fmla="*/ 120 h 275"/>
                <a:gd name="T22" fmla="*/ 311 w 526"/>
                <a:gd name="T23" fmla="*/ 96 h 275"/>
                <a:gd name="T24" fmla="*/ 417 w 526"/>
                <a:gd name="T25" fmla="*/ 48 h 275"/>
                <a:gd name="T26" fmla="*/ 466 w 526"/>
                <a:gd name="T27" fmla="*/ 30 h 275"/>
                <a:gd name="T28" fmla="*/ 502 w 526"/>
                <a:gd name="T29" fmla="*/ 12 h 275"/>
                <a:gd name="T30" fmla="*/ 526 w 526"/>
                <a:gd name="T31" fmla="*/ 6 h 275"/>
                <a:gd name="T32" fmla="*/ 544 w 526"/>
                <a:gd name="T33" fmla="*/ 0 h 275"/>
                <a:gd name="T34" fmla="*/ 550 w 526"/>
                <a:gd name="T35" fmla="*/ 0 h 275"/>
                <a:gd name="T36" fmla="*/ 544 w 526"/>
                <a:gd name="T37" fmla="*/ 6 h 275"/>
                <a:gd name="T38" fmla="*/ 532 w 526"/>
                <a:gd name="T39" fmla="*/ 12 h 275"/>
                <a:gd name="T40" fmla="*/ 508 w 526"/>
                <a:gd name="T41" fmla="*/ 24 h 275"/>
                <a:gd name="T42" fmla="*/ 484 w 526"/>
                <a:gd name="T43" fmla="*/ 42 h 275"/>
                <a:gd name="T44" fmla="*/ 460 w 526"/>
                <a:gd name="T45" fmla="*/ 54 h 275"/>
                <a:gd name="T46" fmla="*/ 417 w 526"/>
                <a:gd name="T47" fmla="*/ 78 h 275"/>
                <a:gd name="T48" fmla="*/ 352 w 526"/>
                <a:gd name="T49" fmla="*/ 108 h 275"/>
                <a:gd name="T50" fmla="*/ 287 w 526"/>
                <a:gd name="T51" fmla="*/ 143 h 275"/>
                <a:gd name="T52" fmla="*/ 131 w 526"/>
                <a:gd name="T53" fmla="*/ 221 h 275"/>
                <a:gd name="T54" fmla="*/ 65 w 526"/>
                <a:gd name="T55" fmla="*/ 251 h 275"/>
                <a:gd name="T56" fmla="*/ 0 w 526"/>
                <a:gd name="T57" fmla="*/ 275 h 275"/>
                <a:gd name="T58" fmla="*/ 0 w 526"/>
                <a:gd name="T59" fmla="*/ 275 h 27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26" h="275">
                  <a:moveTo>
                    <a:pt x="0" y="275"/>
                  </a:moveTo>
                  <a:lnTo>
                    <a:pt x="0" y="269"/>
                  </a:lnTo>
                  <a:lnTo>
                    <a:pt x="6" y="251"/>
                  </a:lnTo>
                  <a:lnTo>
                    <a:pt x="6" y="239"/>
                  </a:lnTo>
                  <a:lnTo>
                    <a:pt x="12" y="227"/>
                  </a:lnTo>
                  <a:lnTo>
                    <a:pt x="18" y="221"/>
                  </a:lnTo>
                  <a:lnTo>
                    <a:pt x="36" y="215"/>
                  </a:lnTo>
                  <a:lnTo>
                    <a:pt x="77" y="203"/>
                  </a:lnTo>
                  <a:lnTo>
                    <a:pt x="137" y="179"/>
                  </a:lnTo>
                  <a:lnTo>
                    <a:pt x="209" y="143"/>
                  </a:lnTo>
                  <a:lnTo>
                    <a:pt x="251" y="120"/>
                  </a:lnTo>
                  <a:lnTo>
                    <a:pt x="299" y="96"/>
                  </a:lnTo>
                  <a:lnTo>
                    <a:pt x="394" y="48"/>
                  </a:lnTo>
                  <a:lnTo>
                    <a:pt x="442" y="30"/>
                  </a:lnTo>
                  <a:lnTo>
                    <a:pt x="478" y="12"/>
                  </a:lnTo>
                  <a:lnTo>
                    <a:pt x="502" y="6"/>
                  </a:lnTo>
                  <a:lnTo>
                    <a:pt x="520" y="0"/>
                  </a:lnTo>
                  <a:lnTo>
                    <a:pt x="526" y="0"/>
                  </a:lnTo>
                  <a:lnTo>
                    <a:pt x="520" y="6"/>
                  </a:lnTo>
                  <a:lnTo>
                    <a:pt x="508" y="12"/>
                  </a:lnTo>
                  <a:lnTo>
                    <a:pt x="484" y="24"/>
                  </a:lnTo>
                  <a:lnTo>
                    <a:pt x="460" y="42"/>
                  </a:lnTo>
                  <a:lnTo>
                    <a:pt x="436" y="54"/>
                  </a:lnTo>
                  <a:lnTo>
                    <a:pt x="394" y="78"/>
                  </a:lnTo>
                  <a:lnTo>
                    <a:pt x="340" y="108"/>
                  </a:lnTo>
                  <a:lnTo>
                    <a:pt x="275" y="143"/>
                  </a:lnTo>
                  <a:lnTo>
                    <a:pt x="131" y="221"/>
                  </a:lnTo>
                  <a:lnTo>
                    <a:pt x="65" y="251"/>
                  </a:lnTo>
                  <a:lnTo>
                    <a:pt x="0" y="275"/>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ja-JP" altLang="en-US"/>
            </a:p>
          </p:txBody>
        </p:sp>
        <p:sp>
          <p:nvSpPr>
            <p:cNvPr id="8" name="Freeform 8"/>
            <p:cNvSpPr>
              <a:spLocks/>
            </p:cNvSpPr>
            <p:nvPr userDrawn="1"/>
          </p:nvSpPr>
          <p:spPr bwMode="hidden">
            <a:xfrm>
              <a:off x="3676" y="2015"/>
              <a:ext cx="721" cy="306"/>
            </a:xfrm>
            <a:custGeom>
              <a:avLst/>
              <a:gdLst>
                <a:gd name="T0" fmla="*/ 48 w 718"/>
                <a:gd name="T1" fmla="*/ 216 h 306"/>
                <a:gd name="T2" fmla="*/ 30 w 718"/>
                <a:gd name="T3" fmla="*/ 252 h 306"/>
                <a:gd name="T4" fmla="*/ 12 w 718"/>
                <a:gd name="T5" fmla="*/ 282 h 306"/>
                <a:gd name="T6" fmla="*/ 6 w 718"/>
                <a:gd name="T7" fmla="*/ 300 h 306"/>
                <a:gd name="T8" fmla="*/ 0 w 718"/>
                <a:gd name="T9" fmla="*/ 306 h 306"/>
                <a:gd name="T10" fmla="*/ 48 w 718"/>
                <a:gd name="T11" fmla="*/ 276 h 306"/>
                <a:gd name="T12" fmla="*/ 84 w 718"/>
                <a:gd name="T13" fmla="*/ 252 h 306"/>
                <a:gd name="T14" fmla="*/ 108 w 718"/>
                <a:gd name="T15" fmla="*/ 234 h 306"/>
                <a:gd name="T16" fmla="*/ 132 w 718"/>
                <a:gd name="T17" fmla="*/ 228 h 306"/>
                <a:gd name="T18" fmla="*/ 138 w 718"/>
                <a:gd name="T19" fmla="*/ 228 h 306"/>
                <a:gd name="T20" fmla="*/ 156 w 718"/>
                <a:gd name="T21" fmla="*/ 222 h 306"/>
                <a:gd name="T22" fmla="*/ 180 w 718"/>
                <a:gd name="T23" fmla="*/ 216 h 306"/>
                <a:gd name="T24" fmla="*/ 210 w 718"/>
                <a:gd name="T25" fmla="*/ 204 h 306"/>
                <a:gd name="T26" fmla="*/ 287 w 718"/>
                <a:gd name="T27" fmla="*/ 180 h 306"/>
                <a:gd name="T28" fmla="*/ 395 w 718"/>
                <a:gd name="T29" fmla="*/ 156 h 306"/>
                <a:gd name="T30" fmla="*/ 485 w 718"/>
                <a:gd name="T31" fmla="*/ 126 h 306"/>
                <a:gd name="T32" fmla="*/ 568 w 718"/>
                <a:gd name="T33" fmla="*/ 102 h 306"/>
                <a:gd name="T34" fmla="*/ 598 w 718"/>
                <a:gd name="T35" fmla="*/ 90 h 306"/>
                <a:gd name="T36" fmla="*/ 640 w 718"/>
                <a:gd name="T37" fmla="*/ 84 h 306"/>
                <a:gd name="T38" fmla="*/ 658 w 718"/>
                <a:gd name="T39" fmla="*/ 78 h 306"/>
                <a:gd name="T40" fmla="*/ 664 w 718"/>
                <a:gd name="T41" fmla="*/ 72 h 306"/>
                <a:gd name="T42" fmla="*/ 670 w 718"/>
                <a:gd name="T43" fmla="*/ 66 h 306"/>
                <a:gd name="T44" fmla="*/ 688 w 718"/>
                <a:gd name="T45" fmla="*/ 60 h 306"/>
                <a:gd name="T46" fmla="*/ 730 w 718"/>
                <a:gd name="T47" fmla="*/ 30 h 306"/>
                <a:gd name="T48" fmla="*/ 748 w 718"/>
                <a:gd name="T49" fmla="*/ 18 h 306"/>
                <a:gd name="T50" fmla="*/ 754 w 718"/>
                <a:gd name="T51" fmla="*/ 6 h 306"/>
                <a:gd name="T52" fmla="*/ 748 w 718"/>
                <a:gd name="T53" fmla="*/ 0 h 306"/>
                <a:gd name="T54" fmla="*/ 724 w 718"/>
                <a:gd name="T55" fmla="*/ 0 h 306"/>
                <a:gd name="T56" fmla="*/ 664 w 718"/>
                <a:gd name="T57" fmla="*/ 0 h 306"/>
                <a:gd name="T58" fmla="*/ 606 w 718"/>
                <a:gd name="T59" fmla="*/ 0 h 306"/>
                <a:gd name="T60" fmla="*/ 568 w 718"/>
                <a:gd name="T61" fmla="*/ 0 h 306"/>
                <a:gd name="T62" fmla="*/ 538 w 718"/>
                <a:gd name="T63" fmla="*/ 18 h 306"/>
                <a:gd name="T64" fmla="*/ 509 w 718"/>
                <a:gd name="T65" fmla="*/ 42 h 306"/>
                <a:gd name="T66" fmla="*/ 491 w 718"/>
                <a:gd name="T67" fmla="*/ 54 h 306"/>
                <a:gd name="T68" fmla="*/ 473 w 718"/>
                <a:gd name="T69" fmla="*/ 60 h 306"/>
                <a:gd name="T70" fmla="*/ 449 w 718"/>
                <a:gd name="T71" fmla="*/ 60 h 306"/>
                <a:gd name="T72" fmla="*/ 413 w 718"/>
                <a:gd name="T73" fmla="*/ 66 h 306"/>
                <a:gd name="T74" fmla="*/ 359 w 718"/>
                <a:gd name="T75" fmla="*/ 84 h 306"/>
                <a:gd name="T76" fmla="*/ 323 w 718"/>
                <a:gd name="T77" fmla="*/ 108 h 306"/>
                <a:gd name="T78" fmla="*/ 299 w 718"/>
                <a:gd name="T79" fmla="*/ 126 h 306"/>
                <a:gd name="T80" fmla="*/ 287 w 718"/>
                <a:gd name="T81" fmla="*/ 132 h 306"/>
                <a:gd name="T82" fmla="*/ 269 w 718"/>
                <a:gd name="T83" fmla="*/ 138 h 306"/>
                <a:gd name="T84" fmla="*/ 233 w 718"/>
                <a:gd name="T85" fmla="*/ 138 h 306"/>
                <a:gd name="T86" fmla="*/ 198 w 718"/>
                <a:gd name="T87" fmla="*/ 138 h 306"/>
                <a:gd name="T88" fmla="*/ 192 w 718"/>
                <a:gd name="T89" fmla="*/ 138 h 306"/>
                <a:gd name="T90" fmla="*/ 186 w 718"/>
                <a:gd name="T91" fmla="*/ 138 h 306"/>
                <a:gd name="T92" fmla="*/ 114 w 718"/>
                <a:gd name="T93" fmla="*/ 162 h 306"/>
                <a:gd name="T94" fmla="*/ 48 w 718"/>
                <a:gd name="T95" fmla="*/ 216 h 306"/>
                <a:gd name="T96" fmla="*/ 48 w 718"/>
                <a:gd name="T97" fmla="*/ 216 h 3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18" h="306">
                  <a:moveTo>
                    <a:pt x="48" y="216"/>
                  </a:moveTo>
                  <a:lnTo>
                    <a:pt x="30" y="252"/>
                  </a:lnTo>
                  <a:lnTo>
                    <a:pt x="12" y="282"/>
                  </a:lnTo>
                  <a:lnTo>
                    <a:pt x="6" y="300"/>
                  </a:lnTo>
                  <a:lnTo>
                    <a:pt x="0" y="306"/>
                  </a:lnTo>
                  <a:lnTo>
                    <a:pt x="48" y="276"/>
                  </a:lnTo>
                  <a:lnTo>
                    <a:pt x="84" y="252"/>
                  </a:lnTo>
                  <a:lnTo>
                    <a:pt x="108" y="234"/>
                  </a:lnTo>
                  <a:lnTo>
                    <a:pt x="120" y="228"/>
                  </a:lnTo>
                  <a:lnTo>
                    <a:pt x="126" y="228"/>
                  </a:lnTo>
                  <a:lnTo>
                    <a:pt x="144" y="222"/>
                  </a:lnTo>
                  <a:lnTo>
                    <a:pt x="168" y="216"/>
                  </a:lnTo>
                  <a:lnTo>
                    <a:pt x="198" y="204"/>
                  </a:lnTo>
                  <a:lnTo>
                    <a:pt x="275" y="180"/>
                  </a:lnTo>
                  <a:lnTo>
                    <a:pt x="371" y="156"/>
                  </a:lnTo>
                  <a:lnTo>
                    <a:pt x="461" y="126"/>
                  </a:lnTo>
                  <a:lnTo>
                    <a:pt x="544" y="102"/>
                  </a:lnTo>
                  <a:lnTo>
                    <a:pt x="574" y="90"/>
                  </a:lnTo>
                  <a:lnTo>
                    <a:pt x="604" y="84"/>
                  </a:lnTo>
                  <a:lnTo>
                    <a:pt x="622" y="78"/>
                  </a:lnTo>
                  <a:lnTo>
                    <a:pt x="628" y="72"/>
                  </a:lnTo>
                  <a:lnTo>
                    <a:pt x="634" y="66"/>
                  </a:lnTo>
                  <a:lnTo>
                    <a:pt x="652" y="60"/>
                  </a:lnTo>
                  <a:lnTo>
                    <a:pt x="694" y="30"/>
                  </a:lnTo>
                  <a:lnTo>
                    <a:pt x="712" y="18"/>
                  </a:lnTo>
                  <a:lnTo>
                    <a:pt x="718" y="6"/>
                  </a:lnTo>
                  <a:lnTo>
                    <a:pt x="712" y="0"/>
                  </a:lnTo>
                  <a:lnTo>
                    <a:pt x="688" y="0"/>
                  </a:lnTo>
                  <a:lnTo>
                    <a:pt x="628" y="0"/>
                  </a:lnTo>
                  <a:lnTo>
                    <a:pt x="580" y="0"/>
                  </a:lnTo>
                  <a:lnTo>
                    <a:pt x="544" y="0"/>
                  </a:lnTo>
                  <a:lnTo>
                    <a:pt x="514" y="18"/>
                  </a:lnTo>
                  <a:lnTo>
                    <a:pt x="485" y="42"/>
                  </a:lnTo>
                  <a:lnTo>
                    <a:pt x="467" y="54"/>
                  </a:lnTo>
                  <a:lnTo>
                    <a:pt x="449" y="60"/>
                  </a:lnTo>
                  <a:lnTo>
                    <a:pt x="425" y="60"/>
                  </a:lnTo>
                  <a:lnTo>
                    <a:pt x="389" y="66"/>
                  </a:lnTo>
                  <a:lnTo>
                    <a:pt x="347" y="84"/>
                  </a:lnTo>
                  <a:lnTo>
                    <a:pt x="311" y="108"/>
                  </a:lnTo>
                  <a:lnTo>
                    <a:pt x="287" y="126"/>
                  </a:lnTo>
                  <a:lnTo>
                    <a:pt x="275" y="132"/>
                  </a:lnTo>
                  <a:lnTo>
                    <a:pt x="257" y="138"/>
                  </a:lnTo>
                  <a:lnTo>
                    <a:pt x="221" y="138"/>
                  </a:lnTo>
                  <a:lnTo>
                    <a:pt x="186" y="138"/>
                  </a:lnTo>
                  <a:lnTo>
                    <a:pt x="180" y="138"/>
                  </a:lnTo>
                  <a:lnTo>
                    <a:pt x="174" y="138"/>
                  </a:lnTo>
                  <a:lnTo>
                    <a:pt x="114" y="162"/>
                  </a:lnTo>
                  <a:lnTo>
                    <a:pt x="48" y="216"/>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ja-JP" altLang="en-US"/>
            </a:p>
          </p:txBody>
        </p:sp>
        <p:sp>
          <p:nvSpPr>
            <p:cNvPr id="9" name="Freeform 9"/>
            <p:cNvSpPr>
              <a:spLocks/>
            </p:cNvSpPr>
            <p:nvPr userDrawn="1"/>
          </p:nvSpPr>
          <p:spPr bwMode="hidden">
            <a:xfrm>
              <a:off x="3358" y="1890"/>
              <a:ext cx="2400" cy="881"/>
            </a:xfrm>
            <a:custGeom>
              <a:avLst/>
              <a:gdLst>
                <a:gd name="T0" fmla="*/ 2325 w 2392"/>
                <a:gd name="T1" fmla="*/ 54 h 881"/>
                <a:gd name="T2" fmla="*/ 2277 w 2392"/>
                <a:gd name="T3" fmla="*/ 54 h 881"/>
                <a:gd name="T4" fmla="*/ 2231 w 2392"/>
                <a:gd name="T5" fmla="*/ 66 h 881"/>
                <a:gd name="T6" fmla="*/ 2105 w 2392"/>
                <a:gd name="T7" fmla="*/ 101 h 881"/>
                <a:gd name="T8" fmla="*/ 2040 w 2392"/>
                <a:gd name="T9" fmla="*/ 119 h 881"/>
                <a:gd name="T10" fmla="*/ 1932 w 2392"/>
                <a:gd name="T11" fmla="*/ 167 h 881"/>
                <a:gd name="T12" fmla="*/ 1908 w 2392"/>
                <a:gd name="T13" fmla="*/ 245 h 881"/>
                <a:gd name="T14" fmla="*/ 1914 w 2392"/>
                <a:gd name="T15" fmla="*/ 305 h 881"/>
                <a:gd name="T16" fmla="*/ 1830 w 2392"/>
                <a:gd name="T17" fmla="*/ 317 h 881"/>
                <a:gd name="T18" fmla="*/ 1659 w 2392"/>
                <a:gd name="T19" fmla="*/ 263 h 881"/>
                <a:gd name="T20" fmla="*/ 1567 w 2392"/>
                <a:gd name="T21" fmla="*/ 257 h 881"/>
                <a:gd name="T22" fmla="*/ 1459 w 2392"/>
                <a:gd name="T23" fmla="*/ 311 h 881"/>
                <a:gd name="T24" fmla="*/ 1391 w 2392"/>
                <a:gd name="T25" fmla="*/ 353 h 881"/>
                <a:gd name="T26" fmla="*/ 1361 w 2392"/>
                <a:gd name="T27" fmla="*/ 359 h 881"/>
                <a:gd name="T28" fmla="*/ 1262 w 2392"/>
                <a:gd name="T29" fmla="*/ 371 h 881"/>
                <a:gd name="T30" fmla="*/ 1208 w 2392"/>
                <a:gd name="T31" fmla="*/ 365 h 881"/>
                <a:gd name="T32" fmla="*/ 1101 w 2392"/>
                <a:gd name="T33" fmla="*/ 371 h 881"/>
                <a:gd name="T34" fmla="*/ 993 w 2392"/>
                <a:gd name="T35" fmla="*/ 383 h 881"/>
                <a:gd name="T36" fmla="*/ 957 w 2392"/>
                <a:gd name="T37" fmla="*/ 401 h 881"/>
                <a:gd name="T38" fmla="*/ 855 w 2392"/>
                <a:gd name="T39" fmla="*/ 419 h 881"/>
                <a:gd name="T40" fmla="*/ 814 w 2392"/>
                <a:gd name="T41" fmla="*/ 419 h 881"/>
                <a:gd name="T42" fmla="*/ 688 w 2392"/>
                <a:gd name="T43" fmla="*/ 437 h 881"/>
                <a:gd name="T44" fmla="*/ 622 w 2392"/>
                <a:gd name="T45" fmla="*/ 473 h 881"/>
                <a:gd name="T46" fmla="*/ 527 w 2392"/>
                <a:gd name="T47" fmla="*/ 467 h 881"/>
                <a:gd name="T48" fmla="*/ 443 w 2392"/>
                <a:gd name="T49" fmla="*/ 491 h 881"/>
                <a:gd name="T50" fmla="*/ 425 w 2392"/>
                <a:gd name="T51" fmla="*/ 539 h 881"/>
                <a:gd name="T52" fmla="*/ 359 w 2392"/>
                <a:gd name="T53" fmla="*/ 569 h 881"/>
                <a:gd name="T54" fmla="*/ 234 w 2392"/>
                <a:gd name="T55" fmla="*/ 599 h 881"/>
                <a:gd name="T56" fmla="*/ 138 w 2392"/>
                <a:gd name="T57" fmla="*/ 647 h 881"/>
                <a:gd name="T58" fmla="*/ 108 w 2392"/>
                <a:gd name="T59" fmla="*/ 659 h 881"/>
                <a:gd name="T60" fmla="*/ 0 w 2392"/>
                <a:gd name="T61" fmla="*/ 671 h 881"/>
                <a:gd name="T62" fmla="*/ 84 w 2392"/>
                <a:gd name="T63" fmla="*/ 695 h 881"/>
                <a:gd name="T64" fmla="*/ 275 w 2392"/>
                <a:gd name="T65" fmla="*/ 653 h 881"/>
                <a:gd name="T66" fmla="*/ 497 w 2392"/>
                <a:gd name="T67" fmla="*/ 569 h 881"/>
                <a:gd name="T68" fmla="*/ 592 w 2392"/>
                <a:gd name="T69" fmla="*/ 521 h 881"/>
                <a:gd name="T70" fmla="*/ 670 w 2392"/>
                <a:gd name="T71" fmla="*/ 515 h 881"/>
                <a:gd name="T72" fmla="*/ 909 w 2392"/>
                <a:gd name="T73" fmla="*/ 461 h 881"/>
                <a:gd name="T74" fmla="*/ 1196 w 2392"/>
                <a:gd name="T75" fmla="*/ 425 h 881"/>
                <a:gd name="T76" fmla="*/ 1340 w 2392"/>
                <a:gd name="T77" fmla="*/ 461 h 881"/>
                <a:gd name="T78" fmla="*/ 1477 w 2392"/>
                <a:gd name="T79" fmla="*/ 533 h 881"/>
                <a:gd name="T80" fmla="*/ 1495 w 2392"/>
                <a:gd name="T81" fmla="*/ 617 h 881"/>
                <a:gd name="T82" fmla="*/ 1436 w 2392"/>
                <a:gd name="T83" fmla="*/ 653 h 881"/>
                <a:gd name="T84" fmla="*/ 1274 w 2392"/>
                <a:gd name="T85" fmla="*/ 701 h 881"/>
                <a:gd name="T86" fmla="*/ 1160 w 2392"/>
                <a:gd name="T87" fmla="*/ 755 h 881"/>
                <a:gd name="T88" fmla="*/ 1113 w 2392"/>
                <a:gd name="T89" fmla="*/ 809 h 881"/>
                <a:gd name="T90" fmla="*/ 1125 w 2392"/>
                <a:gd name="T91" fmla="*/ 869 h 881"/>
                <a:gd name="T92" fmla="*/ 1154 w 2392"/>
                <a:gd name="T93" fmla="*/ 881 h 881"/>
                <a:gd name="T94" fmla="*/ 1256 w 2392"/>
                <a:gd name="T95" fmla="*/ 869 h 881"/>
                <a:gd name="T96" fmla="*/ 1448 w 2392"/>
                <a:gd name="T97" fmla="*/ 857 h 881"/>
                <a:gd name="T98" fmla="*/ 1501 w 2392"/>
                <a:gd name="T99" fmla="*/ 851 h 881"/>
                <a:gd name="T100" fmla="*/ 1543 w 2392"/>
                <a:gd name="T101" fmla="*/ 833 h 881"/>
                <a:gd name="T102" fmla="*/ 1747 w 2392"/>
                <a:gd name="T103" fmla="*/ 743 h 881"/>
                <a:gd name="T104" fmla="*/ 1878 w 2392"/>
                <a:gd name="T105" fmla="*/ 689 h 881"/>
                <a:gd name="T106" fmla="*/ 1958 w 2392"/>
                <a:gd name="T107" fmla="*/ 581 h 881"/>
                <a:gd name="T108" fmla="*/ 2123 w 2392"/>
                <a:gd name="T109" fmla="*/ 389 h 881"/>
                <a:gd name="T110" fmla="*/ 2297 w 2392"/>
                <a:gd name="T111" fmla="*/ 269 h 881"/>
                <a:gd name="T112" fmla="*/ 2345 w 2392"/>
                <a:gd name="T113" fmla="*/ 239 h 881"/>
                <a:gd name="T114" fmla="*/ 2488 w 2392"/>
                <a:gd name="T115" fmla="*/ 0 h 881"/>
                <a:gd name="T116" fmla="*/ 2398 w 2392"/>
                <a:gd name="T117" fmla="*/ 36 h 88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392" h="881">
                  <a:moveTo>
                    <a:pt x="2302" y="36"/>
                  </a:moveTo>
                  <a:lnTo>
                    <a:pt x="2266" y="48"/>
                  </a:lnTo>
                  <a:lnTo>
                    <a:pt x="2231" y="54"/>
                  </a:lnTo>
                  <a:lnTo>
                    <a:pt x="2201" y="54"/>
                  </a:lnTo>
                  <a:lnTo>
                    <a:pt x="2195" y="54"/>
                  </a:lnTo>
                  <a:lnTo>
                    <a:pt x="2189" y="54"/>
                  </a:lnTo>
                  <a:lnTo>
                    <a:pt x="2177" y="60"/>
                  </a:lnTo>
                  <a:lnTo>
                    <a:pt x="2147" y="66"/>
                  </a:lnTo>
                  <a:lnTo>
                    <a:pt x="2105" y="78"/>
                  </a:lnTo>
                  <a:lnTo>
                    <a:pt x="2057" y="89"/>
                  </a:lnTo>
                  <a:lnTo>
                    <a:pt x="2021" y="101"/>
                  </a:lnTo>
                  <a:lnTo>
                    <a:pt x="1997" y="107"/>
                  </a:lnTo>
                  <a:lnTo>
                    <a:pt x="1973" y="113"/>
                  </a:lnTo>
                  <a:lnTo>
                    <a:pt x="1956" y="119"/>
                  </a:lnTo>
                  <a:lnTo>
                    <a:pt x="1926" y="131"/>
                  </a:lnTo>
                  <a:lnTo>
                    <a:pt x="1896" y="137"/>
                  </a:lnTo>
                  <a:lnTo>
                    <a:pt x="1860" y="167"/>
                  </a:lnTo>
                  <a:lnTo>
                    <a:pt x="1842" y="191"/>
                  </a:lnTo>
                  <a:lnTo>
                    <a:pt x="1836" y="221"/>
                  </a:lnTo>
                  <a:lnTo>
                    <a:pt x="1836" y="245"/>
                  </a:lnTo>
                  <a:lnTo>
                    <a:pt x="1842" y="269"/>
                  </a:lnTo>
                  <a:lnTo>
                    <a:pt x="1842" y="293"/>
                  </a:lnTo>
                  <a:lnTo>
                    <a:pt x="1842" y="305"/>
                  </a:lnTo>
                  <a:lnTo>
                    <a:pt x="1824" y="323"/>
                  </a:lnTo>
                  <a:lnTo>
                    <a:pt x="1794" y="329"/>
                  </a:lnTo>
                  <a:lnTo>
                    <a:pt x="1758" y="317"/>
                  </a:lnTo>
                  <a:lnTo>
                    <a:pt x="1716" y="299"/>
                  </a:lnTo>
                  <a:lnTo>
                    <a:pt x="1657" y="275"/>
                  </a:lnTo>
                  <a:lnTo>
                    <a:pt x="1597" y="263"/>
                  </a:lnTo>
                  <a:lnTo>
                    <a:pt x="1543" y="257"/>
                  </a:lnTo>
                  <a:lnTo>
                    <a:pt x="1519" y="257"/>
                  </a:lnTo>
                  <a:lnTo>
                    <a:pt x="1507" y="257"/>
                  </a:lnTo>
                  <a:lnTo>
                    <a:pt x="1489" y="263"/>
                  </a:lnTo>
                  <a:lnTo>
                    <a:pt x="1459" y="275"/>
                  </a:lnTo>
                  <a:lnTo>
                    <a:pt x="1399" y="311"/>
                  </a:lnTo>
                  <a:lnTo>
                    <a:pt x="1376" y="329"/>
                  </a:lnTo>
                  <a:lnTo>
                    <a:pt x="1352" y="341"/>
                  </a:lnTo>
                  <a:lnTo>
                    <a:pt x="1334" y="353"/>
                  </a:lnTo>
                  <a:lnTo>
                    <a:pt x="1328" y="359"/>
                  </a:lnTo>
                  <a:lnTo>
                    <a:pt x="1322" y="359"/>
                  </a:lnTo>
                  <a:lnTo>
                    <a:pt x="1310" y="359"/>
                  </a:lnTo>
                  <a:lnTo>
                    <a:pt x="1286" y="365"/>
                  </a:lnTo>
                  <a:lnTo>
                    <a:pt x="1262" y="365"/>
                  </a:lnTo>
                  <a:lnTo>
                    <a:pt x="1214" y="371"/>
                  </a:lnTo>
                  <a:lnTo>
                    <a:pt x="1196" y="371"/>
                  </a:lnTo>
                  <a:lnTo>
                    <a:pt x="1178" y="365"/>
                  </a:lnTo>
                  <a:lnTo>
                    <a:pt x="1160" y="365"/>
                  </a:lnTo>
                  <a:lnTo>
                    <a:pt x="1130" y="365"/>
                  </a:lnTo>
                  <a:lnTo>
                    <a:pt x="1095" y="365"/>
                  </a:lnTo>
                  <a:lnTo>
                    <a:pt x="1053" y="371"/>
                  </a:lnTo>
                  <a:lnTo>
                    <a:pt x="1017" y="377"/>
                  </a:lnTo>
                  <a:lnTo>
                    <a:pt x="981" y="377"/>
                  </a:lnTo>
                  <a:lnTo>
                    <a:pt x="957" y="383"/>
                  </a:lnTo>
                  <a:lnTo>
                    <a:pt x="945" y="389"/>
                  </a:lnTo>
                  <a:lnTo>
                    <a:pt x="939" y="395"/>
                  </a:lnTo>
                  <a:lnTo>
                    <a:pt x="921" y="401"/>
                  </a:lnTo>
                  <a:lnTo>
                    <a:pt x="879" y="407"/>
                  </a:lnTo>
                  <a:lnTo>
                    <a:pt x="837" y="419"/>
                  </a:lnTo>
                  <a:lnTo>
                    <a:pt x="819" y="419"/>
                  </a:lnTo>
                  <a:lnTo>
                    <a:pt x="808" y="419"/>
                  </a:lnTo>
                  <a:lnTo>
                    <a:pt x="796" y="419"/>
                  </a:lnTo>
                  <a:lnTo>
                    <a:pt x="778" y="419"/>
                  </a:lnTo>
                  <a:lnTo>
                    <a:pt x="754" y="419"/>
                  </a:lnTo>
                  <a:lnTo>
                    <a:pt x="724" y="425"/>
                  </a:lnTo>
                  <a:lnTo>
                    <a:pt x="664" y="437"/>
                  </a:lnTo>
                  <a:lnTo>
                    <a:pt x="640" y="449"/>
                  </a:lnTo>
                  <a:lnTo>
                    <a:pt x="616" y="461"/>
                  </a:lnTo>
                  <a:lnTo>
                    <a:pt x="598" y="473"/>
                  </a:lnTo>
                  <a:lnTo>
                    <a:pt x="580" y="473"/>
                  </a:lnTo>
                  <a:lnTo>
                    <a:pt x="538" y="473"/>
                  </a:lnTo>
                  <a:lnTo>
                    <a:pt x="503" y="467"/>
                  </a:lnTo>
                  <a:lnTo>
                    <a:pt x="461" y="473"/>
                  </a:lnTo>
                  <a:lnTo>
                    <a:pt x="443" y="479"/>
                  </a:lnTo>
                  <a:lnTo>
                    <a:pt x="431" y="491"/>
                  </a:lnTo>
                  <a:lnTo>
                    <a:pt x="425" y="509"/>
                  </a:lnTo>
                  <a:lnTo>
                    <a:pt x="419" y="533"/>
                  </a:lnTo>
                  <a:lnTo>
                    <a:pt x="413" y="539"/>
                  </a:lnTo>
                  <a:lnTo>
                    <a:pt x="407" y="545"/>
                  </a:lnTo>
                  <a:lnTo>
                    <a:pt x="389" y="551"/>
                  </a:lnTo>
                  <a:lnTo>
                    <a:pt x="347" y="569"/>
                  </a:lnTo>
                  <a:lnTo>
                    <a:pt x="299" y="587"/>
                  </a:lnTo>
                  <a:lnTo>
                    <a:pt x="257" y="593"/>
                  </a:lnTo>
                  <a:lnTo>
                    <a:pt x="222" y="599"/>
                  </a:lnTo>
                  <a:lnTo>
                    <a:pt x="180" y="617"/>
                  </a:lnTo>
                  <a:lnTo>
                    <a:pt x="150" y="641"/>
                  </a:lnTo>
                  <a:lnTo>
                    <a:pt x="138" y="647"/>
                  </a:lnTo>
                  <a:lnTo>
                    <a:pt x="132" y="653"/>
                  </a:lnTo>
                  <a:lnTo>
                    <a:pt x="126" y="659"/>
                  </a:lnTo>
                  <a:lnTo>
                    <a:pt x="108" y="659"/>
                  </a:lnTo>
                  <a:lnTo>
                    <a:pt x="96" y="653"/>
                  </a:lnTo>
                  <a:lnTo>
                    <a:pt x="90" y="653"/>
                  </a:lnTo>
                  <a:lnTo>
                    <a:pt x="0" y="671"/>
                  </a:lnTo>
                  <a:lnTo>
                    <a:pt x="12" y="689"/>
                  </a:lnTo>
                  <a:lnTo>
                    <a:pt x="42" y="695"/>
                  </a:lnTo>
                  <a:lnTo>
                    <a:pt x="84" y="695"/>
                  </a:lnTo>
                  <a:lnTo>
                    <a:pt x="132" y="683"/>
                  </a:lnTo>
                  <a:lnTo>
                    <a:pt x="192" y="671"/>
                  </a:lnTo>
                  <a:lnTo>
                    <a:pt x="263" y="653"/>
                  </a:lnTo>
                  <a:lnTo>
                    <a:pt x="335" y="629"/>
                  </a:lnTo>
                  <a:lnTo>
                    <a:pt x="407" y="599"/>
                  </a:lnTo>
                  <a:lnTo>
                    <a:pt x="473" y="569"/>
                  </a:lnTo>
                  <a:lnTo>
                    <a:pt x="527" y="545"/>
                  </a:lnTo>
                  <a:lnTo>
                    <a:pt x="562" y="527"/>
                  </a:lnTo>
                  <a:lnTo>
                    <a:pt x="568" y="521"/>
                  </a:lnTo>
                  <a:lnTo>
                    <a:pt x="574" y="521"/>
                  </a:lnTo>
                  <a:lnTo>
                    <a:pt x="604" y="521"/>
                  </a:lnTo>
                  <a:lnTo>
                    <a:pt x="646" y="515"/>
                  </a:lnTo>
                  <a:lnTo>
                    <a:pt x="712" y="497"/>
                  </a:lnTo>
                  <a:lnTo>
                    <a:pt x="790" y="479"/>
                  </a:lnTo>
                  <a:lnTo>
                    <a:pt x="873" y="461"/>
                  </a:lnTo>
                  <a:lnTo>
                    <a:pt x="963" y="443"/>
                  </a:lnTo>
                  <a:lnTo>
                    <a:pt x="1059" y="431"/>
                  </a:lnTo>
                  <a:lnTo>
                    <a:pt x="1148" y="425"/>
                  </a:lnTo>
                  <a:lnTo>
                    <a:pt x="1178" y="425"/>
                  </a:lnTo>
                  <a:lnTo>
                    <a:pt x="1214" y="437"/>
                  </a:lnTo>
                  <a:lnTo>
                    <a:pt x="1292" y="461"/>
                  </a:lnTo>
                  <a:lnTo>
                    <a:pt x="1340" y="479"/>
                  </a:lnTo>
                  <a:lnTo>
                    <a:pt x="1382" y="503"/>
                  </a:lnTo>
                  <a:lnTo>
                    <a:pt x="1417" y="533"/>
                  </a:lnTo>
                  <a:lnTo>
                    <a:pt x="1441" y="563"/>
                  </a:lnTo>
                  <a:lnTo>
                    <a:pt x="1447" y="587"/>
                  </a:lnTo>
                  <a:lnTo>
                    <a:pt x="1435" y="617"/>
                  </a:lnTo>
                  <a:lnTo>
                    <a:pt x="1423" y="629"/>
                  </a:lnTo>
                  <a:lnTo>
                    <a:pt x="1405" y="641"/>
                  </a:lnTo>
                  <a:lnTo>
                    <a:pt x="1376" y="653"/>
                  </a:lnTo>
                  <a:lnTo>
                    <a:pt x="1346" y="665"/>
                  </a:lnTo>
                  <a:lnTo>
                    <a:pt x="1280" y="683"/>
                  </a:lnTo>
                  <a:lnTo>
                    <a:pt x="1226" y="701"/>
                  </a:lnTo>
                  <a:lnTo>
                    <a:pt x="1178" y="719"/>
                  </a:lnTo>
                  <a:lnTo>
                    <a:pt x="1142" y="743"/>
                  </a:lnTo>
                  <a:lnTo>
                    <a:pt x="1112" y="755"/>
                  </a:lnTo>
                  <a:lnTo>
                    <a:pt x="1089" y="773"/>
                  </a:lnTo>
                  <a:lnTo>
                    <a:pt x="1077" y="791"/>
                  </a:lnTo>
                  <a:lnTo>
                    <a:pt x="1065" y="809"/>
                  </a:lnTo>
                  <a:lnTo>
                    <a:pt x="1059" y="833"/>
                  </a:lnTo>
                  <a:lnTo>
                    <a:pt x="1065" y="857"/>
                  </a:lnTo>
                  <a:lnTo>
                    <a:pt x="1077" y="869"/>
                  </a:lnTo>
                  <a:lnTo>
                    <a:pt x="1083" y="875"/>
                  </a:lnTo>
                  <a:lnTo>
                    <a:pt x="1089" y="881"/>
                  </a:lnTo>
                  <a:lnTo>
                    <a:pt x="1106" y="881"/>
                  </a:lnTo>
                  <a:lnTo>
                    <a:pt x="1124" y="875"/>
                  </a:lnTo>
                  <a:lnTo>
                    <a:pt x="1148" y="875"/>
                  </a:lnTo>
                  <a:lnTo>
                    <a:pt x="1208" y="869"/>
                  </a:lnTo>
                  <a:lnTo>
                    <a:pt x="1268" y="863"/>
                  </a:lnTo>
                  <a:lnTo>
                    <a:pt x="1328" y="863"/>
                  </a:lnTo>
                  <a:lnTo>
                    <a:pt x="1388" y="857"/>
                  </a:lnTo>
                  <a:lnTo>
                    <a:pt x="1411" y="857"/>
                  </a:lnTo>
                  <a:lnTo>
                    <a:pt x="1429" y="851"/>
                  </a:lnTo>
                  <a:lnTo>
                    <a:pt x="1441" y="851"/>
                  </a:lnTo>
                  <a:lnTo>
                    <a:pt x="1447" y="851"/>
                  </a:lnTo>
                  <a:lnTo>
                    <a:pt x="1459" y="845"/>
                  </a:lnTo>
                  <a:lnTo>
                    <a:pt x="1483" y="833"/>
                  </a:lnTo>
                  <a:lnTo>
                    <a:pt x="1525" y="815"/>
                  </a:lnTo>
                  <a:lnTo>
                    <a:pt x="1573" y="791"/>
                  </a:lnTo>
                  <a:lnTo>
                    <a:pt x="1675" y="743"/>
                  </a:lnTo>
                  <a:lnTo>
                    <a:pt x="1716" y="725"/>
                  </a:lnTo>
                  <a:lnTo>
                    <a:pt x="1752" y="713"/>
                  </a:lnTo>
                  <a:lnTo>
                    <a:pt x="1806" y="689"/>
                  </a:lnTo>
                  <a:lnTo>
                    <a:pt x="1842" y="653"/>
                  </a:lnTo>
                  <a:lnTo>
                    <a:pt x="1866" y="611"/>
                  </a:lnTo>
                  <a:lnTo>
                    <a:pt x="1884" y="581"/>
                  </a:lnTo>
                  <a:lnTo>
                    <a:pt x="1926" y="515"/>
                  </a:lnTo>
                  <a:lnTo>
                    <a:pt x="1979" y="449"/>
                  </a:lnTo>
                  <a:lnTo>
                    <a:pt x="2039" y="389"/>
                  </a:lnTo>
                  <a:lnTo>
                    <a:pt x="2105" y="341"/>
                  </a:lnTo>
                  <a:lnTo>
                    <a:pt x="2159" y="299"/>
                  </a:lnTo>
                  <a:lnTo>
                    <a:pt x="2207" y="269"/>
                  </a:lnTo>
                  <a:lnTo>
                    <a:pt x="2237" y="245"/>
                  </a:lnTo>
                  <a:lnTo>
                    <a:pt x="2249" y="239"/>
                  </a:lnTo>
                  <a:lnTo>
                    <a:pt x="2392" y="167"/>
                  </a:lnTo>
                  <a:lnTo>
                    <a:pt x="2392" y="60"/>
                  </a:lnTo>
                  <a:lnTo>
                    <a:pt x="2392" y="0"/>
                  </a:lnTo>
                  <a:lnTo>
                    <a:pt x="2344" y="18"/>
                  </a:lnTo>
                  <a:lnTo>
                    <a:pt x="2302" y="36"/>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ja-JP" altLang="en-US"/>
            </a:p>
          </p:txBody>
        </p:sp>
        <p:sp>
          <p:nvSpPr>
            <p:cNvPr id="10" name="Freeform 10"/>
            <p:cNvSpPr>
              <a:spLocks/>
            </p:cNvSpPr>
            <p:nvPr userDrawn="1"/>
          </p:nvSpPr>
          <p:spPr bwMode="hidden">
            <a:xfrm>
              <a:off x="3839" y="1854"/>
              <a:ext cx="577" cy="258"/>
            </a:xfrm>
            <a:custGeom>
              <a:avLst/>
              <a:gdLst>
                <a:gd name="T0" fmla="*/ 30 w 550"/>
                <a:gd name="T1" fmla="*/ 245 h 257"/>
                <a:gd name="T2" fmla="*/ 18 w 550"/>
                <a:gd name="T3" fmla="*/ 251 h 257"/>
                <a:gd name="T4" fmla="*/ 6 w 550"/>
                <a:gd name="T5" fmla="*/ 257 h 257"/>
                <a:gd name="T6" fmla="*/ 0 w 550"/>
                <a:gd name="T7" fmla="*/ 257 h 257"/>
                <a:gd name="T8" fmla="*/ 305 w 550"/>
                <a:gd name="T9" fmla="*/ 113 h 257"/>
                <a:gd name="T10" fmla="*/ 520 w 550"/>
                <a:gd name="T11" fmla="*/ 0 h 257"/>
                <a:gd name="T12" fmla="*/ 526 w 550"/>
                <a:gd name="T13" fmla="*/ 6 h 257"/>
                <a:gd name="T14" fmla="*/ 544 w 550"/>
                <a:gd name="T15" fmla="*/ 18 h 257"/>
                <a:gd name="T16" fmla="*/ 550 w 550"/>
                <a:gd name="T17" fmla="*/ 24 h 257"/>
                <a:gd name="T18" fmla="*/ 550 w 550"/>
                <a:gd name="T19" fmla="*/ 36 h 257"/>
                <a:gd name="T20" fmla="*/ 544 w 550"/>
                <a:gd name="T21" fmla="*/ 42 h 257"/>
                <a:gd name="T22" fmla="*/ 526 w 550"/>
                <a:gd name="T23" fmla="*/ 54 h 257"/>
                <a:gd name="T24" fmla="*/ 514 w 550"/>
                <a:gd name="T25" fmla="*/ 60 h 257"/>
                <a:gd name="T26" fmla="*/ 502 w 550"/>
                <a:gd name="T27" fmla="*/ 66 h 257"/>
                <a:gd name="T28" fmla="*/ 448 w 550"/>
                <a:gd name="T29" fmla="*/ 84 h 257"/>
                <a:gd name="T30" fmla="*/ 382 w 550"/>
                <a:gd name="T31" fmla="*/ 113 h 257"/>
                <a:gd name="T32" fmla="*/ 305 w 550"/>
                <a:gd name="T33" fmla="*/ 143 h 257"/>
                <a:gd name="T34" fmla="*/ 227 w 550"/>
                <a:gd name="T35" fmla="*/ 173 h 257"/>
                <a:gd name="T36" fmla="*/ 149 w 550"/>
                <a:gd name="T37" fmla="*/ 203 h 257"/>
                <a:gd name="T38" fmla="*/ 83 w 550"/>
                <a:gd name="T39" fmla="*/ 227 h 257"/>
                <a:gd name="T40" fmla="*/ 30 w 550"/>
                <a:gd name="T41" fmla="*/ 245 h 257"/>
                <a:gd name="T42" fmla="*/ 30 w 550"/>
                <a:gd name="T43" fmla="*/ 24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0" h="257">
                  <a:moveTo>
                    <a:pt x="30" y="245"/>
                  </a:moveTo>
                  <a:lnTo>
                    <a:pt x="18" y="251"/>
                  </a:lnTo>
                  <a:lnTo>
                    <a:pt x="6" y="257"/>
                  </a:lnTo>
                  <a:lnTo>
                    <a:pt x="0" y="257"/>
                  </a:lnTo>
                  <a:lnTo>
                    <a:pt x="305" y="113"/>
                  </a:lnTo>
                  <a:lnTo>
                    <a:pt x="520" y="0"/>
                  </a:lnTo>
                  <a:lnTo>
                    <a:pt x="526" y="6"/>
                  </a:lnTo>
                  <a:lnTo>
                    <a:pt x="544" y="18"/>
                  </a:lnTo>
                  <a:lnTo>
                    <a:pt x="550" y="24"/>
                  </a:lnTo>
                  <a:lnTo>
                    <a:pt x="550" y="36"/>
                  </a:lnTo>
                  <a:lnTo>
                    <a:pt x="544" y="42"/>
                  </a:lnTo>
                  <a:lnTo>
                    <a:pt x="526" y="54"/>
                  </a:lnTo>
                  <a:lnTo>
                    <a:pt x="514" y="60"/>
                  </a:lnTo>
                  <a:lnTo>
                    <a:pt x="502" y="66"/>
                  </a:lnTo>
                  <a:lnTo>
                    <a:pt x="448" y="84"/>
                  </a:lnTo>
                  <a:lnTo>
                    <a:pt x="382" y="113"/>
                  </a:lnTo>
                  <a:lnTo>
                    <a:pt x="305" y="143"/>
                  </a:lnTo>
                  <a:lnTo>
                    <a:pt x="227" y="173"/>
                  </a:lnTo>
                  <a:lnTo>
                    <a:pt x="149" y="203"/>
                  </a:lnTo>
                  <a:lnTo>
                    <a:pt x="83" y="227"/>
                  </a:lnTo>
                  <a:lnTo>
                    <a:pt x="30" y="245"/>
                  </a:lnTo>
                  <a:lnTo>
                    <a:pt x="30" y="245"/>
                  </a:lnTo>
                  <a:close/>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1" name="Freeform 11"/>
            <p:cNvSpPr>
              <a:spLocks/>
            </p:cNvSpPr>
            <p:nvPr userDrawn="1"/>
          </p:nvSpPr>
          <p:spPr bwMode="hidden">
            <a:xfrm>
              <a:off x="5327" y="1642"/>
              <a:ext cx="5" cy="1"/>
            </a:xfrm>
            <a:custGeom>
              <a:avLst/>
              <a:gdLst>
                <a:gd name="T0" fmla="*/ 0 w 5"/>
                <a:gd name="T1" fmla="*/ 0 h 1"/>
                <a:gd name="T2" fmla="*/ 5 w 5"/>
                <a:gd name="T3" fmla="*/ 0 h 1"/>
                <a:gd name="T4" fmla="*/ 0 w 5"/>
                <a:gd name="T5" fmla="*/ 0 h 1"/>
                <a:gd name="T6" fmla="*/ 0 w 5"/>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
                  <a:moveTo>
                    <a:pt x="0" y="0"/>
                  </a:moveTo>
                  <a:lnTo>
                    <a:pt x="5" y="0"/>
                  </a:lnTo>
                  <a:lnTo>
                    <a:pt x="0" y="0"/>
                  </a:lnTo>
                  <a:close/>
                </a:path>
              </a:pathLst>
            </a:custGeom>
            <a:solidFill>
              <a:srgbClr val="FED1A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ja-JP" altLang="en-US"/>
            </a:p>
          </p:txBody>
        </p:sp>
        <p:sp>
          <p:nvSpPr>
            <p:cNvPr id="12" name="Freeform 12"/>
            <p:cNvSpPr>
              <a:spLocks/>
            </p:cNvSpPr>
            <p:nvPr userDrawn="1"/>
          </p:nvSpPr>
          <p:spPr bwMode="hidden">
            <a:xfrm>
              <a:off x="3839" y="1728"/>
              <a:ext cx="716" cy="383"/>
            </a:xfrm>
            <a:custGeom>
              <a:avLst/>
              <a:gdLst>
                <a:gd name="T0" fmla="*/ 659 w 716"/>
                <a:gd name="T1" fmla="*/ 6 h 383"/>
                <a:gd name="T2" fmla="*/ 588 w 716"/>
                <a:gd name="T3" fmla="*/ 42 h 383"/>
                <a:gd name="T4" fmla="*/ 515 w 716"/>
                <a:gd name="T5" fmla="*/ 84 h 383"/>
                <a:gd name="T6" fmla="*/ 509 w 716"/>
                <a:gd name="T7" fmla="*/ 90 h 383"/>
                <a:gd name="T8" fmla="*/ 485 w 716"/>
                <a:gd name="T9" fmla="*/ 102 h 383"/>
                <a:gd name="T10" fmla="*/ 455 w 716"/>
                <a:gd name="T11" fmla="*/ 120 h 383"/>
                <a:gd name="T12" fmla="*/ 425 w 716"/>
                <a:gd name="T13" fmla="*/ 138 h 383"/>
                <a:gd name="T14" fmla="*/ 371 w 716"/>
                <a:gd name="T15" fmla="*/ 168 h 383"/>
                <a:gd name="T16" fmla="*/ 306 w 716"/>
                <a:gd name="T17" fmla="*/ 198 h 383"/>
                <a:gd name="T18" fmla="*/ 186 w 716"/>
                <a:gd name="T19" fmla="*/ 251 h 383"/>
                <a:gd name="T20" fmla="*/ 131 w 716"/>
                <a:gd name="T21" fmla="*/ 269 h 383"/>
                <a:gd name="T22" fmla="*/ 89 w 716"/>
                <a:gd name="T23" fmla="*/ 287 h 383"/>
                <a:gd name="T24" fmla="*/ 53 w 716"/>
                <a:gd name="T25" fmla="*/ 305 h 383"/>
                <a:gd name="T26" fmla="*/ 36 w 716"/>
                <a:gd name="T27" fmla="*/ 311 h 383"/>
                <a:gd name="T28" fmla="*/ 12 w 716"/>
                <a:gd name="T29" fmla="*/ 329 h 383"/>
                <a:gd name="T30" fmla="*/ 0 w 716"/>
                <a:gd name="T31" fmla="*/ 353 h 383"/>
                <a:gd name="T32" fmla="*/ 0 w 716"/>
                <a:gd name="T33" fmla="*/ 371 h 383"/>
                <a:gd name="T34" fmla="*/ 0 w 716"/>
                <a:gd name="T35" fmla="*/ 383 h 383"/>
                <a:gd name="T36" fmla="*/ 0 w 716"/>
                <a:gd name="T37" fmla="*/ 383 h 383"/>
                <a:gd name="T38" fmla="*/ 12 w 716"/>
                <a:gd name="T39" fmla="*/ 371 h 383"/>
                <a:gd name="T40" fmla="*/ 30 w 716"/>
                <a:gd name="T41" fmla="*/ 353 h 383"/>
                <a:gd name="T42" fmla="*/ 53 w 716"/>
                <a:gd name="T43" fmla="*/ 335 h 383"/>
                <a:gd name="T44" fmla="*/ 77 w 716"/>
                <a:gd name="T45" fmla="*/ 317 h 383"/>
                <a:gd name="T46" fmla="*/ 101 w 716"/>
                <a:gd name="T47" fmla="*/ 311 h 383"/>
                <a:gd name="T48" fmla="*/ 131 w 716"/>
                <a:gd name="T49" fmla="*/ 299 h 383"/>
                <a:gd name="T50" fmla="*/ 204 w 716"/>
                <a:gd name="T51" fmla="*/ 269 h 383"/>
                <a:gd name="T52" fmla="*/ 240 w 716"/>
                <a:gd name="T53" fmla="*/ 251 h 383"/>
                <a:gd name="T54" fmla="*/ 270 w 716"/>
                <a:gd name="T55" fmla="*/ 239 h 383"/>
                <a:gd name="T56" fmla="*/ 294 w 716"/>
                <a:gd name="T57" fmla="*/ 228 h 383"/>
                <a:gd name="T58" fmla="*/ 312 w 716"/>
                <a:gd name="T59" fmla="*/ 222 h 383"/>
                <a:gd name="T60" fmla="*/ 330 w 716"/>
                <a:gd name="T61" fmla="*/ 210 h 383"/>
                <a:gd name="T62" fmla="*/ 365 w 716"/>
                <a:gd name="T63" fmla="*/ 186 h 383"/>
                <a:gd name="T64" fmla="*/ 419 w 716"/>
                <a:gd name="T65" fmla="*/ 156 h 383"/>
                <a:gd name="T66" fmla="*/ 473 w 716"/>
                <a:gd name="T67" fmla="*/ 120 h 383"/>
                <a:gd name="T68" fmla="*/ 527 w 716"/>
                <a:gd name="T69" fmla="*/ 90 h 383"/>
                <a:gd name="T70" fmla="*/ 576 w 716"/>
                <a:gd name="T71" fmla="*/ 60 h 383"/>
                <a:gd name="T72" fmla="*/ 612 w 716"/>
                <a:gd name="T73" fmla="*/ 42 h 383"/>
                <a:gd name="T74" fmla="*/ 629 w 716"/>
                <a:gd name="T75" fmla="*/ 36 h 383"/>
                <a:gd name="T76" fmla="*/ 647 w 716"/>
                <a:gd name="T77" fmla="*/ 30 h 383"/>
                <a:gd name="T78" fmla="*/ 677 w 716"/>
                <a:gd name="T79" fmla="*/ 18 h 383"/>
                <a:gd name="T80" fmla="*/ 701 w 716"/>
                <a:gd name="T81" fmla="*/ 6 h 383"/>
                <a:gd name="T82" fmla="*/ 713 w 716"/>
                <a:gd name="T83" fmla="*/ 0 h 383"/>
                <a:gd name="T84" fmla="*/ 713 w 716"/>
                <a:gd name="T85" fmla="*/ 0 h 383"/>
                <a:gd name="T86" fmla="*/ 659 w 716"/>
                <a:gd name="T87" fmla="*/ 6 h 383"/>
                <a:gd name="T88" fmla="*/ 716 w 716"/>
                <a:gd name="T89" fmla="*/ 63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16" h="383">
                  <a:moveTo>
                    <a:pt x="659" y="6"/>
                  </a:moveTo>
                  <a:lnTo>
                    <a:pt x="588" y="42"/>
                  </a:lnTo>
                  <a:lnTo>
                    <a:pt x="515" y="84"/>
                  </a:lnTo>
                  <a:lnTo>
                    <a:pt x="509" y="90"/>
                  </a:lnTo>
                  <a:lnTo>
                    <a:pt x="485" y="102"/>
                  </a:lnTo>
                  <a:lnTo>
                    <a:pt x="455" y="120"/>
                  </a:lnTo>
                  <a:lnTo>
                    <a:pt x="425" y="138"/>
                  </a:lnTo>
                  <a:lnTo>
                    <a:pt x="371" y="168"/>
                  </a:lnTo>
                  <a:lnTo>
                    <a:pt x="306" y="198"/>
                  </a:lnTo>
                  <a:lnTo>
                    <a:pt x="186" y="251"/>
                  </a:lnTo>
                  <a:lnTo>
                    <a:pt x="131" y="269"/>
                  </a:lnTo>
                  <a:lnTo>
                    <a:pt x="89" y="287"/>
                  </a:lnTo>
                  <a:lnTo>
                    <a:pt x="53" y="305"/>
                  </a:lnTo>
                  <a:lnTo>
                    <a:pt x="36" y="311"/>
                  </a:lnTo>
                  <a:lnTo>
                    <a:pt x="12" y="329"/>
                  </a:lnTo>
                  <a:lnTo>
                    <a:pt x="0" y="353"/>
                  </a:lnTo>
                  <a:lnTo>
                    <a:pt x="0" y="371"/>
                  </a:lnTo>
                  <a:lnTo>
                    <a:pt x="0" y="383"/>
                  </a:lnTo>
                  <a:lnTo>
                    <a:pt x="0" y="383"/>
                  </a:lnTo>
                  <a:lnTo>
                    <a:pt x="12" y="371"/>
                  </a:lnTo>
                  <a:lnTo>
                    <a:pt x="30" y="353"/>
                  </a:lnTo>
                  <a:lnTo>
                    <a:pt x="53" y="335"/>
                  </a:lnTo>
                  <a:lnTo>
                    <a:pt x="77" y="317"/>
                  </a:lnTo>
                  <a:lnTo>
                    <a:pt x="101" y="311"/>
                  </a:lnTo>
                  <a:lnTo>
                    <a:pt x="131" y="299"/>
                  </a:lnTo>
                  <a:lnTo>
                    <a:pt x="204" y="269"/>
                  </a:lnTo>
                  <a:lnTo>
                    <a:pt x="240" y="251"/>
                  </a:lnTo>
                  <a:lnTo>
                    <a:pt x="270" y="239"/>
                  </a:lnTo>
                  <a:lnTo>
                    <a:pt x="294" y="228"/>
                  </a:lnTo>
                  <a:lnTo>
                    <a:pt x="312" y="222"/>
                  </a:lnTo>
                  <a:lnTo>
                    <a:pt x="330" y="210"/>
                  </a:lnTo>
                  <a:lnTo>
                    <a:pt x="365" y="186"/>
                  </a:lnTo>
                  <a:lnTo>
                    <a:pt x="419" y="156"/>
                  </a:lnTo>
                  <a:lnTo>
                    <a:pt x="473" y="120"/>
                  </a:lnTo>
                  <a:lnTo>
                    <a:pt x="527" y="90"/>
                  </a:lnTo>
                  <a:lnTo>
                    <a:pt x="576" y="60"/>
                  </a:lnTo>
                  <a:lnTo>
                    <a:pt x="612" y="42"/>
                  </a:lnTo>
                  <a:lnTo>
                    <a:pt x="629" y="36"/>
                  </a:lnTo>
                  <a:lnTo>
                    <a:pt x="647" y="30"/>
                  </a:lnTo>
                  <a:lnTo>
                    <a:pt x="677" y="18"/>
                  </a:lnTo>
                  <a:lnTo>
                    <a:pt x="701" y="6"/>
                  </a:lnTo>
                  <a:lnTo>
                    <a:pt x="713" y="0"/>
                  </a:lnTo>
                  <a:lnTo>
                    <a:pt x="713" y="0"/>
                  </a:lnTo>
                  <a:lnTo>
                    <a:pt x="659" y="6"/>
                  </a:lnTo>
                  <a:lnTo>
                    <a:pt x="716" y="63"/>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3" name="Freeform 13"/>
            <p:cNvSpPr>
              <a:spLocks/>
            </p:cNvSpPr>
            <p:nvPr userDrawn="1"/>
          </p:nvSpPr>
          <p:spPr bwMode="hidden">
            <a:xfrm>
              <a:off x="3453" y="2271"/>
              <a:ext cx="318" cy="225"/>
            </a:xfrm>
            <a:custGeom>
              <a:avLst/>
              <a:gdLst>
                <a:gd name="T0" fmla="*/ 6 w 318"/>
                <a:gd name="T1" fmla="*/ 225 h 225"/>
                <a:gd name="T2" fmla="*/ 0 w 318"/>
                <a:gd name="T3" fmla="*/ 195 h 225"/>
                <a:gd name="T4" fmla="*/ 315 w 318"/>
                <a:gd name="T5" fmla="*/ 0 h 225"/>
                <a:gd name="T6" fmla="*/ 303 w 318"/>
                <a:gd name="T7" fmla="*/ 27 h 225"/>
                <a:gd name="T8" fmla="*/ 318 w 318"/>
                <a:gd name="T9" fmla="*/ 42 h 225"/>
              </a:gdLst>
              <a:ahLst/>
              <a:cxnLst>
                <a:cxn ang="0">
                  <a:pos x="T0" y="T1"/>
                </a:cxn>
                <a:cxn ang="0">
                  <a:pos x="T2" y="T3"/>
                </a:cxn>
                <a:cxn ang="0">
                  <a:pos x="T4" y="T5"/>
                </a:cxn>
                <a:cxn ang="0">
                  <a:pos x="T6" y="T7"/>
                </a:cxn>
                <a:cxn ang="0">
                  <a:pos x="T8" y="T9"/>
                </a:cxn>
              </a:cxnLst>
              <a:rect l="0" t="0" r="r" b="b"/>
              <a:pathLst>
                <a:path w="318" h="225">
                  <a:moveTo>
                    <a:pt x="6" y="225"/>
                  </a:moveTo>
                  <a:lnTo>
                    <a:pt x="0" y="195"/>
                  </a:lnTo>
                  <a:lnTo>
                    <a:pt x="315" y="0"/>
                  </a:lnTo>
                  <a:lnTo>
                    <a:pt x="303" y="27"/>
                  </a:lnTo>
                  <a:lnTo>
                    <a:pt x="318" y="42"/>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4" name="Freeform 14"/>
            <p:cNvSpPr>
              <a:spLocks/>
            </p:cNvSpPr>
            <p:nvPr userDrawn="1"/>
          </p:nvSpPr>
          <p:spPr bwMode="hidden">
            <a:xfrm>
              <a:off x="0" y="2658"/>
              <a:ext cx="2595" cy="933"/>
            </a:xfrm>
            <a:custGeom>
              <a:avLst/>
              <a:gdLst>
                <a:gd name="T0" fmla="*/ 1050 w 2595"/>
                <a:gd name="T1" fmla="*/ 657 h 933"/>
                <a:gd name="T2" fmla="*/ 1581 w 2595"/>
                <a:gd name="T3" fmla="*/ 690 h 933"/>
                <a:gd name="T4" fmla="*/ 1671 w 2595"/>
                <a:gd name="T5" fmla="*/ 723 h 933"/>
                <a:gd name="T6" fmla="*/ 1176 w 2595"/>
                <a:gd name="T7" fmla="*/ 621 h 933"/>
                <a:gd name="T8" fmla="*/ 1854 w 2595"/>
                <a:gd name="T9" fmla="*/ 567 h 933"/>
                <a:gd name="T10" fmla="*/ 1869 w 2595"/>
                <a:gd name="T11" fmla="*/ 612 h 933"/>
                <a:gd name="T12" fmla="*/ 2103 w 2595"/>
                <a:gd name="T13" fmla="*/ 861 h 933"/>
                <a:gd name="T14" fmla="*/ 1883 w 2595"/>
                <a:gd name="T15" fmla="*/ 520 h 933"/>
                <a:gd name="T16" fmla="*/ 1842 w 2595"/>
                <a:gd name="T17" fmla="*/ 490 h 933"/>
                <a:gd name="T18" fmla="*/ 1770 w 2595"/>
                <a:gd name="T19" fmla="*/ 466 h 933"/>
                <a:gd name="T20" fmla="*/ 1740 w 2595"/>
                <a:gd name="T21" fmla="*/ 448 h 933"/>
                <a:gd name="T22" fmla="*/ 1758 w 2595"/>
                <a:gd name="T23" fmla="*/ 436 h 933"/>
                <a:gd name="T24" fmla="*/ 1830 w 2595"/>
                <a:gd name="T25" fmla="*/ 430 h 933"/>
                <a:gd name="T26" fmla="*/ 1877 w 2595"/>
                <a:gd name="T27" fmla="*/ 424 h 933"/>
                <a:gd name="T28" fmla="*/ 1955 w 2595"/>
                <a:gd name="T29" fmla="*/ 394 h 933"/>
                <a:gd name="T30" fmla="*/ 2052 w 2595"/>
                <a:gd name="T31" fmla="*/ 396 h 933"/>
                <a:gd name="T32" fmla="*/ 2253 w 2595"/>
                <a:gd name="T33" fmla="*/ 732 h 933"/>
                <a:gd name="T34" fmla="*/ 2415 w 2595"/>
                <a:gd name="T35" fmla="*/ 933 h 933"/>
                <a:gd name="T36" fmla="*/ 2397 w 2595"/>
                <a:gd name="T37" fmla="*/ 828 h 933"/>
                <a:gd name="T38" fmla="*/ 2088 w 2595"/>
                <a:gd name="T39" fmla="*/ 400 h 933"/>
                <a:gd name="T40" fmla="*/ 2046 w 2595"/>
                <a:gd name="T41" fmla="*/ 346 h 933"/>
                <a:gd name="T42" fmla="*/ 1997 w 2595"/>
                <a:gd name="T43" fmla="*/ 304 h 933"/>
                <a:gd name="T44" fmla="*/ 1967 w 2595"/>
                <a:gd name="T45" fmla="*/ 286 h 933"/>
                <a:gd name="T46" fmla="*/ 1973 w 2595"/>
                <a:gd name="T47" fmla="*/ 286 h 933"/>
                <a:gd name="T48" fmla="*/ 2009 w 2595"/>
                <a:gd name="T49" fmla="*/ 286 h 933"/>
                <a:gd name="T50" fmla="*/ 2082 w 2595"/>
                <a:gd name="T51" fmla="*/ 322 h 933"/>
                <a:gd name="T52" fmla="*/ 2199 w 2595"/>
                <a:gd name="T53" fmla="*/ 384 h 933"/>
                <a:gd name="T54" fmla="*/ 2394 w 2595"/>
                <a:gd name="T55" fmla="*/ 448 h 933"/>
                <a:gd name="T56" fmla="*/ 2595 w 2595"/>
                <a:gd name="T57" fmla="*/ 516 h 933"/>
                <a:gd name="T58" fmla="*/ 2388 w 2595"/>
                <a:gd name="T59" fmla="*/ 424 h 933"/>
                <a:gd name="T60" fmla="*/ 2219 w 2595"/>
                <a:gd name="T61" fmla="*/ 340 h 933"/>
                <a:gd name="T62" fmla="*/ 2052 w 2595"/>
                <a:gd name="T63" fmla="*/ 280 h 933"/>
                <a:gd name="T64" fmla="*/ 1955 w 2595"/>
                <a:gd name="T65" fmla="*/ 262 h 933"/>
                <a:gd name="T66" fmla="*/ 1877 w 2595"/>
                <a:gd name="T67" fmla="*/ 274 h 933"/>
                <a:gd name="T68" fmla="*/ 1752 w 2595"/>
                <a:gd name="T69" fmla="*/ 274 h 933"/>
                <a:gd name="T70" fmla="*/ 1661 w 2595"/>
                <a:gd name="T71" fmla="*/ 292 h 933"/>
                <a:gd name="T72" fmla="*/ 1607 w 2595"/>
                <a:gd name="T73" fmla="*/ 316 h 933"/>
                <a:gd name="T74" fmla="*/ 1589 w 2595"/>
                <a:gd name="T75" fmla="*/ 322 h 933"/>
                <a:gd name="T76" fmla="*/ 1409 w 2595"/>
                <a:gd name="T77" fmla="*/ 358 h 933"/>
                <a:gd name="T78" fmla="*/ 1152 w 2595"/>
                <a:gd name="T79" fmla="*/ 442 h 933"/>
                <a:gd name="T80" fmla="*/ 966 w 2595"/>
                <a:gd name="T81" fmla="*/ 460 h 933"/>
                <a:gd name="T82" fmla="*/ 870 w 2595"/>
                <a:gd name="T83" fmla="*/ 442 h 933"/>
                <a:gd name="T84" fmla="*/ 828 w 2595"/>
                <a:gd name="T85" fmla="*/ 430 h 933"/>
                <a:gd name="T86" fmla="*/ 743 w 2595"/>
                <a:gd name="T87" fmla="*/ 388 h 933"/>
                <a:gd name="T88" fmla="*/ 636 w 2595"/>
                <a:gd name="T89" fmla="*/ 334 h 933"/>
                <a:gd name="T90" fmla="*/ 467 w 2595"/>
                <a:gd name="T91" fmla="*/ 256 h 933"/>
                <a:gd name="T92" fmla="*/ 0 w 2595"/>
                <a:gd name="T93" fmla="*/ 0 h 933"/>
                <a:gd name="T94" fmla="*/ 585 w 2595"/>
                <a:gd name="T95" fmla="*/ 390 h 933"/>
                <a:gd name="T96" fmla="*/ 849 w 2595"/>
                <a:gd name="T97" fmla="*/ 543 h 933"/>
                <a:gd name="T98" fmla="*/ 897 w 2595"/>
                <a:gd name="T99" fmla="*/ 621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95" h="933">
                  <a:moveTo>
                    <a:pt x="981" y="675"/>
                  </a:moveTo>
                  <a:lnTo>
                    <a:pt x="1050" y="657"/>
                  </a:lnTo>
                  <a:lnTo>
                    <a:pt x="1143" y="651"/>
                  </a:lnTo>
                  <a:lnTo>
                    <a:pt x="1581" y="690"/>
                  </a:lnTo>
                  <a:lnTo>
                    <a:pt x="1623" y="738"/>
                  </a:lnTo>
                  <a:lnTo>
                    <a:pt x="1671" y="723"/>
                  </a:lnTo>
                  <a:lnTo>
                    <a:pt x="1656" y="675"/>
                  </a:lnTo>
                  <a:lnTo>
                    <a:pt x="1176" y="621"/>
                  </a:lnTo>
                  <a:lnTo>
                    <a:pt x="1797" y="534"/>
                  </a:lnTo>
                  <a:lnTo>
                    <a:pt x="1854" y="567"/>
                  </a:lnTo>
                  <a:lnTo>
                    <a:pt x="1881" y="585"/>
                  </a:lnTo>
                  <a:lnTo>
                    <a:pt x="1869" y="612"/>
                  </a:lnTo>
                  <a:lnTo>
                    <a:pt x="1995" y="852"/>
                  </a:lnTo>
                  <a:lnTo>
                    <a:pt x="2103" y="861"/>
                  </a:lnTo>
                  <a:lnTo>
                    <a:pt x="1889" y="538"/>
                  </a:lnTo>
                  <a:lnTo>
                    <a:pt x="1883" y="520"/>
                  </a:lnTo>
                  <a:lnTo>
                    <a:pt x="1872" y="508"/>
                  </a:lnTo>
                  <a:lnTo>
                    <a:pt x="1842" y="490"/>
                  </a:lnTo>
                  <a:lnTo>
                    <a:pt x="1806" y="478"/>
                  </a:lnTo>
                  <a:lnTo>
                    <a:pt x="1770" y="466"/>
                  </a:lnTo>
                  <a:lnTo>
                    <a:pt x="1752" y="454"/>
                  </a:lnTo>
                  <a:lnTo>
                    <a:pt x="1740" y="448"/>
                  </a:lnTo>
                  <a:lnTo>
                    <a:pt x="1746" y="436"/>
                  </a:lnTo>
                  <a:lnTo>
                    <a:pt x="1758" y="436"/>
                  </a:lnTo>
                  <a:lnTo>
                    <a:pt x="1782" y="430"/>
                  </a:lnTo>
                  <a:lnTo>
                    <a:pt x="1830" y="430"/>
                  </a:lnTo>
                  <a:lnTo>
                    <a:pt x="1854" y="430"/>
                  </a:lnTo>
                  <a:lnTo>
                    <a:pt x="1877" y="424"/>
                  </a:lnTo>
                  <a:lnTo>
                    <a:pt x="1925" y="400"/>
                  </a:lnTo>
                  <a:lnTo>
                    <a:pt x="1955" y="394"/>
                  </a:lnTo>
                  <a:lnTo>
                    <a:pt x="1979" y="394"/>
                  </a:lnTo>
                  <a:lnTo>
                    <a:pt x="2052" y="396"/>
                  </a:lnTo>
                  <a:lnTo>
                    <a:pt x="2046" y="456"/>
                  </a:lnTo>
                  <a:lnTo>
                    <a:pt x="2253" y="732"/>
                  </a:lnTo>
                  <a:lnTo>
                    <a:pt x="2334" y="816"/>
                  </a:lnTo>
                  <a:lnTo>
                    <a:pt x="2415" y="933"/>
                  </a:lnTo>
                  <a:lnTo>
                    <a:pt x="2430" y="909"/>
                  </a:lnTo>
                  <a:lnTo>
                    <a:pt x="2397" y="828"/>
                  </a:lnTo>
                  <a:lnTo>
                    <a:pt x="2094" y="412"/>
                  </a:lnTo>
                  <a:lnTo>
                    <a:pt x="2088" y="400"/>
                  </a:lnTo>
                  <a:lnTo>
                    <a:pt x="2076" y="376"/>
                  </a:lnTo>
                  <a:lnTo>
                    <a:pt x="2046" y="346"/>
                  </a:lnTo>
                  <a:lnTo>
                    <a:pt x="2015" y="322"/>
                  </a:lnTo>
                  <a:lnTo>
                    <a:pt x="1997" y="304"/>
                  </a:lnTo>
                  <a:lnTo>
                    <a:pt x="1979" y="292"/>
                  </a:lnTo>
                  <a:lnTo>
                    <a:pt x="1967" y="286"/>
                  </a:lnTo>
                  <a:lnTo>
                    <a:pt x="1967" y="286"/>
                  </a:lnTo>
                  <a:lnTo>
                    <a:pt x="1973" y="286"/>
                  </a:lnTo>
                  <a:lnTo>
                    <a:pt x="1985" y="286"/>
                  </a:lnTo>
                  <a:lnTo>
                    <a:pt x="2009" y="286"/>
                  </a:lnTo>
                  <a:lnTo>
                    <a:pt x="2040" y="298"/>
                  </a:lnTo>
                  <a:lnTo>
                    <a:pt x="2082" y="322"/>
                  </a:lnTo>
                  <a:lnTo>
                    <a:pt x="2124" y="348"/>
                  </a:lnTo>
                  <a:lnTo>
                    <a:pt x="2199" y="384"/>
                  </a:lnTo>
                  <a:lnTo>
                    <a:pt x="2325" y="426"/>
                  </a:lnTo>
                  <a:lnTo>
                    <a:pt x="2394" y="448"/>
                  </a:lnTo>
                  <a:lnTo>
                    <a:pt x="2523" y="522"/>
                  </a:lnTo>
                  <a:lnTo>
                    <a:pt x="2595" y="516"/>
                  </a:lnTo>
                  <a:lnTo>
                    <a:pt x="2442" y="454"/>
                  </a:lnTo>
                  <a:lnTo>
                    <a:pt x="2388" y="424"/>
                  </a:lnTo>
                  <a:lnTo>
                    <a:pt x="2327" y="388"/>
                  </a:lnTo>
                  <a:lnTo>
                    <a:pt x="2219" y="340"/>
                  </a:lnTo>
                  <a:lnTo>
                    <a:pt x="2106" y="292"/>
                  </a:lnTo>
                  <a:lnTo>
                    <a:pt x="2052" y="280"/>
                  </a:lnTo>
                  <a:lnTo>
                    <a:pt x="2003" y="268"/>
                  </a:lnTo>
                  <a:lnTo>
                    <a:pt x="1955" y="262"/>
                  </a:lnTo>
                  <a:lnTo>
                    <a:pt x="1919" y="268"/>
                  </a:lnTo>
                  <a:lnTo>
                    <a:pt x="1877" y="274"/>
                  </a:lnTo>
                  <a:lnTo>
                    <a:pt x="1812" y="274"/>
                  </a:lnTo>
                  <a:lnTo>
                    <a:pt x="1752" y="274"/>
                  </a:lnTo>
                  <a:lnTo>
                    <a:pt x="1703" y="286"/>
                  </a:lnTo>
                  <a:lnTo>
                    <a:pt x="1661" y="292"/>
                  </a:lnTo>
                  <a:lnTo>
                    <a:pt x="1631" y="304"/>
                  </a:lnTo>
                  <a:lnTo>
                    <a:pt x="1607" y="316"/>
                  </a:lnTo>
                  <a:lnTo>
                    <a:pt x="1595" y="322"/>
                  </a:lnTo>
                  <a:lnTo>
                    <a:pt x="1589" y="322"/>
                  </a:lnTo>
                  <a:lnTo>
                    <a:pt x="1500" y="334"/>
                  </a:lnTo>
                  <a:lnTo>
                    <a:pt x="1409" y="358"/>
                  </a:lnTo>
                  <a:lnTo>
                    <a:pt x="1236" y="418"/>
                  </a:lnTo>
                  <a:lnTo>
                    <a:pt x="1152" y="442"/>
                  </a:lnTo>
                  <a:lnTo>
                    <a:pt x="1061" y="460"/>
                  </a:lnTo>
                  <a:lnTo>
                    <a:pt x="966" y="460"/>
                  </a:lnTo>
                  <a:lnTo>
                    <a:pt x="918" y="454"/>
                  </a:lnTo>
                  <a:lnTo>
                    <a:pt x="870" y="442"/>
                  </a:lnTo>
                  <a:lnTo>
                    <a:pt x="858" y="436"/>
                  </a:lnTo>
                  <a:lnTo>
                    <a:pt x="828" y="430"/>
                  </a:lnTo>
                  <a:lnTo>
                    <a:pt x="791" y="412"/>
                  </a:lnTo>
                  <a:lnTo>
                    <a:pt x="743" y="388"/>
                  </a:lnTo>
                  <a:lnTo>
                    <a:pt x="690" y="364"/>
                  </a:lnTo>
                  <a:lnTo>
                    <a:pt x="636" y="334"/>
                  </a:lnTo>
                  <a:lnTo>
                    <a:pt x="515" y="280"/>
                  </a:lnTo>
                  <a:lnTo>
                    <a:pt x="467" y="256"/>
                  </a:lnTo>
                  <a:lnTo>
                    <a:pt x="443" y="244"/>
                  </a:lnTo>
                  <a:lnTo>
                    <a:pt x="0" y="0"/>
                  </a:lnTo>
                  <a:lnTo>
                    <a:pt x="123" y="120"/>
                  </a:lnTo>
                  <a:lnTo>
                    <a:pt x="585" y="390"/>
                  </a:lnTo>
                  <a:lnTo>
                    <a:pt x="708" y="462"/>
                  </a:lnTo>
                  <a:lnTo>
                    <a:pt x="849" y="543"/>
                  </a:lnTo>
                  <a:lnTo>
                    <a:pt x="882" y="564"/>
                  </a:lnTo>
                  <a:lnTo>
                    <a:pt x="897" y="621"/>
                  </a:lnTo>
                  <a:lnTo>
                    <a:pt x="981" y="675"/>
                  </a:lnTo>
                  <a:close/>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5" name="Freeform 15"/>
            <p:cNvSpPr>
              <a:spLocks/>
            </p:cNvSpPr>
            <p:nvPr userDrawn="1"/>
          </p:nvSpPr>
          <p:spPr bwMode="hidden">
            <a:xfrm>
              <a:off x="0" y="2994"/>
              <a:ext cx="2723" cy="1091"/>
            </a:xfrm>
            <a:custGeom>
              <a:avLst/>
              <a:gdLst>
                <a:gd name="T0" fmla="*/ 2370 w 2723"/>
                <a:gd name="T1" fmla="*/ 72 h 1091"/>
                <a:gd name="T2" fmla="*/ 2597 w 2723"/>
                <a:gd name="T3" fmla="*/ 198 h 1091"/>
                <a:gd name="T4" fmla="*/ 2639 w 2723"/>
                <a:gd name="T5" fmla="*/ 276 h 1091"/>
                <a:gd name="T6" fmla="*/ 2453 w 2723"/>
                <a:gd name="T7" fmla="*/ 264 h 1091"/>
                <a:gd name="T8" fmla="*/ 2297 w 2723"/>
                <a:gd name="T9" fmla="*/ 204 h 1091"/>
                <a:gd name="T10" fmla="*/ 2112 w 2723"/>
                <a:gd name="T11" fmla="*/ 66 h 1091"/>
                <a:gd name="T12" fmla="*/ 2088 w 2723"/>
                <a:gd name="T13" fmla="*/ 72 h 1091"/>
                <a:gd name="T14" fmla="*/ 2106 w 2723"/>
                <a:gd name="T15" fmla="*/ 114 h 1091"/>
                <a:gd name="T16" fmla="*/ 2412 w 2723"/>
                <a:gd name="T17" fmla="*/ 552 h 1091"/>
                <a:gd name="T18" fmla="*/ 2279 w 2723"/>
                <a:gd name="T19" fmla="*/ 564 h 1091"/>
                <a:gd name="T20" fmla="*/ 2189 w 2723"/>
                <a:gd name="T21" fmla="*/ 492 h 1091"/>
                <a:gd name="T22" fmla="*/ 2058 w 2723"/>
                <a:gd name="T23" fmla="*/ 330 h 1091"/>
                <a:gd name="T24" fmla="*/ 1991 w 2723"/>
                <a:gd name="T25" fmla="*/ 234 h 1091"/>
                <a:gd name="T26" fmla="*/ 1949 w 2723"/>
                <a:gd name="T27" fmla="*/ 174 h 1091"/>
                <a:gd name="T28" fmla="*/ 1824 w 2723"/>
                <a:gd name="T29" fmla="*/ 132 h 1091"/>
                <a:gd name="T30" fmla="*/ 1794 w 2723"/>
                <a:gd name="T31" fmla="*/ 144 h 1091"/>
                <a:gd name="T32" fmla="*/ 1895 w 2723"/>
                <a:gd name="T33" fmla="*/ 222 h 1091"/>
                <a:gd name="T34" fmla="*/ 1943 w 2723"/>
                <a:gd name="T35" fmla="*/ 366 h 1091"/>
                <a:gd name="T36" fmla="*/ 2064 w 2723"/>
                <a:gd name="T37" fmla="*/ 630 h 1091"/>
                <a:gd name="T38" fmla="*/ 2052 w 2723"/>
                <a:gd name="T39" fmla="*/ 695 h 1091"/>
                <a:gd name="T40" fmla="*/ 1955 w 2723"/>
                <a:gd name="T41" fmla="*/ 683 h 1091"/>
                <a:gd name="T42" fmla="*/ 1913 w 2723"/>
                <a:gd name="T43" fmla="*/ 636 h 1091"/>
                <a:gd name="T44" fmla="*/ 1703 w 2723"/>
                <a:gd name="T45" fmla="*/ 312 h 1091"/>
                <a:gd name="T46" fmla="*/ 1637 w 2723"/>
                <a:gd name="T47" fmla="*/ 276 h 1091"/>
                <a:gd name="T48" fmla="*/ 1643 w 2723"/>
                <a:gd name="T49" fmla="*/ 318 h 1091"/>
                <a:gd name="T50" fmla="*/ 1673 w 2723"/>
                <a:gd name="T51" fmla="*/ 408 h 1091"/>
                <a:gd name="T52" fmla="*/ 1716 w 2723"/>
                <a:gd name="T53" fmla="*/ 779 h 1091"/>
                <a:gd name="T54" fmla="*/ 1691 w 2723"/>
                <a:gd name="T55" fmla="*/ 737 h 1091"/>
                <a:gd name="T56" fmla="*/ 1613 w 2723"/>
                <a:gd name="T57" fmla="*/ 582 h 1091"/>
                <a:gd name="T58" fmla="*/ 1494 w 2723"/>
                <a:gd name="T59" fmla="*/ 480 h 1091"/>
                <a:gd name="T60" fmla="*/ 1248 w 2723"/>
                <a:gd name="T61" fmla="*/ 528 h 1091"/>
                <a:gd name="T62" fmla="*/ 996 w 2723"/>
                <a:gd name="T63" fmla="*/ 630 h 1091"/>
                <a:gd name="T64" fmla="*/ 714 w 2723"/>
                <a:gd name="T65" fmla="*/ 534 h 1091"/>
                <a:gd name="T66" fmla="*/ 198 w 2723"/>
                <a:gd name="T67" fmla="*/ 288 h 1091"/>
                <a:gd name="T68" fmla="*/ 0 w 2723"/>
                <a:gd name="T69" fmla="*/ 460 h 1091"/>
                <a:gd name="T70" fmla="*/ 288 w 2723"/>
                <a:gd name="T71" fmla="*/ 570 h 1091"/>
                <a:gd name="T72" fmla="*/ 461 w 2723"/>
                <a:gd name="T73" fmla="*/ 654 h 1091"/>
                <a:gd name="T74" fmla="*/ 725 w 2723"/>
                <a:gd name="T75" fmla="*/ 755 h 1091"/>
                <a:gd name="T76" fmla="*/ 966 w 2723"/>
                <a:gd name="T77" fmla="*/ 791 h 1091"/>
                <a:gd name="T78" fmla="*/ 1176 w 2723"/>
                <a:gd name="T79" fmla="*/ 779 h 1091"/>
                <a:gd name="T80" fmla="*/ 1278 w 2723"/>
                <a:gd name="T81" fmla="*/ 791 h 1091"/>
                <a:gd name="T82" fmla="*/ 1404 w 2723"/>
                <a:gd name="T83" fmla="*/ 845 h 1091"/>
                <a:gd name="T84" fmla="*/ 1416 w 2723"/>
                <a:gd name="T85" fmla="*/ 887 h 1091"/>
                <a:gd name="T86" fmla="*/ 1361 w 2723"/>
                <a:gd name="T87" fmla="*/ 923 h 1091"/>
                <a:gd name="T88" fmla="*/ 1385 w 2723"/>
                <a:gd name="T89" fmla="*/ 1007 h 1091"/>
                <a:gd name="T90" fmla="*/ 1494 w 2723"/>
                <a:gd name="T91" fmla="*/ 1085 h 1091"/>
                <a:gd name="T92" fmla="*/ 1697 w 2723"/>
                <a:gd name="T93" fmla="*/ 1043 h 1091"/>
                <a:gd name="T94" fmla="*/ 1812 w 2723"/>
                <a:gd name="T95" fmla="*/ 989 h 1091"/>
                <a:gd name="T96" fmla="*/ 1973 w 2723"/>
                <a:gd name="T97" fmla="*/ 917 h 1091"/>
                <a:gd name="T98" fmla="*/ 2201 w 2723"/>
                <a:gd name="T99" fmla="*/ 899 h 1091"/>
                <a:gd name="T100" fmla="*/ 2364 w 2723"/>
                <a:gd name="T101" fmla="*/ 863 h 1091"/>
                <a:gd name="T102" fmla="*/ 2400 w 2723"/>
                <a:gd name="T103" fmla="*/ 743 h 1091"/>
                <a:gd name="T104" fmla="*/ 2471 w 2723"/>
                <a:gd name="T105" fmla="*/ 701 h 1091"/>
                <a:gd name="T106" fmla="*/ 2621 w 2723"/>
                <a:gd name="T107" fmla="*/ 504 h 1091"/>
                <a:gd name="T108" fmla="*/ 2693 w 2723"/>
                <a:gd name="T109" fmla="*/ 374 h 109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723" h="1091">
                  <a:moveTo>
                    <a:pt x="2723" y="299"/>
                  </a:moveTo>
                  <a:lnTo>
                    <a:pt x="2715" y="240"/>
                  </a:lnTo>
                  <a:lnTo>
                    <a:pt x="2656" y="195"/>
                  </a:lnTo>
                  <a:lnTo>
                    <a:pt x="2370" y="72"/>
                  </a:lnTo>
                  <a:lnTo>
                    <a:pt x="2303" y="54"/>
                  </a:lnTo>
                  <a:lnTo>
                    <a:pt x="2585" y="186"/>
                  </a:lnTo>
                  <a:lnTo>
                    <a:pt x="2591" y="192"/>
                  </a:lnTo>
                  <a:lnTo>
                    <a:pt x="2597" y="198"/>
                  </a:lnTo>
                  <a:lnTo>
                    <a:pt x="2621" y="228"/>
                  </a:lnTo>
                  <a:lnTo>
                    <a:pt x="2639" y="258"/>
                  </a:lnTo>
                  <a:lnTo>
                    <a:pt x="2646" y="270"/>
                  </a:lnTo>
                  <a:lnTo>
                    <a:pt x="2639" y="276"/>
                  </a:lnTo>
                  <a:lnTo>
                    <a:pt x="2603" y="282"/>
                  </a:lnTo>
                  <a:lnTo>
                    <a:pt x="2555" y="282"/>
                  </a:lnTo>
                  <a:lnTo>
                    <a:pt x="2507" y="276"/>
                  </a:lnTo>
                  <a:lnTo>
                    <a:pt x="2453" y="264"/>
                  </a:lnTo>
                  <a:lnTo>
                    <a:pt x="2394" y="246"/>
                  </a:lnTo>
                  <a:lnTo>
                    <a:pt x="2340" y="222"/>
                  </a:lnTo>
                  <a:lnTo>
                    <a:pt x="2321" y="216"/>
                  </a:lnTo>
                  <a:lnTo>
                    <a:pt x="2297" y="204"/>
                  </a:lnTo>
                  <a:lnTo>
                    <a:pt x="2171" y="126"/>
                  </a:lnTo>
                  <a:lnTo>
                    <a:pt x="2165" y="120"/>
                  </a:lnTo>
                  <a:lnTo>
                    <a:pt x="2154" y="102"/>
                  </a:lnTo>
                  <a:lnTo>
                    <a:pt x="2112" y="66"/>
                  </a:lnTo>
                  <a:lnTo>
                    <a:pt x="2064" y="24"/>
                  </a:lnTo>
                  <a:lnTo>
                    <a:pt x="2046" y="6"/>
                  </a:lnTo>
                  <a:lnTo>
                    <a:pt x="2034" y="0"/>
                  </a:lnTo>
                  <a:lnTo>
                    <a:pt x="2088" y="72"/>
                  </a:lnTo>
                  <a:lnTo>
                    <a:pt x="2106" y="108"/>
                  </a:lnTo>
                  <a:lnTo>
                    <a:pt x="2106" y="114"/>
                  </a:lnTo>
                  <a:lnTo>
                    <a:pt x="2112" y="114"/>
                  </a:lnTo>
                  <a:lnTo>
                    <a:pt x="2406" y="516"/>
                  </a:lnTo>
                  <a:lnTo>
                    <a:pt x="2412" y="534"/>
                  </a:lnTo>
                  <a:lnTo>
                    <a:pt x="2412" y="552"/>
                  </a:lnTo>
                  <a:lnTo>
                    <a:pt x="2394" y="576"/>
                  </a:lnTo>
                  <a:lnTo>
                    <a:pt x="2364" y="588"/>
                  </a:lnTo>
                  <a:lnTo>
                    <a:pt x="2321" y="588"/>
                  </a:lnTo>
                  <a:lnTo>
                    <a:pt x="2279" y="564"/>
                  </a:lnTo>
                  <a:lnTo>
                    <a:pt x="2237" y="534"/>
                  </a:lnTo>
                  <a:lnTo>
                    <a:pt x="2201" y="504"/>
                  </a:lnTo>
                  <a:lnTo>
                    <a:pt x="2195" y="498"/>
                  </a:lnTo>
                  <a:lnTo>
                    <a:pt x="2189" y="492"/>
                  </a:lnTo>
                  <a:lnTo>
                    <a:pt x="2171" y="462"/>
                  </a:lnTo>
                  <a:lnTo>
                    <a:pt x="2142" y="420"/>
                  </a:lnTo>
                  <a:lnTo>
                    <a:pt x="2100" y="378"/>
                  </a:lnTo>
                  <a:lnTo>
                    <a:pt x="2058" y="330"/>
                  </a:lnTo>
                  <a:lnTo>
                    <a:pt x="2040" y="318"/>
                  </a:lnTo>
                  <a:lnTo>
                    <a:pt x="2028" y="300"/>
                  </a:lnTo>
                  <a:lnTo>
                    <a:pt x="2009" y="264"/>
                  </a:lnTo>
                  <a:lnTo>
                    <a:pt x="1991" y="234"/>
                  </a:lnTo>
                  <a:lnTo>
                    <a:pt x="1985" y="210"/>
                  </a:lnTo>
                  <a:lnTo>
                    <a:pt x="1973" y="192"/>
                  </a:lnTo>
                  <a:lnTo>
                    <a:pt x="1967" y="180"/>
                  </a:lnTo>
                  <a:lnTo>
                    <a:pt x="1949" y="174"/>
                  </a:lnTo>
                  <a:lnTo>
                    <a:pt x="1907" y="156"/>
                  </a:lnTo>
                  <a:lnTo>
                    <a:pt x="1860" y="138"/>
                  </a:lnTo>
                  <a:lnTo>
                    <a:pt x="1836" y="132"/>
                  </a:lnTo>
                  <a:lnTo>
                    <a:pt x="1824" y="132"/>
                  </a:lnTo>
                  <a:lnTo>
                    <a:pt x="1806" y="132"/>
                  </a:lnTo>
                  <a:lnTo>
                    <a:pt x="1800" y="138"/>
                  </a:lnTo>
                  <a:lnTo>
                    <a:pt x="1794" y="144"/>
                  </a:lnTo>
                  <a:lnTo>
                    <a:pt x="1842" y="156"/>
                  </a:lnTo>
                  <a:lnTo>
                    <a:pt x="1872" y="180"/>
                  </a:lnTo>
                  <a:lnTo>
                    <a:pt x="1889" y="204"/>
                  </a:lnTo>
                  <a:lnTo>
                    <a:pt x="1895" y="222"/>
                  </a:lnTo>
                  <a:lnTo>
                    <a:pt x="1889" y="240"/>
                  </a:lnTo>
                  <a:lnTo>
                    <a:pt x="1901" y="270"/>
                  </a:lnTo>
                  <a:lnTo>
                    <a:pt x="1919" y="318"/>
                  </a:lnTo>
                  <a:lnTo>
                    <a:pt x="1943" y="366"/>
                  </a:lnTo>
                  <a:lnTo>
                    <a:pt x="1991" y="480"/>
                  </a:lnTo>
                  <a:lnTo>
                    <a:pt x="2021" y="534"/>
                  </a:lnTo>
                  <a:lnTo>
                    <a:pt x="2040" y="582"/>
                  </a:lnTo>
                  <a:lnTo>
                    <a:pt x="2064" y="630"/>
                  </a:lnTo>
                  <a:lnTo>
                    <a:pt x="2076" y="666"/>
                  </a:lnTo>
                  <a:lnTo>
                    <a:pt x="2082" y="683"/>
                  </a:lnTo>
                  <a:lnTo>
                    <a:pt x="2070" y="695"/>
                  </a:lnTo>
                  <a:lnTo>
                    <a:pt x="2052" y="695"/>
                  </a:lnTo>
                  <a:lnTo>
                    <a:pt x="2021" y="695"/>
                  </a:lnTo>
                  <a:lnTo>
                    <a:pt x="1997" y="695"/>
                  </a:lnTo>
                  <a:lnTo>
                    <a:pt x="1973" y="689"/>
                  </a:lnTo>
                  <a:lnTo>
                    <a:pt x="1955" y="683"/>
                  </a:lnTo>
                  <a:lnTo>
                    <a:pt x="1949" y="683"/>
                  </a:lnTo>
                  <a:lnTo>
                    <a:pt x="1949" y="677"/>
                  </a:lnTo>
                  <a:lnTo>
                    <a:pt x="1943" y="672"/>
                  </a:lnTo>
                  <a:lnTo>
                    <a:pt x="1913" y="636"/>
                  </a:lnTo>
                  <a:lnTo>
                    <a:pt x="1806" y="324"/>
                  </a:lnTo>
                  <a:lnTo>
                    <a:pt x="1776" y="330"/>
                  </a:lnTo>
                  <a:lnTo>
                    <a:pt x="1746" y="330"/>
                  </a:lnTo>
                  <a:lnTo>
                    <a:pt x="1703" y="312"/>
                  </a:lnTo>
                  <a:lnTo>
                    <a:pt x="1673" y="288"/>
                  </a:lnTo>
                  <a:lnTo>
                    <a:pt x="1667" y="276"/>
                  </a:lnTo>
                  <a:lnTo>
                    <a:pt x="1655" y="270"/>
                  </a:lnTo>
                  <a:lnTo>
                    <a:pt x="1637" y="276"/>
                  </a:lnTo>
                  <a:lnTo>
                    <a:pt x="1631" y="288"/>
                  </a:lnTo>
                  <a:lnTo>
                    <a:pt x="1625" y="306"/>
                  </a:lnTo>
                  <a:lnTo>
                    <a:pt x="1625" y="312"/>
                  </a:lnTo>
                  <a:lnTo>
                    <a:pt x="1643" y="318"/>
                  </a:lnTo>
                  <a:lnTo>
                    <a:pt x="1655" y="336"/>
                  </a:lnTo>
                  <a:lnTo>
                    <a:pt x="1667" y="366"/>
                  </a:lnTo>
                  <a:lnTo>
                    <a:pt x="1673" y="402"/>
                  </a:lnTo>
                  <a:lnTo>
                    <a:pt x="1673" y="408"/>
                  </a:lnTo>
                  <a:lnTo>
                    <a:pt x="1673" y="414"/>
                  </a:lnTo>
                  <a:lnTo>
                    <a:pt x="1716" y="761"/>
                  </a:lnTo>
                  <a:lnTo>
                    <a:pt x="1716" y="773"/>
                  </a:lnTo>
                  <a:lnTo>
                    <a:pt x="1716" y="779"/>
                  </a:lnTo>
                  <a:lnTo>
                    <a:pt x="1709" y="773"/>
                  </a:lnTo>
                  <a:lnTo>
                    <a:pt x="1703" y="755"/>
                  </a:lnTo>
                  <a:lnTo>
                    <a:pt x="1697" y="749"/>
                  </a:lnTo>
                  <a:lnTo>
                    <a:pt x="1691" y="737"/>
                  </a:lnTo>
                  <a:lnTo>
                    <a:pt x="1679" y="713"/>
                  </a:lnTo>
                  <a:lnTo>
                    <a:pt x="1661" y="672"/>
                  </a:lnTo>
                  <a:lnTo>
                    <a:pt x="1643" y="630"/>
                  </a:lnTo>
                  <a:lnTo>
                    <a:pt x="1613" y="582"/>
                  </a:lnTo>
                  <a:lnTo>
                    <a:pt x="1589" y="540"/>
                  </a:lnTo>
                  <a:lnTo>
                    <a:pt x="1560" y="510"/>
                  </a:lnTo>
                  <a:lnTo>
                    <a:pt x="1536" y="492"/>
                  </a:lnTo>
                  <a:lnTo>
                    <a:pt x="1494" y="480"/>
                  </a:lnTo>
                  <a:lnTo>
                    <a:pt x="1446" y="480"/>
                  </a:lnTo>
                  <a:lnTo>
                    <a:pt x="1397" y="486"/>
                  </a:lnTo>
                  <a:lnTo>
                    <a:pt x="1349" y="498"/>
                  </a:lnTo>
                  <a:lnTo>
                    <a:pt x="1248" y="528"/>
                  </a:lnTo>
                  <a:lnTo>
                    <a:pt x="1158" y="570"/>
                  </a:lnTo>
                  <a:lnTo>
                    <a:pt x="1104" y="600"/>
                  </a:lnTo>
                  <a:lnTo>
                    <a:pt x="1037" y="624"/>
                  </a:lnTo>
                  <a:lnTo>
                    <a:pt x="996" y="630"/>
                  </a:lnTo>
                  <a:lnTo>
                    <a:pt x="948" y="630"/>
                  </a:lnTo>
                  <a:lnTo>
                    <a:pt x="900" y="618"/>
                  </a:lnTo>
                  <a:lnTo>
                    <a:pt x="840" y="588"/>
                  </a:lnTo>
                  <a:lnTo>
                    <a:pt x="714" y="534"/>
                  </a:lnTo>
                  <a:lnTo>
                    <a:pt x="582" y="474"/>
                  </a:lnTo>
                  <a:lnTo>
                    <a:pt x="443" y="408"/>
                  </a:lnTo>
                  <a:lnTo>
                    <a:pt x="318" y="348"/>
                  </a:lnTo>
                  <a:lnTo>
                    <a:pt x="198" y="288"/>
                  </a:lnTo>
                  <a:lnTo>
                    <a:pt x="149" y="264"/>
                  </a:lnTo>
                  <a:lnTo>
                    <a:pt x="102" y="240"/>
                  </a:lnTo>
                  <a:lnTo>
                    <a:pt x="0" y="187"/>
                  </a:lnTo>
                  <a:lnTo>
                    <a:pt x="0" y="460"/>
                  </a:lnTo>
                  <a:lnTo>
                    <a:pt x="36" y="474"/>
                  </a:lnTo>
                  <a:lnTo>
                    <a:pt x="149" y="516"/>
                  </a:lnTo>
                  <a:lnTo>
                    <a:pt x="216" y="540"/>
                  </a:lnTo>
                  <a:lnTo>
                    <a:pt x="288" y="570"/>
                  </a:lnTo>
                  <a:lnTo>
                    <a:pt x="348" y="594"/>
                  </a:lnTo>
                  <a:lnTo>
                    <a:pt x="396" y="618"/>
                  </a:lnTo>
                  <a:lnTo>
                    <a:pt x="432" y="636"/>
                  </a:lnTo>
                  <a:lnTo>
                    <a:pt x="461" y="654"/>
                  </a:lnTo>
                  <a:lnTo>
                    <a:pt x="504" y="672"/>
                  </a:lnTo>
                  <a:lnTo>
                    <a:pt x="588" y="707"/>
                  </a:lnTo>
                  <a:lnTo>
                    <a:pt x="684" y="743"/>
                  </a:lnTo>
                  <a:lnTo>
                    <a:pt x="725" y="755"/>
                  </a:lnTo>
                  <a:lnTo>
                    <a:pt x="761" y="767"/>
                  </a:lnTo>
                  <a:lnTo>
                    <a:pt x="828" y="779"/>
                  </a:lnTo>
                  <a:lnTo>
                    <a:pt x="894" y="785"/>
                  </a:lnTo>
                  <a:lnTo>
                    <a:pt x="966" y="791"/>
                  </a:lnTo>
                  <a:lnTo>
                    <a:pt x="1031" y="791"/>
                  </a:lnTo>
                  <a:lnTo>
                    <a:pt x="1092" y="785"/>
                  </a:lnTo>
                  <a:lnTo>
                    <a:pt x="1146" y="785"/>
                  </a:lnTo>
                  <a:lnTo>
                    <a:pt x="1176" y="779"/>
                  </a:lnTo>
                  <a:lnTo>
                    <a:pt x="1188" y="779"/>
                  </a:lnTo>
                  <a:lnTo>
                    <a:pt x="1236" y="785"/>
                  </a:lnTo>
                  <a:lnTo>
                    <a:pt x="1278" y="791"/>
                  </a:lnTo>
                  <a:lnTo>
                    <a:pt x="1307" y="803"/>
                  </a:lnTo>
                  <a:lnTo>
                    <a:pt x="1337" y="809"/>
                  </a:lnTo>
                  <a:lnTo>
                    <a:pt x="1379" y="827"/>
                  </a:lnTo>
                  <a:lnTo>
                    <a:pt x="1404" y="845"/>
                  </a:lnTo>
                  <a:lnTo>
                    <a:pt x="1416" y="863"/>
                  </a:lnTo>
                  <a:lnTo>
                    <a:pt x="1416" y="875"/>
                  </a:lnTo>
                  <a:lnTo>
                    <a:pt x="1416" y="881"/>
                  </a:lnTo>
                  <a:lnTo>
                    <a:pt x="1416" y="887"/>
                  </a:lnTo>
                  <a:lnTo>
                    <a:pt x="1410" y="887"/>
                  </a:lnTo>
                  <a:lnTo>
                    <a:pt x="1397" y="893"/>
                  </a:lnTo>
                  <a:lnTo>
                    <a:pt x="1379" y="905"/>
                  </a:lnTo>
                  <a:lnTo>
                    <a:pt x="1361" y="923"/>
                  </a:lnTo>
                  <a:lnTo>
                    <a:pt x="1355" y="941"/>
                  </a:lnTo>
                  <a:lnTo>
                    <a:pt x="1361" y="971"/>
                  </a:lnTo>
                  <a:lnTo>
                    <a:pt x="1367" y="989"/>
                  </a:lnTo>
                  <a:lnTo>
                    <a:pt x="1385" y="1007"/>
                  </a:lnTo>
                  <a:lnTo>
                    <a:pt x="1404" y="1025"/>
                  </a:lnTo>
                  <a:lnTo>
                    <a:pt x="1434" y="1049"/>
                  </a:lnTo>
                  <a:lnTo>
                    <a:pt x="1464" y="1067"/>
                  </a:lnTo>
                  <a:lnTo>
                    <a:pt x="1494" y="1085"/>
                  </a:lnTo>
                  <a:lnTo>
                    <a:pt x="1554" y="1091"/>
                  </a:lnTo>
                  <a:lnTo>
                    <a:pt x="1607" y="1085"/>
                  </a:lnTo>
                  <a:lnTo>
                    <a:pt x="1661" y="1067"/>
                  </a:lnTo>
                  <a:lnTo>
                    <a:pt x="1697" y="1043"/>
                  </a:lnTo>
                  <a:lnTo>
                    <a:pt x="1734" y="1019"/>
                  </a:lnTo>
                  <a:lnTo>
                    <a:pt x="1752" y="995"/>
                  </a:lnTo>
                  <a:lnTo>
                    <a:pt x="1758" y="989"/>
                  </a:lnTo>
                  <a:lnTo>
                    <a:pt x="1812" y="989"/>
                  </a:lnTo>
                  <a:lnTo>
                    <a:pt x="1860" y="983"/>
                  </a:lnTo>
                  <a:lnTo>
                    <a:pt x="1907" y="965"/>
                  </a:lnTo>
                  <a:lnTo>
                    <a:pt x="1943" y="941"/>
                  </a:lnTo>
                  <a:lnTo>
                    <a:pt x="1973" y="917"/>
                  </a:lnTo>
                  <a:lnTo>
                    <a:pt x="2003" y="899"/>
                  </a:lnTo>
                  <a:lnTo>
                    <a:pt x="2015" y="881"/>
                  </a:lnTo>
                  <a:lnTo>
                    <a:pt x="2021" y="875"/>
                  </a:lnTo>
                  <a:lnTo>
                    <a:pt x="2201" y="899"/>
                  </a:lnTo>
                  <a:lnTo>
                    <a:pt x="2243" y="905"/>
                  </a:lnTo>
                  <a:lnTo>
                    <a:pt x="2273" y="899"/>
                  </a:lnTo>
                  <a:lnTo>
                    <a:pt x="2327" y="887"/>
                  </a:lnTo>
                  <a:lnTo>
                    <a:pt x="2364" y="863"/>
                  </a:lnTo>
                  <a:lnTo>
                    <a:pt x="2388" y="827"/>
                  </a:lnTo>
                  <a:lnTo>
                    <a:pt x="2400" y="797"/>
                  </a:lnTo>
                  <a:lnTo>
                    <a:pt x="2400" y="767"/>
                  </a:lnTo>
                  <a:lnTo>
                    <a:pt x="2400" y="743"/>
                  </a:lnTo>
                  <a:lnTo>
                    <a:pt x="2400" y="737"/>
                  </a:lnTo>
                  <a:lnTo>
                    <a:pt x="2418" y="737"/>
                  </a:lnTo>
                  <a:lnTo>
                    <a:pt x="2436" y="731"/>
                  </a:lnTo>
                  <a:lnTo>
                    <a:pt x="2471" y="701"/>
                  </a:lnTo>
                  <a:lnTo>
                    <a:pt x="2513" y="660"/>
                  </a:lnTo>
                  <a:lnTo>
                    <a:pt x="2555" y="606"/>
                  </a:lnTo>
                  <a:lnTo>
                    <a:pt x="2591" y="552"/>
                  </a:lnTo>
                  <a:lnTo>
                    <a:pt x="2621" y="504"/>
                  </a:lnTo>
                  <a:lnTo>
                    <a:pt x="2639" y="468"/>
                  </a:lnTo>
                  <a:lnTo>
                    <a:pt x="2646" y="462"/>
                  </a:lnTo>
                  <a:lnTo>
                    <a:pt x="2646" y="456"/>
                  </a:lnTo>
                  <a:lnTo>
                    <a:pt x="2693" y="374"/>
                  </a:lnTo>
                  <a:lnTo>
                    <a:pt x="2723" y="299"/>
                  </a:lnTo>
                  <a:close/>
                </a:path>
              </a:pathLst>
            </a:custGeom>
            <a:solidFill>
              <a:schemeClr val="bg1"/>
            </a:solidFill>
            <a:ln w="25400">
              <a:solidFill>
                <a:schemeClr val="tx1"/>
              </a:solidFill>
              <a:round/>
              <a:headEnd/>
              <a:tailEnd/>
            </a:ln>
          </p:spPr>
          <p:txBody>
            <a:bodyPr/>
            <a:lstStyle/>
            <a:p>
              <a:endParaRPr lang="ja-JP" altLang="en-US"/>
            </a:p>
          </p:txBody>
        </p:sp>
      </p:grpSp>
      <p:sp>
        <p:nvSpPr>
          <p:cNvPr id="16" name="Text Box 16"/>
          <p:cNvSpPr txBox="1">
            <a:spLocks noChangeArrowheads="1"/>
          </p:cNvSpPr>
          <p:nvPr userDrawn="1"/>
        </p:nvSpPr>
        <p:spPr bwMode="auto">
          <a:xfrm>
            <a:off x="822325" y="6489700"/>
            <a:ext cx="7653338" cy="304800"/>
          </a:xfrm>
          <a:prstGeom prst="rect">
            <a:avLst/>
          </a:prstGeom>
          <a:noFill/>
          <a:ln>
            <a:noFill/>
          </a:ln>
          <a:effectLst/>
          <a:extLst/>
        </p:spPr>
        <p:txBody>
          <a:bodyPr wrap="none">
            <a:spAutoFit/>
          </a:bodyP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r>
              <a:rPr kumimoji="0" lang="en-US" altLang="ja-JP" sz="1400" smtClean="0"/>
              <a:t>Chiến lược phát triển Doanh nghiệp vừa và nhỏ Việt Nam – Viet SME strategy for development</a:t>
            </a:r>
          </a:p>
        </p:txBody>
      </p:sp>
    </p:spTree>
    <p:extLst>
      <p:ext uri="{BB962C8B-B14F-4D97-AF65-F5344CB8AC3E}">
        <p14:creationId xmlns:p14="http://schemas.microsoft.com/office/powerpoint/2010/main" xmlns="" val="277075611"/>
      </p:ext>
    </p:extLst>
  </p:cSld>
  <p:clrMapOvr>
    <a:overrideClrMapping bg1="dk2" tx1="lt1" bg2="dk1" tx2="lt2" accent1="accent1" accent2="accent2" accent3="accent3" accent4="accent4" accent5="accent5" accent6="accent6" hlink="hlink" folHlink="folHlink"/>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382009695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xmlns="" val="227733847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257769925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383268209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xmlns="" val="417777059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071139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xmlns="" val="254679831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xmlns="" val="1559759487"/>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xmlns="" val="2480983430"/>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430283343"/>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233911636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userDrawn="1"/>
        </p:nvGrpSpPr>
        <p:grpSpPr bwMode="auto">
          <a:xfrm>
            <a:off x="0" y="2235200"/>
            <a:ext cx="9144000" cy="4046538"/>
            <a:chOff x="0" y="1536"/>
            <a:chExt cx="5760" cy="2549"/>
          </a:xfrm>
        </p:grpSpPr>
        <p:sp>
          <p:nvSpPr>
            <p:cNvPr id="3" name="Rectangle 3"/>
            <p:cNvSpPr>
              <a:spLocks noChangeArrowheads="1"/>
            </p:cNvSpPr>
            <p:nvPr userDrawn="1"/>
          </p:nvSpPr>
          <p:spPr bwMode="hidden">
            <a:xfrm rot="-1424751">
              <a:off x="2121" y="2592"/>
              <a:ext cx="3072" cy="384"/>
            </a:xfrm>
            <a:prstGeom prst="rect">
              <a:avLst/>
            </a:prstGeom>
            <a:gradFill rotWithShape="0">
              <a:gsLst>
                <a:gs pos="0">
                  <a:schemeClr val="bg1">
                    <a:gamma/>
                    <a:shade val="94118"/>
                    <a:invGamma/>
                  </a:schemeClr>
                </a:gs>
                <a:gs pos="50000">
                  <a:schemeClr val="bg1"/>
                </a:gs>
                <a:gs pos="100000">
                  <a:schemeClr val="bg1">
                    <a:gamma/>
                    <a:shade val="94118"/>
                    <a:invGamma/>
                  </a:schemeClr>
                </a:gs>
              </a:gsLst>
              <a:lin ang="18900000" scaled="1"/>
            </a:gradFill>
            <a:ln w="25400">
              <a:solidFill>
                <a:schemeClr val="tx1"/>
              </a:solidFill>
              <a:miter lim="800000"/>
              <a:headEnd/>
              <a:tailEnd/>
            </a:ln>
            <a:effectLs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smtClean="0"/>
            </a:p>
          </p:txBody>
        </p:sp>
        <p:sp>
          <p:nvSpPr>
            <p:cNvPr id="4" name="Freeform 4"/>
            <p:cNvSpPr>
              <a:spLocks/>
            </p:cNvSpPr>
            <p:nvPr userDrawn="1"/>
          </p:nvSpPr>
          <p:spPr bwMode="hidden">
            <a:xfrm>
              <a:off x="0" y="2664"/>
              <a:ext cx="2688" cy="1224"/>
            </a:xfrm>
            <a:custGeom>
              <a:avLst/>
              <a:gdLst>
                <a:gd name="T0" fmla="*/ 0 w 2688"/>
                <a:gd name="T1" fmla="*/ 0 h 1224"/>
                <a:gd name="T2" fmla="*/ 960 w 2688"/>
                <a:gd name="T3" fmla="*/ 552 h 1224"/>
                <a:gd name="T4" fmla="*/ 1968 w 2688"/>
                <a:gd name="T5" fmla="*/ 264 h 1224"/>
                <a:gd name="T6" fmla="*/ 2028 w 2688"/>
                <a:gd name="T7" fmla="*/ 270 h 1224"/>
                <a:gd name="T8" fmla="*/ 2661 w 2688"/>
                <a:gd name="T9" fmla="*/ 528 h 1224"/>
                <a:gd name="T10" fmla="*/ 2688 w 2688"/>
                <a:gd name="T11" fmla="*/ 648 h 1224"/>
                <a:gd name="T12" fmla="*/ 2304 w 2688"/>
                <a:gd name="T13" fmla="*/ 1080 h 1224"/>
                <a:gd name="T14" fmla="*/ 1584 w 2688"/>
                <a:gd name="T15" fmla="*/ 1224 h 1224"/>
                <a:gd name="T16" fmla="*/ 1296 w 2688"/>
                <a:gd name="T17" fmla="*/ 936 h 1224"/>
                <a:gd name="T18" fmla="*/ 864 w 2688"/>
                <a:gd name="T19" fmla="*/ 1032 h 1224"/>
                <a:gd name="T20" fmla="*/ 0 w 2688"/>
                <a:gd name="T21" fmla="*/ 552 h 1224"/>
                <a:gd name="T22" fmla="*/ 0 w 2688"/>
                <a:gd name="T23" fmla="*/ 0 h 12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88" h="1224">
                  <a:moveTo>
                    <a:pt x="0" y="0"/>
                  </a:moveTo>
                  <a:lnTo>
                    <a:pt x="960" y="552"/>
                  </a:lnTo>
                  <a:lnTo>
                    <a:pt x="1968" y="264"/>
                  </a:lnTo>
                  <a:lnTo>
                    <a:pt x="2028" y="270"/>
                  </a:lnTo>
                  <a:lnTo>
                    <a:pt x="2661" y="528"/>
                  </a:lnTo>
                  <a:lnTo>
                    <a:pt x="2688" y="648"/>
                  </a:lnTo>
                  <a:lnTo>
                    <a:pt x="2304" y="1080"/>
                  </a:lnTo>
                  <a:lnTo>
                    <a:pt x="1584" y="1224"/>
                  </a:lnTo>
                  <a:lnTo>
                    <a:pt x="1296" y="936"/>
                  </a:lnTo>
                  <a:lnTo>
                    <a:pt x="864" y="1032"/>
                  </a:lnTo>
                  <a:lnTo>
                    <a:pt x="0" y="552"/>
                  </a:lnTo>
                  <a:lnTo>
                    <a:pt x="0" y="0"/>
                  </a:ln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ja-JP" altLang="en-US"/>
            </a:p>
          </p:txBody>
        </p:sp>
        <p:sp>
          <p:nvSpPr>
            <p:cNvPr id="5" name="Freeform 5"/>
            <p:cNvSpPr>
              <a:spLocks/>
            </p:cNvSpPr>
            <p:nvPr userDrawn="1"/>
          </p:nvSpPr>
          <p:spPr bwMode="hidden">
            <a:xfrm>
              <a:off x="3359" y="1536"/>
              <a:ext cx="2401" cy="1232"/>
            </a:xfrm>
            <a:custGeom>
              <a:avLst/>
              <a:gdLst>
                <a:gd name="T0" fmla="*/ 2208 w 2401"/>
                <a:gd name="T1" fmla="*/ 15 h 1232"/>
                <a:gd name="T2" fmla="*/ 2088 w 2401"/>
                <a:gd name="T3" fmla="*/ 57 h 1232"/>
                <a:gd name="T4" fmla="*/ 1951 w 2401"/>
                <a:gd name="T5" fmla="*/ 99 h 1232"/>
                <a:gd name="T6" fmla="*/ 1704 w 2401"/>
                <a:gd name="T7" fmla="*/ 135 h 1232"/>
                <a:gd name="T8" fmla="*/ 1314 w 2401"/>
                <a:gd name="T9" fmla="*/ 177 h 1232"/>
                <a:gd name="T10" fmla="*/ 1176 w 2401"/>
                <a:gd name="T11" fmla="*/ 189 h 1232"/>
                <a:gd name="T12" fmla="*/ 1122 w 2401"/>
                <a:gd name="T13" fmla="*/ 195 h 1232"/>
                <a:gd name="T14" fmla="*/ 1075 w 2401"/>
                <a:gd name="T15" fmla="*/ 231 h 1232"/>
                <a:gd name="T16" fmla="*/ 924 w 2401"/>
                <a:gd name="T17" fmla="*/ 321 h 1232"/>
                <a:gd name="T18" fmla="*/ 840 w 2401"/>
                <a:gd name="T19" fmla="*/ 369 h 1232"/>
                <a:gd name="T20" fmla="*/ 630 w 2401"/>
                <a:gd name="T21" fmla="*/ 458 h 1232"/>
                <a:gd name="T22" fmla="*/ 529 w 2401"/>
                <a:gd name="T23" fmla="*/ 500 h 1232"/>
                <a:gd name="T24" fmla="*/ 487 w 2401"/>
                <a:gd name="T25" fmla="*/ 542 h 1232"/>
                <a:gd name="T26" fmla="*/ 457 w 2401"/>
                <a:gd name="T27" fmla="*/ 590 h 1232"/>
                <a:gd name="T28" fmla="*/ 402 w 2401"/>
                <a:gd name="T29" fmla="*/ 638 h 1232"/>
                <a:gd name="T30" fmla="*/ 330 w 2401"/>
                <a:gd name="T31" fmla="*/ 758 h 1232"/>
                <a:gd name="T32" fmla="*/ 312 w 2401"/>
                <a:gd name="T33" fmla="*/ 788 h 1232"/>
                <a:gd name="T34" fmla="*/ 252 w 2401"/>
                <a:gd name="T35" fmla="*/ 824 h 1232"/>
                <a:gd name="T36" fmla="*/ 84 w 2401"/>
                <a:gd name="T37" fmla="*/ 926 h 1232"/>
                <a:gd name="T38" fmla="*/ 0 w 2401"/>
                <a:gd name="T39" fmla="*/ 992 h 1232"/>
                <a:gd name="T40" fmla="*/ 12 w 2401"/>
                <a:gd name="T41" fmla="*/ 1040 h 1232"/>
                <a:gd name="T42" fmla="*/ 132 w 2401"/>
                <a:gd name="T43" fmla="*/ 1034 h 1232"/>
                <a:gd name="T44" fmla="*/ 336 w 2401"/>
                <a:gd name="T45" fmla="*/ 980 h 1232"/>
                <a:gd name="T46" fmla="*/ 529 w 2401"/>
                <a:gd name="T47" fmla="*/ 896 h 1232"/>
                <a:gd name="T48" fmla="*/ 576 w 2401"/>
                <a:gd name="T49" fmla="*/ 872 h 1232"/>
                <a:gd name="T50" fmla="*/ 714 w 2401"/>
                <a:gd name="T51" fmla="*/ 848 h 1232"/>
                <a:gd name="T52" fmla="*/ 966 w 2401"/>
                <a:gd name="T53" fmla="*/ 794 h 1232"/>
                <a:gd name="T54" fmla="*/ 1212 w 2401"/>
                <a:gd name="T55" fmla="*/ 782 h 1232"/>
                <a:gd name="T56" fmla="*/ 1416 w 2401"/>
                <a:gd name="T57" fmla="*/ 872 h 1232"/>
                <a:gd name="T58" fmla="*/ 1464 w 2401"/>
                <a:gd name="T59" fmla="*/ 932 h 1232"/>
                <a:gd name="T60" fmla="*/ 1440 w 2401"/>
                <a:gd name="T61" fmla="*/ 992 h 1232"/>
                <a:gd name="T62" fmla="*/ 1302 w 2401"/>
                <a:gd name="T63" fmla="*/ 1040 h 1232"/>
                <a:gd name="T64" fmla="*/ 1158 w 2401"/>
                <a:gd name="T65" fmla="*/ 1100 h 1232"/>
                <a:gd name="T66" fmla="*/ 1093 w 2401"/>
                <a:gd name="T67" fmla="*/ 1148 h 1232"/>
                <a:gd name="T68" fmla="*/ 1075 w 2401"/>
                <a:gd name="T69" fmla="*/ 1208 h 1232"/>
                <a:gd name="T70" fmla="*/ 1093 w 2401"/>
                <a:gd name="T71" fmla="*/ 1232 h 1232"/>
                <a:gd name="T72" fmla="*/ 1152 w 2401"/>
                <a:gd name="T73" fmla="*/ 1226 h 1232"/>
                <a:gd name="T74" fmla="*/ 1332 w 2401"/>
                <a:gd name="T75" fmla="*/ 1208 h 1232"/>
                <a:gd name="T76" fmla="*/ 1434 w 2401"/>
                <a:gd name="T77" fmla="*/ 1184 h 1232"/>
                <a:gd name="T78" fmla="*/ 1464 w 2401"/>
                <a:gd name="T79" fmla="*/ 1172 h 1232"/>
                <a:gd name="T80" fmla="*/ 1578 w 2401"/>
                <a:gd name="T81" fmla="*/ 1130 h 1232"/>
                <a:gd name="T82" fmla="*/ 1758 w 2401"/>
                <a:gd name="T83" fmla="*/ 1064 h 1232"/>
                <a:gd name="T84" fmla="*/ 1872 w 2401"/>
                <a:gd name="T85" fmla="*/ 962 h 1232"/>
                <a:gd name="T86" fmla="*/ 1986 w 2401"/>
                <a:gd name="T87" fmla="*/ 800 h 1232"/>
                <a:gd name="T88" fmla="*/ 2166 w 2401"/>
                <a:gd name="T89" fmla="*/ 650 h 1232"/>
                <a:gd name="T90" fmla="*/ 2257 w 2401"/>
                <a:gd name="T91" fmla="*/ 590 h 1232"/>
                <a:gd name="T92" fmla="*/ 2400 w 2401"/>
                <a:gd name="T93" fmla="*/ 57 h 12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01" h="1232">
                  <a:moveTo>
                    <a:pt x="2310" y="3"/>
                  </a:moveTo>
                  <a:lnTo>
                    <a:pt x="2280" y="3"/>
                  </a:lnTo>
                  <a:lnTo>
                    <a:pt x="2208" y="15"/>
                  </a:lnTo>
                  <a:lnTo>
                    <a:pt x="2136" y="27"/>
                  </a:lnTo>
                  <a:lnTo>
                    <a:pt x="2112" y="39"/>
                  </a:lnTo>
                  <a:lnTo>
                    <a:pt x="2088" y="57"/>
                  </a:lnTo>
                  <a:lnTo>
                    <a:pt x="2082" y="63"/>
                  </a:lnTo>
                  <a:lnTo>
                    <a:pt x="2076" y="69"/>
                  </a:lnTo>
                  <a:lnTo>
                    <a:pt x="1951" y="99"/>
                  </a:lnTo>
                  <a:lnTo>
                    <a:pt x="1896" y="111"/>
                  </a:lnTo>
                  <a:lnTo>
                    <a:pt x="1836" y="117"/>
                  </a:lnTo>
                  <a:lnTo>
                    <a:pt x="1704" y="135"/>
                  </a:lnTo>
                  <a:lnTo>
                    <a:pt x="1572" y="153"/>
                  </a:lnTo>
                  <a:lnTo>
                    <a:pt x="1434" y="165"/>
                  </a:lnTo>
                  <a:lnTo>
                    <a:pt x="1314" y="177"/>
                  </a:lnTo>
                  <a:lnTo>
                    <a:pt x="1260" y="183"/>
                  </a:lnTo>
                  <a:lnTo>
                    <a:pt x="1212" y="189"/>
                  </a:lnTo>
                  <a:lnTo>
                    <a:pt x="1176" y="189"/>
                  </a:lnTo>
                  <a:lnTo>
                    <a:pt x="1146" y="195"/>
                  </a:lnTo>
                  <a:lnTo>
                    <a:pt x="1128" y="195"/>
                  </a:lnTo>
                  <a:lnTo>
                    <a:pt x="1122" y="195"/>
                  </a:lnTo>
                  <a:lnTo>
                    <a:pt x="1116" y="201"/>
                  </a:lnTo>
                  <a:lnTo>
                    <a:pt x="1105" y="207"/>
                  </a:lnTo>
                  <a:lnTo>
                    <a:pt x="1075" y="231"/>
                  </a:lnTo>
                  <a:lnTo>
                    <a:pt x="1026" y="261"/>
                  </a:lnTo>
                  <a:lnTo>
                    <a:pt x="972" y="291"/>
                  </a:lnTo>
                  <a:lnTo>
                    <a:pt x="924" y="321"/>
                  </a:lnTo>
                  <a:lnTo>
                    <a:pt x="876" y="345"/>
                  </a:lnTo>
                  <a:lnTo>
                    <a:pt x="846" y="363"/>
                  </a:lnTo>
                  <a:lnTo>
                    <a:pt x="840" y="369"/>
                  </a:lnTo>
                  <a:lnTo>
                    <a:pt x="834" y="369"/>
                  </a:lnTo>
                  <a:lnTo>
                    <a:pt x="732" y="417"/>
                  </a:lnTo>
                  <a:lnTo>
                    <a:pt x="630" y="458"/>
                  </a:lnTo>
                  <a:lnTo>
                    <a:pt x="588" y="476"/>
                  </a:lnTo>
                  <a:lnTo>
                    <a:pt x="552" y="488"/>
                  </a:lnTo>
                  <a:lnTo>
                    <a:pt x="529" y="500"/>
                  </a:lnTo>
                  <a:lnTo>
                    <a:pt x="517" y="506"/>
                  </a:lnTo>
                  <a:lnTo>
                    <a:pt x="499" y="524"/>
                  </a:lnTo>
                  <a:lnTo>
                    <a:pt x="487" y="542"/>
                  </a:lnTo>
                  <a:lnTo>
                    <a:pt x="481" y="560"/>
                  </a:lnTo>
                  <a:lnTo>
                    <a:pt x="481" y="578"/>
                  </a:lnTo>
                  <a:lnTo>
                    <a:pt x="457" y="590"/>
                  </a:lnTo>
                  <a:lnTo>
                    <a:pt x="438" y="596"/>
                  </a:lnTo>
                  <a:lnTo>
                    <a:pt x="420" y="614"/>
                  </a:lnTo>
                  <a:lnTo>
                    <a:pt x="402" y="638"/>
                  </a:lnTo>
                  <a:lnTo>
                    <a:pt x="366" y="698"/>
                  </a:lnTo>
                  <a:lnTo>
                    <a:pt x="348" y="728"/>
                  </a:lnTo>
                  <a:lnTo>
                    <a:pt x="330" y="758"/>
                  </a:lnTo>
                  <a:lnTo>
                    <a:pt x="324" y="776"/>
                  </a:lnTo>
                  <a:lnTo>
                    <a:pt x="318" y="782"/>
                  </a:lnTo>
                  <a:lnTo>
                    <a:pt x="312" y="788"/>
                  </a:lnTo>
                  <a:lnTo>
                    <a:pt x="300" y="794"/>
                  </a:lnTo>
                  <a:lnTo>
                    <a:pt x="282" y="806"/>
                  </a:lnTo>
                  <a:lnTo>
                    <a:pt x="252" y="824"/>
                  </a:lnTo>
                  <a:lnTo>
                    <a:pt x="199" y="854"/>
                  </a:lnTo>
                  <a:lnTo>
                    <a:pt x="151" y="884"/>
                  </a:lnTo>
                  <a:lnTo>
                    <a:pt x="84" y="926"/>
                  </a:lnTo>
                  <a:lnTo>
                    <a:pt x="30" y="962"/>
                  </a:lnTo>
                  <a:lnTo>
                    <a:pt x="12" y="974"/>
                  </a:lnTo>
                  <a:lnTo>
                    <a:pt x="0" y="992"/>
                  </a:lnTo>
                  <a:lnTo>
                    <a:pt x="0" y="1004"/>
                  </a:lnTo>
                  <a:lnTo>
                    <a:pt x="0" y="1022"/>
                  </a:lnTo>
                  <a:lnTo>
                    <a:pt x="12" y="1040"/>
                  </a:lnTo>
                  <a:lnTo>
                    <a:pt x="42" y="1046"/>
                  </a:lnTo>
                  <a:lnTo>
                    <a:pt x="84" y="1046"/>
                  </a:lnTo>
                  <a:lnTo>
                    <a:pt x="132" y="1034"/>
                  </a:lnTo>
                  <a:lnTo>
                    <a:pt x="193" y="1022"/>
                  </a:lnTo>
                  <a:lnTo>
                    <a:pt x="264" y="1004"/>
                  </a:lnTo>
                  <a:lnTo>
                    <a:pt x="336" y="980"/>
                  </a:lnTo>
                  <a:lnTo>
                    <a:pt x="408" y="950"/>
                  </a:lnTo>
                  <a:lnTo>
                    <a:pt x="475" y="920"/>
                  </a:lnTo>
                  <a:lnTo>
                    <a:pt x="529" y="896"/>
                  </a:lnTo>
                  <a:lnTo>
                    <a:pt x="564" y="878"/>
                  </a:lnTo>
                  <a:lnTo>
                    <a:pt x="570" y="872"/>
                  </a:lnTo>
                  <a:lnTo>
                    <a:pt x="576" y="872"/>
                  </a:lnTo>
                  <a:lnTo>
                    <a:pt x="606" y="872"/>
                  </a:lnTo>
                  <a:lnTo>
                    <a:pt x="648" y="866"/>
                  </a:lnTo>
                  <a:lnTo>
                    <a:pt x="714" y="848"/>
                  </a:lnTo>
                  <a:lnTo>
                    <a:pt x="793" y="830"/>
                  </a:lnTo>
                  <a:lnTo>
                    <a:pt x="876" y="812"/>
                  </a:lnTo>
                  <a:lnTo>
                    <a:pt x="966" y="794"/>
                  </a:lnTo>
                  <a:lnTo>
                    <a:pt x="1063" y="782"/>
                  </a:lnTo>
                  <a:lnTo>
                    <a:pt x="1152" y="776"/>
                  </a:lnTo>
                  <a:lnTo>
                    <a:pt x="1212" y="782"/>
                  </a:lnTo>
                  <a:lnTo>
                    <a:pt x="1284" y="806"/>
                  </a:lnTo>
                  <a:lnTo>
                    <a:pt x="1357" y="836"/>
                  </a:lnTo>
                  <a:lnTo>
                    <a:pt x="1416" y="872"/>
                  </a:lnTo>
                  <a:lnTo>
                    <a:pt x="1434" y="890"/>
                  </a:lnTo>
                  <a:lnTo>
                    <a:pt x="1452" y="908"/>
                  </a:lnTo>
                  <a:lnTo>
                    <a:pt x="1464" y="932"/>
                  </a:lnTo>
                  <a:lnTo>
                    <a:pt x="1464" y="950"/>
                  </a:lnTo>
                  <a:lnTo>
                    <a:pt x="1458" y="968"/>
                  </a:lnTo>
                  <a:lnTo>
                    <a:pt x="1440" y="992"/>
                  </a:lnTo>
                  <a:lnTo>
                    <a:pt x="1410" y="1004"/>
                  </a:lnTo>
                  <a:lnTo>
                    <a:pt x="1369" y="1022"/>
                  </a:lnTo>
                  <a:lnTo>
                    <a:pt x="1302" y="1040"/>
                  </a:lnTo>
                  <a:lnTo>
                    <a:pt x="1248" y="1064"/>
                  </a:lnTo>
                  <a:lnTo>
                    <a:pt x="1200" y="1082"/>
                  </a:lnTo>
                  <a:lnTo>
                    <a:pt x="1158" y="1100"/>
                  </a:lnTo>
                  <a:lnTo>
                    <a:pt x="1128" y="1118"/>
                  </a:lnTo>
                  <a:lnTo>
                    <a:pt x="1110" y="1130"/>
                  </a:lnTo>
                  <a:lnTo>
                    <a:pt x="1093" y="1148"/>
                  </a:lnTo>
                  <a:lnTo>
                    <a:pt x="1081" y="1160"/>
                  </a:lnTo>
                  <a:lnTo>
                    <a:pt x="1069" y="1190"/>
                  </a:lnTo>
                  <a:lnTo>
                    <a:pt x="1075" y="1208"/>
                  </a:lnTo>
                  <a:lnTo>
                    <a:pt x="1081" y="1220"/>
                  </a:lnTo>
                  <a:lnTo>
                    <a:pt x="1087" y="1226"/>
                  </a:lnTo>
                  <a:lnTo>
                    <a:pt x="1093" y="1232"/>
                  </a:lnTo>
                  <a:lnTo>
                    <a:pt x="1110" y="1232"/>
                  </a:lnTo>
                  <a:lnTo>
                    <a:pt x="1128" y="1226"/>
                  </a:lnTo>
                  <a:lnTo>
                    <a:pt x="1152" y="1226"/>
                  </a:lnTo>
                  <a:lnTo>
                    <a:pt x="1212" y="1220"/>
                  </a:lnTo>
                  <a:lnTo>
                    <a:pt x="1272" y="1214"/>
                  </a:lnTo>
                  <a:lnTo>
                    <a:pt x="1332" y="1208"/>
                  </a:lnTo>
                  <a:lnTo>
                    <a:pt x="1393" y="1196"/>
                  </a:lnTo>
                  <a:lnTo>
                    <a:pt x="1416" y="1190"/>
                  </a:lnTo>
                  <a:lnTo>
                    <a:pt x="1434" y="1184"/>
                  </a:lnTo>
                  <a:lnTo>
                    <a:pt x="1446" y="1178"/>
                  </a:lnTo>
                  <a:lnTo>
                    <a:pt x="1452" y="1178"/>
                  </a:lnTo>
                  <a:lnTo>
                    <a:pt x="1464" y="1172"/>
                  </a:lnTo>
                  <a:lnTo>
                    <a:pt x="1488" y="1166"/>
                  </a:lnTo>
                  <a:lnTo>
                    <a:pt x="1530" y="1148"/>
                  </a:lnTo>
                  <a:lnTo>
                    <a:pt x="1578" y="1130"/>
                  </a:lnTo>
                  <a:lnTo>
                    <a:pt x="1681" y="1094"/>
                  </a:lnTo>
                  <a:lnTo>
                    <a:pt x="1722" y="1076"/>
                  </a:lnTo>
                  <a:lnTo>
                    <a:pt x="1758" y="1064"/>
                  </a:lnTo>
                  <a:lnTo>
                    <a:pt x="1812" y="1040"/>
                  </a:lnTo>
                  <a:lnTo>
                    <a:pt x="1848" y="1004"/>
                  </a:lnTo>
                  <a:lnTo>
                    <a:pt x="1872" y="962"/>
                  </a:lnTo>
                  <a:lnTo>
                    <a:pt x="1890" y="932"/>
                  </a:lnTo>
                  <a:lnTo>
                    <a:pt x="1932" y="866"/>
                  </a:lnTo>
                  <a:lnTo>
                    <a:pt x="1986" y="800"/>
                  </a:lnTo>
                  <a:lnTo>
                    <a:pt x="2046" y="740"/>
                  </a:lnTo>
                  <a:lnTo>
                    <a:pt x="2112" y="692"/>
                  </a:lnTo>
                  <a:lnTo>
                    <a:pt x="2166" y="650"/>
                  </a:lnTo>
                  <a:lnTo>
                    <a:pt x="2214" y="620"/>
                  </a:lnTo>
                  <a:lnTo>
                    <a:pt x="2244" y="596"/>
                  </a:lnTo>
                  <a:lnTo>
                    <a:pt x="2257" y="590"/>
                  </a:lnTo>
                  <a:lnTo>
                    <a:pt x="2400" y="518"/>
                  </a:lnTo>
                  <a:lnTo>
                    <a:pt x="2400" y="57"/>
                  </a:lnTo>
                  <a:lnTo>
                    <a:pt x="2401" y="0"/>
                  </a:lnTo>
                  <a:lnTo>
                    <a:pt x="2310" y="3"/>
                  </a:lnTo>
                  <a:close/>
                </a:path>
              </a:pathLst>
            </a:custGeom>
            <a:solidFill>
              <a:schemeClr val="bg2"/>
            </a:solidFill>
            <a:ln w="25400">
              <a:solidFill>
                <a:schemeClr val="tx1"/>
              </a:solidFill>
              <a:round/>
              <a:headEnd/>
              <a:tailEnd/>
            </a:ln>
          </p:spPr>
          <p:txBody>
            <a:bodyPr/>
            <a:lstStyle/>
            <a:p>
              <a:endParaRPr lang="ja-JP" altLang="en-US"/>
            </a:p>
          </p:txBody>
        </p:sp>
        <p:sp>
          <p:nvSpPr>
            <p:cNvPr id="6" name="Freeform 6"/>
            <p:cNvSpPr>
              <a:spLocks/>
            </p:cNvSpPr>
            <p:nvPr userDrawn="1"/>
          </p:nvSpPr>
          <p:spPr bwMode="hidden">
            <a:xfrm>
              <a:off x="3792" y="1536"/>
              <a:ext cx="1968" cy="762"/>
            </a:xfrm>
            <a:custGeom>
              <a:avLst/>
              <a:gdLst>
                <a:gd name="T0" fmla="*/ 965 w 1968"/>
                <a:gd name="T1" fmla="*/ 165 h 762"/>
                <a:gd name="T2" fmla="*/ 696 w 1968"/>
                <a:gd name="T3" fmla="*/ 200 h 762"/>
                <a:gd name="T4" fmla="*/ 693 w 1968"/>
                <a:gd name="T5" fmla="*/ 237 h 762"/>
                <a:gd name="T6" fmla="*/ 924 w 1968"/>
                <a:gd name="T7" fmla="*/ 258 h 762"/>
                <a:gd name="T8" fmla="*/ 993 w 1968"/>
                <a:gd name="T9" fmla="*/ 267 h 762"/>
                <a:gd name="T10" fmla="*/ 681 w 1968"/>
                <a:gd name="T11" fmla="*/ 291 h 762"/>
                <a:gd name="T12" fmla="*/ 633 w 1968"/>
                <a:gd name="T13" fmla="*/ 309 h 762"/>
                <a:gd name="T14" fmla="*/ 645 w 1968"/>
                <a:gd name="T15" fmla="*/ 336 h 762"/>
                <a:gd name="T16" fmla="*/ 672 w 1968"/>
                <a:gd name="T17" fmla="*/ 351 h 762"/>
                <a:gd name="T18" fmla="*/ 984 w 1968"/>
                <a:gd name="T19" fmla="*/ 333 h 762"/>
                <a:gd name="T20" fmla="*/ 1080 w 1968"/>
                <a:gd name="T21" fmla="*/ 357 h 762"/>
                <a:gd name="T22" fmla="*/ 624 w 1968"/>
                <a:gd name="T23" fmla="*/ 492 h 762"/>
                <a:gd name="T24" fmla="*/ 616 w 1968"/>
                <a:gd name="T25" fmla="*/ 536 h 762"/>
                <a:gd name="T26" fmla="*/ 8 w 1968"/>
                <a:gd name="T27" fmla="*/ 724 h 762"/>
                <a:gd name="T28" fmla="*/ 0 w 1968"/>
                <a:gd name="T29" fmla="*/ 756 h 762"/>
                <a:gd name="T30" fmla="*/ 27 w 1968"/>
                <a:gd name="T31" fmla="*/ 762 h 762"/>
                <a:gd name="T32" fmla="*/ 664 w 1968"/>
                <a:gd name="T33" fmla="*/ 564 h 762"/>
                <a:gd name="T34" fmla="*/ 856 w 1968"/>
                <a:gd name="T35" fmla="*/ 600 h 762"/>
                <a:gd name="T36" fmla="*/ 1158 w 1968"/>
                <a:gd name="T37" fmla="*/ 507 h 762"/>
                <a:gd name="T38" fmla="*/ 1434 w 1968"/>
                <a:gd name="T39" fmla="*/ 465 h 762"/>
                <a:gd name="T40" fmla="*/ 1572 w 1968"/>
                <a:gd name="T41" fmla="*/ 368 h 762"/>
                <a:gd name="T42" fmla="*/ 1712 w 1968"/>
                <a:gd name="T43" fmla="*/ 340 h 762"/>
                <a:gd name="T44" fmla="*/ 1856 w 1968"/>
                <a:gd name="T45" fmla="*/ 328 h 762"/>
                <a:gd name="T46" fmla="*/ 1968 w 1968"/>
                <a:gd name="T47" fmla="*/ 330 h 762"/>
                <a:gd name="T48" fmla="*/ 1968 w 1968"/>
                <a:gd name="T49" fmla="*/ 0 h 762"/>
                <a:gd name="T50" fmla="*/ 1934 w 1968"/>
                <a:gd name="T51" fmla="*/ 3 h 762"/>
                <a:gd name="T52" fmla="*/ 1832 w 1968"/>
                <a:gd name="T53" fmla="*/ 5 h 762"/>
                <a:gd name="T54" fmla="*/ 1682 w 1968"/>
                <a:gd name="T55" fmla="*/ 35 h 762"/>
                <a:gd name="T56" fmla="*/ 1643 w 1968"/>
                <a:gd name="T57" fmla="*/ 72 h 762"/>
                <a:gd name="T58" fmla="*/ 1392 w 1968"/>
                <a:gd name="T59" fmla="*/ 119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8" h="762">
                  <a:moveTo>
                    <a:pt x="965" y="165"/>
                  </a:moveTo>
                  <a:lnTo>
                    <a:pt x="696" y="200"/>
                  </a:lnTo>
                  <a:lnTo>
                    <a:pt x="693" y="237"/>
                  </a:lnTo>
                  <a:lnTo>
                    <a:pt x="924" y="258"/>
                  </a:lnTo>
                  <a:lnTo>
                    <a:pt x="993" y="267"/>
                  </a:lnTo>
                  <a:lnTo>
                    <a:pt x="681" y="291"/>
                  </a:lnTo>
                  <a:lnTo>
                    <a:pt x="633" y="309"/>
                  </a:lnTo>
                  <a:lnTo>
                    <a:pt x="645" y="336"/>
                  </a:lnTo>
                  <a:lnTo>
                    <a:pt x="672" y="351"/>
                  </a:lnTo>
                  <a:lnTo>
                    <a:pt x="984" y="333"/>
                  </a:lnTo>
                  <a:lnTo>
                    <a:pt x="1080" y="357"/>
                  </a:lnTo>
                  <a:lnTo>
                    <a:pt x="624" y="492"/>
                  </a:lnTo>
                  <a:lnTo>
                    <a:pt x="616" y="536"/>
                  </a:lnTo>
                  <a:lnTo>
                    <a:pt x="8" y="724"/>
                  </a:lnTo>
                  <a:lnTo>
                    <a:pt x="0" y="756"/>
                  </a:lnTo>
                  <a:lnTo>
                    <a:pt x="27" y="762"/>
                  </a:lnTo>
                  <a:lnTo>
                    <a:pt x="664" y="564"/>
                  </a:lnTo>
                  <a:lnTo>
                    <a:pt x="856" y="600"/>
                  </a:lnTo>
                  <a:lnTo>
                    <a:pt x="1158" y="507"/>
                  </a:lnTo>
                  <a:lnTo>
                    <a:pt x="1434" y="465"/>
                  </a:lnTo>
                  <a:lnTo>
                    <a:pt x="1572" y="368"/>
                  </a:lnTo>
                  <a:lnTo>
                    <a:pt x="1712" y="340"/>
                  </a:lnTo>
                  <a:lnTo>
                    <a:pt x="1856" y="328"/>
                  </a:lnTo>
                  <a:lnTo>
                    <a:pt x="1968" y="330"/>
                  </a:lnTo>
                  <a:lnTo>
                    <a:pt x="1968" y="0"/>
                  </a:lnTo>
                  <a:lnTo>
                    <a:pt x="1934" y="3"/>
                  </a:lnTo>
                  <a:lnTo>
                    <a:pt x="1832" y="5"/>
                  </a:lnTo>
                  <a:lnTo>
                    <a:pt x="1682" y="35"/>
                  </a:lnTo>
                  <a:lnTo>
                    <a:pt x="1643" y="72"/>
                  </a:lnTo>
                  <a:lnTo>
                    <a:pt x="1392" y="119"/>
                  </a:lnTo>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7" name="Freeform 7"/>
            <p:cNvSpPr>
              <a:spLocks/>
            </p:cNvSpPr>
            <p:nvPr userDrawn="1"/>
          </p:nvSpPr>
          <p:spPr bwMode="hidden">
            <a:xfrm>
              <a:off x="3839" y="1836"/>
              <a:ext cx="528" cy="275"/>
            </a:xfrm>
            <a:custGeom>
              <a:avLst/>
              <a:gdLst>
                <a:gd name="T0" fmla="*/ 0 w 526"/>
                <a:gd name="T1" fmla="*/ 275 h 275"/>
                <a:gd name="T2" fmla="*/ 0 w 526"/>
                <a:gd name="T3" fmla="*/ 269 h 275"/>
                <a:gd name="T4" fmla="*/ 6 w 526"/>
                <a:gd name="T5" fmla="*/ 251 h 275"/>
                <a:gd name="T6" fmla="*/ 6 w 526"/>
                <a:gd name="T7" fmla="*/ 239 h 275"/>
                <a:gd name="T8" fmla="*/ 12 w 526"/>
                <a:gd name="T9" fmla="*/ 227 h 275"/>
                <a:gd name="T10" fmla="*/ 18 w 526"/>
                <a:gd name="T11" fmla="*/ 221 h 275"/>
                <a:gd name="T12" fmla="*/ 36 w 526"/>
                <a:gd name="T13" fmla="*/ 215 h 275"/>
                <a:gd name="T14" fmla="*/ 77 w 526"/>
                <a:gd name="T15" fmla="*/ 203 h 275"/>
                <a:gd name="T16" fmla="*/ 149 w 526"/>
                <a:gd name="T17" fmla="*/ 179 h 275"/>
                <a:gd name="T18" fmla="*/ 221 w 526"/>
                <a:gd name="T19" fmla="*/ 143 h 275"/>
                <a:gd name="T20" fmla="*/ 263 w 526"/>
                <a:gd name="T21" fmla="*/ 120 h 275"/>
                <a:gd name="T22" fmla="*/ 311 w 526"/>
                <a:gd name="T23" fmla="*/ 96 h 275"/>
                <a:gd name="T24" fmla="*/ 417 w 526"/>
                <a:gd name="T25" fmla="*/ 48 h 275"/>
                <a:gd name="T26" fmla="*/ 466 w 526"/>
                <a:gd name="T27" fmla="*/ 30 h 275"/>
                <a:gd name="T28" fmla="*/ 502 w 526"/>
                <a:gd name="T29" fmla="*/ 12 h 275"/>
                <a:gd name="T30" fmla="*/ 526 w 526"/>
                <a:gd name="T31" fmla="*/ 6 h 275"/>
                <a:gd name="T32" fmla="*/ 544 w 526"/>
                <a:gd name="T33" fmla="*/ 0 h 275"/>
                <a:gd name="T34" fmla="*/ 550 w 526"/>
                <a:gd name="T35" fmla="*/ 0 h 275"/>
                <a:gd name="T36" fmla="*/ 544 w 526"/>
                <a:gd name="T37" fmla="*/ 6 h 275"/>
                <a:gd name="T38" fmla="*/ 532 w 526"/>
                <a:gd name="T39" fmla="*/ 12 h 275"/>
                <a:gd name="T40" fmla="*/ 508 w 526"/>
                <a:gd name="T41" fmla="*/ 24 h 275"/>
                <a:gd name="T42" fmla="*/ 484 w 526"/>
                <a:gd name="T43" fmla="*/ 42 h 275"/>
                <a:gd name="T44" fmla="*/ 460 w 526"/>
                <a:gd name="T45" fmla="*/ 54 h 275"/>
                <a:gd name="T46" fmla="*/ 417 w 526"/>
                <a:gd name="T47" fmla="*/ 78 h 275"/>
                <a:gd name="T48" fmla="*/ 352 w 526"/>
                <a:gd name="T49" fmla="*/ 108 h 275"/>
                <a:gd name="T50" fmla="*/ 287 w 526"/>
                <a:gd name="T51" fmla="*/ 143 h 275"/>
                <a:gd name="T52" fmla="*/ 131 w 526"/>
                <a:gd name="T53" fmla="*/ 221 h 275"/>
                <a:gd name="T54" fmla="*/ 65 w 526"/>
                <a:gd name="T55" fmla="*/ 251 h 275"/>
                <a:gd name="T56" fmla="*/ 0 w 526"/>
                <a:gd name="T57" fmla="*/ 275 h 275"/>
                <a:gd name="T58" fmla="*/ 0 w 526"/>
                <a:gd name="T59" fmla="*/ 275 h 27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26" h="275">
                  <a:moveTo>
                    <a:pt x="0" y="275"/>
                  </a:moveTo>
                  <a:lnTo>
                    <a:pt x="0" y="269"/>
                  </a:lnTo>
                  <a:lnTo>
                    <a:pt x="6" y="251"/>
                  </a:lnTo>
                  <a:lnTo>
                    <a:pt x="6" y="239"/>
                  </a:lnTo>
                  <a:lnTo>
                    <a:pt x="12" y="227"/>
                  </a:lnTo>
                  <a:lnTo>
                    <a:pt x="18" y="221"/>
                  </a:lnTo>
                  <a:lnTo>
                    <a:pt x="36" y="215"/>
                  </a:lnTo>
                  <a:lnTo>
                    <a:pt x="77" y="203"/>
                  </a:lnTo>
                  <a:lnTo>
                    <a:pt x="137" y="179"/>
                  </a:lnTo>
                  <a:lnTo>
                    <a:pt x="209" y="143"/>
                  </a:lnTo>
                  <a:lnTo>
                    <a:pt x="251" y="120"/>
                  </a:lnTo>
                  <a:lnTo>
                    <a:pt x="299" y="96"/>
                  </a:lnTo>
                  <a:lnTo>
                    <a:pt x="394" y="48"/>
                  </a:lnTo>
                  <a:lnTo>
                    <a:pt x="442" y="30"/>
                  </a:lnTo>
                  <a:lnTo>
                    <a:pt x="478" y="12"/>
                  </a:lnTo>
                  <a:lnTo>
                    <a:pt x="502" y="6"/>
                  </a:lnTo>
                  <a:lnTo>
                    <a:pt x="520" y="0"/>
                  </a:lnTo>
                  <a:lnTo>
                    <a:pt x="526" y="0"/>
                  </a:lnTo>
                  <a:lnTo>
                    <a:pt x="520" y="6"/>
                  </a:lnTo>
                  <a:lnTo>
                    <a:pt x="508" y="12"/>
                  </a:lnTo>
                  <a:lnTo>
                    <a:pt x="484" y="24"/>
                  </a:lnTo>
                  <a:lnTo>
                    <a:pt x="460" y="42"/>
                  </a:lnTo>
                  <a:lnTo>
                    <a:pt x="436" y="54"/>
                  </a:lnTo>
                  <a:lnTo>
                    <a:pt x="394" y="78"/>
                  </a:lnTo>
                  <a:lnTo>
                    <a:pt x="340" y="108"/>
                  </a:lnTo>
                  <a:lnTo>
                    <a:pt x="275" y="143"/>
                  </a:lnTo>
                  <a:lnTo>
                    <a:pt x="131" y="221"/>
                  </a:lnTo>
                  <a:lnTo>
                    <a:pt x="65" y="251"/>
                  </a:lnTo>
                  <a:lnTo>
                    <a:pt x="0" y="275"/>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ja-JP" altLang="en-US"/>
            </a:p>
          </p:txBody>
        </p:sp>
        <p:sp>
          <p:nvSpPr>
            <p:cNvPr id="8" name="Freeform 8"/>
            <p:cNvSpPr>
              <a:spLocks/>
            </p:cNvSpPr>
            <p:nvPr userDrawn="1"/>
          </p:nvSpPr>
          <p:spPr bwMode="hidden">
            <a:xfrm>
              <a:off x="3676" y="2015"/>
              <a:ext cx="721" cy="306"/>
            </a:xfrm>
            <a:custGeom>
              <a:avLst/>
              <a:gdLst>
                <a:gd name="T0" fmla="*/ 48 w 718"/>
                <a:gd name="T1" fmla="*/ 216 h 306"/>
                <a:gd name="T2" fmla="*/ 30 w 718"/>
                <a:gd name="T3" fmla="*/ 252 h 306"/>
                <a:gd name="T4" fmla="*/ 12 w 718"/>
                <a:gd name="T5" fmla="*/ 282 h 306"/>
                <a:gd name="T6" fmla="*/ 6 w 718"/>
                <a:gd name="T7" fmla="*/ 300 h 306"/>
                <a:gd name="T8" fmla="*/ 0 w 718"/>
                <a:gd name="T9" fmla="*/ 306 h 306"/>
                <a:gd name="T10" fmla="*/ 48 w 718"/>
                <a:gd name="T11" fmla="*/ 276 h 306"/>
                <a:gd name="T12" fmla="*/ 84 w 718"/>
                <a:gd name="T13" fmla="*/ 252 h 306"/>
                <a:gd name="T14" fmla="*/ 108 w 718"/>
                <a:gd name="T15" fmla="*/ 234 h 306"/>
                <a:gd name="T16" fmla="*/ 132 w 718"/>
                <a:gd name="T17" fmla="*/ 228 h 306"/>
                <a:gd name="T18" fmla="*/ 138 w 718"/>
                <a:gd name="T19" fmla="*/ 228 h 306"/>
                <a:gd name="T20" fmla="*/ 156 w 718"/>
                <a:gd name="T21" fmla="*/ 222 h 306"/>
                <a:gd name="T22" fmla="*/ 180 w 718"/>
                <a:gd name="T23" fmla="*/ 216 h 306"/>
                <a:gd name="T24" fmla="*/ 210 w 718"/>
                <a:gd name="T25" fmla="*/ 204 h 306"/>
                <a:gd name="T26" fmla="*/ 287 w 718"/>
                <a:gd name="T27" fmla="*/ 180 h 306"/>
                <a:gd name="T28" fmla="*/ 395 w 718"/>
                <a:gd name="T29" fmla="*/ 156 h 306"/>
                <a:gd name="T30" fmla="*/ 485 w 718"/>
                <a:gd name="T31" fmla="*/ 126 h 306"/>
                <a:gd name="T32" fmla="*/ 568 w 718"/>
                <a:gd name="T33" fmla="*/ 102 h 306"/>
                <a:gd name="T34" fmla="*/ 598 w 718"/>
                <a:gd name="T35" fmla="*/ 90 h 306"/>
                <a:gd name="T36" fmla="*/ 640 w 718"/>
                <a:gd name="T37" fmla="*/ 84 h 306"/>
                <a:gd name="T38" fmla="*/ 658 w 718"/>
                <a:gd name="T39" fmla="*/ 78 h 306"/>
                <a:gd name="T40" fmla="*/ 664 w 718"/>
                <a:gd name="T41" fmla="*/ 72 h 306"/>
                <a:gd name="T42" fmla="*/ 670 w 718"/>
                <a:gd name="T43" fmla="*/ 66 h 306"/>
                <a:gd name="T44" fmla="*/ 688 w 718"/>
                <a:gd name="T45" fmla="*/ 60 h 306"/>
                <a:gd name="T46" fmla="*/ 730 w 718"/>
                <a:gd name="T47" fmla="*/ 30 h 306"/>
                <a:gd name="T48" fmla="*/ 748 w 718"/>
                <a:gd name="T49" fmla="*/ 18 h 306"/>
                <a:gd name="T50" fmla="*/ 754 w 718"/>
                <a:gd name="T51" fmla="*/ 6 h 306"/>
                <a:gd name="T52" fmla="*/ 748 w 718"/>
                <a:gd name="T53" fmla="*/ 0 h 306"/>
                <a:gd name="T54" fmla="*/ 724 w 718"/>
                <a:gd name="T55" fmla="*/ 0 h 306"/>
                <a:gd name="T56" fmla="*/ 664 w 718"/>
                <a:gd name="T57" fmla="*/ 0 h 306"/>
                <a:gd name="T58" fmla="*/ 606 w 718"/>
                <a:gd name="T59" fmla="*/ 0 h 306"/>
                <a:gd name="T60" fmla="*/ 568 w 718"/>
                <a:gd name="T61" fmla="*/ 0 h 306"/>
                <a:gd name="T62" fmla="*/ 538 w 718"/>
                <a:gd name="T63" fmla="*/ 18 h 306"/>
                <a:gd name="T64" fmla="*/ 509 w 718"/>
                <a:gd name="T65" fmla="*/ 42 h 306"/>
                <a:gd name="T66" fmla="*/ 491 w 718"/>
                <a:gd name="T67" fmla="*/ 54 h 306"/>
                <a:gd name="T68" fmla="*/ 473 w 718"/>
                <a:gd name="T69" fmla="*/ 60 h 306"/>
                <a:gd name="T70" fmla="*/ 449 w 718"/>
                <a:gd name="T71" fmla="*/ 60 h 306"/>
                <a:gd name="T72" fmla="*/ 413 w 718"/>
                <a:gd name="T73" fmla="*/ 66 h 306"/>
                <a:gd name="T74" fmla="*/ 359 w 718"/>
                <a:gd name="T75" fmla="*/ 84 h 306"/>
                <a:gd name="T76" fmla="*/ 323 w 718"/>
                <a:gd name="T77" fmla="*/ 108 h 306"/>
                <a:gd name="T78" fmla="*/ 299 w 718"/>
                <a:gd name="T79" fmla="*/ 126 h 306"/>
                <a:gd name="T80" fmla="*/ 287 w 718"/>
                <a:gd name="T81" fmla="*/ 132 h 306"/>
                <a:gd name="T82" fmla="*/ 269 w 718"/>
                <a:gd name="T83" fmla="*/ 138 h 306"/>
                <a:gd name="T84" fmla="*/ 233 w 718"/>
                <a:gd name="T85" fmla="*/ 138 h 306"/>
                <a:gd name="T86" fmla="*/ 198 w 718"/>
                <a:gd name="T87" fmla="*/ 138 h 306"/>
                <a:gd name="T88" fmla="*/ 192 w 718"/>
                <a:gd name="T89" fmla="*/ 138 h 306"/>
                <a:gd name="T90" fmla="*/ 186 w 718"/>
                <a:gd name="T91" fmla="*/ 138 h 306"/>
                <a:gd name="T92" fmla="*/ 114 w 718"/>
                <a:gd name="T93" fmla="*/ 162 h 306"/>
                <a:gd name="T94" fmla="*/ 48 w 718"/>
                <a:gd name="T95" fmla="*/ 216 h 306"/>
                <a:gd name="T96" fmla="*/ 48 w 718"/>
                <a:gd name="T97" fmla="*/ 216 h 3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18" h="306">
                  <a:moveTo>
                    <a:pt x="48" y="216"/>
                  </a:moveTo>
                  <a:lnTo>
                    <a:pt x="30" y="252"/>
                  </a:lnTo>
                  <a:lnTo>
                    <a:pt x="12" y="282"/>
                  </a:lnTo>
                  <a:lnTo>
                    <a:pt x="6" y="300"/>
                  </a:lnTo>
                  <a:lnTo>
                    <a:pt x="0" y="306"/>
                  </a:lnTo>
                  <a:lnTo>
                    <a:pt x="48" y="276"/>
                  </a:lnTo>
                  <a:lnTo>
                    <a:pt x="84" y="252"/>
                  </a:lnTo>
                  <a:lnTo>
                    <a:pt x="108" y="234"/>
                  </a:lnTo>
                  <a:lnTo>
                    <a:pt x="120" y="228"/>
                  </a:lnTo>
                  <a:lnTo>
                    <a:pt x="126" y="228"/>
                  </a:lnTo>
                  <a:lnTo>
                    <a:pt x="144" y="222"/>
                  </a:lnTo>
                  <a:lnTo>
                    <a:pt x="168" y="216"/>
                  </a:lnTo>
                  <a:lnTo>
                    <a:pt x="198" y="204"/>
                  </a:lnTo>
                  <a:lnTo>
                    <a:pt x="275" y="180"/>
                  </a:lnTo>
                  <a:lnTo>
                    <a:pt x="371" y="156"/>
                  </a:lnTo>
                  <a:lnTo>
                    <a:pt x="461" y="126"/>
                  </a:lnTo>
                  <a:lnTo>
                    <a:pt x="544" y="102"/>
                  </a:lnTo>
                  <a:lnTo>
                    <a:pt x="574" y="90"/>
                  </a:lnTo>
                  <a:lnTo>
                    <a:pt x="604" y="84"/>
                  </a:lnTo>
                  <a:lnTo>
                    <a:pt x="622" y="78"/>
                  </a:lnTo>
                  <a:lnTo>
                    <a:pt x="628" y="72"/>
                  </a:lnTo>
                  <a:lnTo>
                    <a:pt x="634" y="66"/>
                  </a:lnTo>
                  <a:lnTo>
                    <a:pt x="652" y="60"/>
                  </a:lnTo>
                  <a:lnTo>
                    <a:pt x="694" y="30"/>
                  </a:lnTo>
                  <a:lnTo>
                    <a:pt x="712" y="18"/>
                  </a:lnTo>
                  <a:lnTo>
                    <a:pt x="718" y="6"/>
                  </a:lnTo>
                  <a:lnTo>
                    <a:pt x="712" y="0"/>
                  </a:lnTo>
                  <a:lnTo>
                    <a:pt x="688" y="0"/>
                  </a:lnTo>
                  <a:lnTo>
                    <a:pt x="628" y="0"/>
                  </a:lnTo>
                  <a:lnTo>
                    <a:pt x="580" y="0"/>
                  </a:lnTo>
                  <a:lnTo>
                    <a:pt x="544" y="0"/>
                  </a:lnTo>
                  <a:lnTo>
                    <a:pt x="514" y="18"/>
                  </a:lnTo>
                  <a:lnTo>
                    <a:pt x="485" y="42"/>
                  </a:lnTo>
                  <a:lnTo>
                    <a:pt x="467" y="54"/>
                  </a:lnTo>
                  <a:lnTo>
                    <a:pt x="449" y="60"/>
                  </a:lnTo>
                  <a:lnTo>
                    <a:pt x="425" y="60"/>
                  </a:lnTo>
                  <a:lnTo>
                    <a:pt x="389" y="66"/>
                  </a:lnTo>
                  <a:lnTo>
                    <a:pt x="347" y="84"/>
                  </a:lnTo>
                  <a:lnTo>
                    <a:pt x="311" y="108"/>
                  </a:lnTo>
                  <a:lnTo>
                    <a:pt x="287" y="126"/>
                  </a:lnTo>
                  <a:lnTo>
                    <a:pt x="275" y="132"/>
                  </a:lnTo>
                  <a:lnTo>
                    <a:pt x="257" y="138"/>
                  </a:lnTo>
                  <a:lnTo>
                    <a:pt x="221" y="138"/>
                  </a:lnTo>
                  <a:lnTo>
                    <a:pt x="186" y="138"/>
                  </a:lnTo>
                  <a:lnTo>
                    <a:pt x="180" y="138"/>
                  </a:lnTo>
                  <a:lnTo>
                    <a:pt x="174" y="138"/>
                  </a:lnTo>
                  <a:lnTo>
                    <a:pt x="114" y="162"/>
                  </a:lnTo>
                  <a:lnTo>
                    <a:pt x="48" y="216"/>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ja-JP" altLang="en-US"/>
            </a:p>
          </p:txBody>
        </p:sp>
        <p:sp>
          <p:nvSpPr>
            <p:cNvPr id="9" name="Freeform 9"/>
            <p:cNvSpPr>
              <a:spLocks/>
            </p:cNvSpPr>
            <p:nvPr userDrawn="1"/>
          </p:nvSpPr>
          <p:spPr bwMode="hidden">
            <a:xfrm>
              <a:off x="3358" y="1890"/>
              <a:ext cx="2400" cy="881"/>
            </a:xfrm>
            <a:custGeom>
              <a:avLst/>
              <a:gdLst>
                <a:gd name="T0" fmla="*/ 2325 w 2392"/>
                <a:gd name="T1" fmla="*/ 54 h 881"/>
                <a:gd name="T2" fmla="*/ 2277 w 2392"/>
                <a:gd name="T3" fmla="*/ 54 h 881"/>
                <a:gd name="T4" fmla="*/ 2231 w 2392"/>
                <a:gd name="T5" fmla="*/ 66 h 881"/>
                <a:gd name="T6" fmla="*/ 2105 w 2392"/>
                <a:gd name="T7" fmla="*/ 101 h 881"/>
                <a:gd name="T8" fmla="*/ 2040 w 2392"/>
                <a:gd name="T9" fmla="*/ 119 h 881"/>
                <a:gd name="T10" fmla="*/ 1932 w 2392"/>
                <a:gd name="T11" fmla="*/ 167 h 881"/>
                <a:gd name="T12" fmla="*/ 1908 w 2392"/>
                <a:gd name="T13" fmla="*/ 245 h 881"/>
                <a:gd name="T14" fmla="*/ 1914 w 2392"/>
                <a:gd name="T15" fmla="*/ 305 h 881"/>
                <a:gd name="T16" fmla="*/ 1830 w 2392"/>
                <a:gd name="T17" fmla="*/ 317 h 881"/>
                <a:gd name="T18" fmla="*/ 1659 w 2392"/>
                <a:gd name="T19" fmla="*/ 263 h 881"/>
                <a:gd name="T20" fmla="*/ 1567 w 2392"/>
                <a:gd name="T21" fmla="*/ 257 h 881"/>
                <a:gd name="T22" fmla="*/ 1459 w 2392"/>
                <a:gd name="T23" fmla="*/ 311 h 881"/>
                <a:gd name="T24" fmla="*/ 1391 w 2392"/>
                <a:gd name="T25" fmla="*/ 353 h 881"/>
                <a:gd name="T26" fmla="*/ 1361 w 2392"/>
                <a:gd name="T27" fmla="*/ 359 h 881"/>
                <a:gd name="T28" fmla="*/ 1262 w 2392"/>
                <a:gd name="T29" fmla="*/ 371 h 881"/>
                <a:gd name="T30" fmla="*/ 1208 w 2392"/>
                <a:gd name="T31" fmla="*/ 365 h 881"/>
                <a:gd name="T32" fmla="*/ 1101 w 2392"/>
                <a:gd name="T33" fmla="*/ 371 h 881"/>
                <a:gd name="T34" fmla="*/ 993 w 2392"/>
                <a:gd name="T35" fmla="*/ 383 h 881"/>
                <a:gd name="T36" fmla="*/ 957 w 2392"/>
                <a:gd name="T37" fmla="*/ 401 h 881"/>
                <a:gd name="T38" fmla="*/ 855 w 2392"/>
                <a:gd name="T39" fmla="*/ 419 h 881"/>
                <a:gd name="T40" fmla="*/ 814 w 2392"/>
                <a:gd name="T41" fmla="*/ 419 h 881"/>
                <a:gd name="T42" fmla="*/ 688 w 2392"/>
                <a:gd name="T43" fmla="*/ 437 h 881"/>
                <a:gd name="T44" fmla="*/ 622 w 2392"/>
                <a:gd name="T45" fmla="*/ 473 h 881"/>
                <a:gd name="T46" fmla="*/ 527 w 2392"/>
                <a:gd name="T47" fmla="*/ 467 h 881"/>
                <a:gd name="T48" fmla="*/ 443 w 2392"/>
                <a:gd name="T49" fmla="*/ 491 h 881"/>
                <a:gd name="T50" fmla="*/ 425 w 2392"/>
                <a:gd name="T51" fmla="*/ 539 h 881"/>
                <a:gd name="T52" fmla="*/ 359 w 2392"/>
                <a:gd name="T53" fmla="*/ 569 h 881"/>
                <a:gd name="T54" fmla="*/ 234 w 2392"/>
                <a:gd name="T55" fmla="*/ 599 h 881"/>
                <a:gd name="T56" fmla="*/ 138 w 2392"/>
                <a:gd name="T57" fmla="*/ 647 h 881"/>
                <a:gd name="T58" fmla="*/ 108 w 2392"/>
                <a:gd name="T59" fmla="*/ 659 h 881"/>
                <a:gd name="T60" fmla="*/ 0 w 2392"/>
                <a:gd name="T61" fmla="*/ 671 h 881"/>
                <a:gd name="T62" fmla="*/ 84 w 2392"/>
                <a:gd name="T63" fmla="*/ 695 h 881"/>
                <a:gd name="T64" fmla="*/ 275 w 2392"/>
                <a:gd name="T65" fmla="*/ 653 h 881"/>
                <a:gd name="T66" fmla="*/ 497 w 2392"/>
                <a:gd name="T67" fmla="*/ 569 h 881"/>
                <a:gd name="T68" fmla="*/ 592 w 2392"/>
                <a:gd name="T69" fmla="*/ 521 h 881"/>
                <a:gd name="T70" fmla="*/ 670 w 2392"/>
                <a:gd name="T71" fmla="*/ 515 h 881"/>
                <a:gd name="T72" fmla="*/ 909 w 2392"/>
                <a:gd name="T73" fmla="*/ 461 h 881"/>
                <a:gd name="T74" fmla="*/ 1196 w 2392"/>
                <a:gd name="T75" fmla="*/ 425 h 881"/>
                <a:gd name="T76" fmla="*/ 1340 w 2392"/>
                <a:gd name="T77" fmla="*/ 461 h 881"/>
                <a:gd name="T78" fmla="*/ 1477 w 2392"/>
                <a:gd name="T79" fmla="*/ 533 h 881"/>
                <a:gd name="T80" fmla="*/ 1495 w 2392"/>
                <a:gd name="T81" fmla="*/ 617 h 881"/>
                <a:gd name="T82" fmla="*/ 1436 w 2392"/>
                <a:gd name="T83" fmla="*/ 653 h 881"/>
                <a:gd name="T84" fmla="*/ 1274 w 2392"/>
                <a:gd name="T85" fmla="*/ 701 h 881"/>
                <a:gd name="T86" fmla="*/ 1160 w 2392"/>
                <a:gd name="T87" fmla="*/ 755 h 881"/>
                <a:gd name="T88" fmla="*/ 1113 w 2392"/>
                <a:gd name="T89" fmla="*/ 809 h 881"/>
                <a:gd name="T90" fmla="*/ 1125 w 2392"/>
                <a:gd name="T91" fmla="*/ 869 h 881"/>
                <a:gd name="T92" fmla="*/ 1154 w 2392"/>
                <a:gd name="T93" fmla="*/ 881 h 881"/>
                <a:gd name="T94" fmla="*/ 1256 w 2392"/>
                <a:gd name="T95" fmla="*/ 869 h 881"/>
                <a:gd name="T96" fmla="*/ 1448 w 2392"/>
                <a:gd name="T97" fmla="*/ 857 h 881"/>
                <a:gd name="T98" fmla="*/ 1501 w 2392"/>
                <a:gd name="T99" fmla="*/ 851 h 881"/>
                <a:gd name="T100" fmla="*/ 1543 w 2392"/>
                <a:gd name="T101" fmla="*/ 833 h 881"/>
                <a:gd name="T102" fmla="*/ 1747 w 2392"/>
                <a:gd name="T103" fmla="*/ 743 h 881"/>
                <a:gd name="T104" fmla="*/ 1878 w 2392"/>
                <a:gd name="T105" fmla="*/ 689 h 881"/>
                <a:gd name="T106" fmla="*/ 1958 w 2392"/>
                <a:gd name="T107" fmla="*/ 581 h 881"/>
                <a:gd name="T108" fmla="*/ 2123 w 2392"/>
                <a:gd name="T109" fmla="*/ 389 h 881"/>
                <a:gd name="T110" fmla="*/ 2297 w 2392"/>
                <a:gd name="T111" fmla="*/ 269 h 881"/>
                <a:gd name="T112" fmla="*/ 2345 w 2392"/>
                <a:gd name="T113" fmla="*/ 239 h 881"/>
                <a:gd name="T114" fmla="*/ 2488 w 2392"/>
                <a:gd name="T115" fmla="*/ 0 h 881"/>
                <a:gd name="T116" fmla="*/ 2398 w 2392"/>
                <a:gd name="T117" fmla="*/ 36 h 88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392" h="881">
                  <a:moveTo>
                    <a:pt x="2302" y="36"/>
                  </a:moveTo>
                  <a:lnTo>
                    <a:pt x="2266" y="48"/>
                  </a:lnTo>
                  <a:lnTo>
                    <a:pt x="2231" y="54"/>
                  </a:lnTo>
                  <a:lnTo>
                    <a:pt x="2201" y="54"/>
                  </a:lnTo>
                  <a:lnTo>
                    <a:pt x="2195" y="54"/>
                  </a:lnTo>
                  <a:lnTo>
                    <a:pt x="2189" y="54"/>
                  </a:lnTo>
                  <a:lnTo>
                    <a:pt x="2177" y="60"/>
                  </a:lnTo>
                  <a:lnTo>
                    <a:pt x="2147" y="66"/>
                  </a:lnTo>
                  <a:lnTo>
                    <a:pt x="2105" y="78"/>
                  </a:lnTo>
                  <a:lnTo>
                    <a:pt x="2057" y="89"/>
                  </a:lnTo>
                  <a:lnTo>
                    <a:pt x="2021" y="101"/>
                  </a:lnTo>
                  <a:lnTo>
                    <a:pt x="1997" y="107"/>
                  </a:lnTo>
                  <a:lnTo>
                    <a:pt x="1973" y="113"/>
                  </a:lnTo>
                  <a:lnTo>
                    <a:pt x="1956" y="119"/>
                  </a:lnTo>
                  <a:lnTo>
                    <a:pt x="1926" y="131"/>
                  </a:lnTo>
                  <a:lnTo>
                    <a:pt x="1896" y="137"/>
                  </a:lnTo>
                  <a:lnTo>
                    <a:pt x="1860" y="167"/>
                  </a:lnTo>
                  <a:lnTo>
                    <a:pt x="1842" y="191"/>
                  </a:lnTo>
                  <a:lnTo>
                    <a:pt x="1836" y="221"/>
                  </a:lnTo>
                  <a:lnTo>
                    <a:pt x="1836" y="245"/>
                  </a:lnTo>
                  <a:lnTo>
                    <a:pt x="1842" y="269"/>
                  </a:lnTo>
                  <a:lnTo>
                    <a:pt x="1842" y="293"/>
                  </a:lnTo>
                  <a:lnTo>
                    <a:pt x="1842" y="305"/>
                  </a:lnTo>
                  <a:lnTo>
                    <a:pt x="1824" y="323"/>
                  </a:lnTo>
                  <a:lnTo>
                    <a:pt x="1794" y="329"/>
                  </a:lnTo>
                  <a:lnTo>
                    <a:pt x="1758" y="317"/>
                  </a:lnTo>
                  <a:lnTo>
                    <a:pt x="1716" y="299"/>
                  </a:lnTo>
                  <a:lnTo>
                    <a:pt x="1657" y="275"/>
                  </a:lnTo>
                  <a:lnTo>
                    <a:pt x="1597" y="263"/>
                  </a:lnTo>
                  <a:lnTo>
                    <a:pt x="1543" y="257"/>
                  </a:lnTo>
                  <a:lnTo>
                    <a:pt x="1519" y="257"/>
                  </a:lnTo>
                  <a:lnTo>
                    <a:pt x="1507" y="257"/>
                  </a:lnTo>
                  <a:lnTo>
                    <a:pt x="1489" y="263"/>
                  </a:lnTo>
                  <a:lnTo>
                    <a:pt x="1459" y="275"/>
                  </a:lnTo>
                  <a:lnTo>
                    <a:pt x="1399" y="311"/>
                  </a:lnTo>
                  <a:lnTo>
                    <a:pt x="1376" y="329"/>
                  </a:lnTo>
                  <a:lnTo>
                    <a:pt x="1352" y="341"/>
                  </a:lnTo>
                  <a:lnTo>
                    <a:pt x="1334" y="353"/>
                  </a:lnTo>
                  <a:lnTo>
                    <a:pt x="1328" y="359"/>
                  </a:lnTo>
                  <a:lnTo>
                    <a:pt x="1322" y="359"/>
                  </a:lnTo>
                  <a:lnTo>
                    <a:pt x="1310" y="359"/>
                  </a:lnTo>
                  <a:lnTo>
                    <a:pt x="1286" y="365"/>
                  </a:lnTo>
                  <a:lnTo>
                    <a:pt x="1262" y="365"/>
                  </a:lnTo>
                  <a:lnTo>
                    <a:pt x="1214" y="371"/>
                  </a:lnTo>
                  <a:lnTo>
                    <a:pt x="1196" y="371"/>
                  </a:lnTo>
                  <a:lnTo>
                    <a:pt x="1178" y="365"/>
                  </a:lnTo>
                  <a:lnTo>
                    <a:pt x="1160" y="365"/>
                  </a:lnTo>
                  <a:lnTo>
                    <a:pt x="1130" y="365"/>
                  </a:lnTo>
                  <a:lnTo>
                    <a:pt x="1095" y="365"/>
                  </a:lnTo>
                  <a:lnTo>
                    <a:pt x="1053" y="371"/>
                  </a:lnTo>
                  <a:lnTo>
                    <a:pt x="1017" y="377"/>
                  </a:lnTo>
                  <a:lnTo>
                    <a:pt x="981" y="377"/>
                  </a:lnTo>
                  <a:lnTo>
                    <a:pt x="957" y="383"/>
                  </a:lnTo>
                  <a:lnTo>
                    <a:pt x="945" y="389"/>
                  </a:lnTo>
                  <a:lnTo>
                    <a:pt x="939" y="395"/>
                  </a:lnTo>
                  <a:lnTo>
                    <a:pt x="921" y="401"/>
                  </a:lnTo>
                  <a:lnTo>
                    <a:pt x="879" y="407"/>
                  </a:lnTo>
                  <a:lnTo>
                    <a:pt x="837" y="419"/>
                  </a:lnTo>
                  <a:lnTo>
                    <a:pt x="819" y="419"/>
                  </a:lnTo>
                  <a:lnTo>
                    <a:pt x="808" y="419"/>
                  </a:lnTo>
                  <a:lnTo>
                    <a:pt x="796" y="419"/>
                  </a:lnTo>
                  <a:lnTo>
                    <a:pt x="778" y="419"/>
                  </a:lnTo>
                  <a:lnTo>
                    <a:pt x="754" y="419"/>
                  </a:lnTo>
                  <a:lnTo>
                    <a:pt x="724" y="425"/>
                  </a:lnTo>
                  <a:lnTo>
                    <a:pt x="664" y="437"/>
                  </a:lnTo>
                  <a:lnTo>
                    <a:pt x="640" y="449"/>
                  </a:lnTo>
                  <a:lnTo>
                    <a:pt x="616" y="461"/>
                  </a:lnTo>
                  <a:lnTo>
                    <a:pt x="598" y="473"/>
                  </a:lnTo>
                  <a:lnTo>
                    <a:pt x="580" y="473"/>
                  </a:lnTo>
                  <a:lnTo>
                    <a:pt x="538" y="473"/>
                  </a:lnTo>
                  <a:lnTo>
                    <a:pt x="503" y="467"/>
                  </a:lnTo>
                  <a:lnTo>
                    <a:pt x="461" y="473"/>
                  </a:lnTo>
                  <a:lnTo>
                    <a:pt x="443" y="479"/>
                  </a:lnTo>
                  <a:lnTo>
                    <a:pt x="431" y="491"/>
                  </a:lnTo>
                  <a:lnTo>
                    <a:pt x="425" y="509"/>
                  </a:lnTo>
                  <a:lnTo>
                    <a:pt x="419" y="533"/>
                  </a:lnTo>
                  <a:lnTo>
                    <a:pt x="413" y="539"/>
                  </a:lnTo>
                  <a:lnTo>
                    <a:pt x="407" y="545"/>
                  </a:lnTo>
                  <a:lnTo>
                    <a:pt x="389" y="551"/>
                  </a:lnTo>
                  <a:lnTo>
                    <a:pt x="347" y="569"/>
                  </a:lnTo>
                  <a:lnTo>
                    <a:pt x="299" y="587"/>
                  </a:lnTo>
                  <a:lnTo>
                    <a:pt x="257" y="593"/>
                  </a:lnTo>
                  <a:lnTo>
                    <a:pt x="222" y="599"/>
                  </a:lnTo>
                  <a:lnTo>
                    <a:pt x="180" y="617"/>
                  </a:lnTo>
                  <a:lnTo>
                    <a:pt x="150" y="641"/>
                  </a:lnTo>
                  <a:lnTo>
                    <a:pt x="138" y="647"/>
                  </a:lnTo>
                  <a:lnTo>
                    <a:pt x="132" y="653"/>
                  </a:lnTo>
                  <a:lnTo>
                    <a:pt x="126" y="659"/>
                  </a:lnTo>
                  <a:lnTo>
                    <a:pt x="108" y="659"/>
                  </a:lnTo>
                  <a:lnTo>
                    <a:pt x="96" y="653"/>
                  </a:lnTo>
                  <a:lnTo>
                    <a:pt x="90" y="653"/>
                  </a:lnTo>
                  <a:lnTo>
                    <a:pt x="0" y="671"/>
                  </a:lnTo>
                  <a:lnTo>
                    <a:pt x="12" y="689"/>
                  </a:lnTo>
                  <a:lnTo>
                    <a:pt x="42" y="695"/>
                  </a:lnTo>
                  <a:lnTo>
                    <a:pt x="84" y="695"/>
                  </a:lnTo>
                  <a:lnTo>
                    <a:pt x="132" y="683"/>
                  </a:lnTo>
                  <a:lnTo>
                    <a:pt x="192" y="671"/>
                  </a:lnTo>
                  <a:lnTo>
                    <a:pt x="263" y="653"/>
                  </a:lnTo>
                  <a:lnTo>
                    <a:pt x="335" y="629"/>
                  </a:lnTo>
                  <a:lnTo>
                    <a:pt x="407" y="599"/>
                  </a:lnTo>
                  <a:lnTo>
                    <a:pt x="473" y="569"/>
                  </a:lnTo>
                  <a:lnTo>
                    <a:pt x="527" y="545"/>
                  </a:lnTo>
                  <a:lnTo>
                    <a:pt x="562" y="527"/>
                  </a:lnTo>
                  <a:lnTo>
                    <a:pt x="568" y="521"/>
                  </a:lnTo>
                  <a:lnTo>
                    <a:pt x="574" y="521"/>
                  </a:lnTo>
                  <a:lnTo>
                    <a:pt x="604" y="521"/>
                  </a:lnTo>
                  <a:lnTo>
                    <a:pt x="646" y="515"/>
                  </a:lnTo>
                  <a:lnTo>
                    <a:pt x="712" y="497"/>
                  </a:lnTo>
                  <a:lnTo>
                    <a:pt x="790" y="479"/>
                  </a:lnTo>
                  <a:lnTo>
                    <a:pt x="873" y="461"/>
                  </a:lnTo>
                  <a:lnTo>
                    <a:pt x="963" y="443"/>
                  </a:lnTo>
                  <a:lnTo>
                    <a:pt x="1059" y="431"/>
                  </a:lnTo>
                  <a:lnTo>
                    <a:pt x="1148" y="425"/>
                  </a:lnTo>
                  <a:lnTo>
                    <a:pt x="1178" y="425"/>
                  </a:lnTo>
                  <a:lnTo>
                    <a:pt x="1214" y="437"/>
                  </a:lnTo>
                  <a:lnTo>
                    <a:pt x="1292" y="461"/>
                  </a:lnTo>
                  <a:lnTo>
                    <a:pt x="1340" y="479"/>
                  </a:lnTo>
                  <a:lnTo>
                    <a:pt x="1382" y="503"/>
                  </a:lnTo>
                  <a:lnTo>
                    <a:pt x="1417" y="533"/>
                  </a:lnTo>
                  <a:lnTo>
                    <a:pt x="1441" y="563"/>
                  </a:lnTo>
                  <a:lnTo>
                    <a:pt x="1447" y="587"/>
                  </a:lnTo>
                  <a:lnTo>
                    <a:pt x="1435" y="617"/>
                  </a:lnTo>
                  <a:lnTo>
                    <a:pt x="1423" y="629"/>
                  </a:lnTo>
                  <a:lnTo>
                    <a:pt x="1405" y="641"/>
                  </a:lnTo>
                  <a:lnTo>
                    <a:pt x="1376" y="653"/>
                  </a:lnTo>
                  <a:lnTo>
                    <a:pt x="1346" y="665"/>
                  </a:lnTo>
                  <a:lnTo>
                    <a:pt x="1280" y="683"/>
                  </a:lnTo>
                  <a:lnTo>
                    <a:pt x="1226" y="701"/>
                  </a:lnTo>
                  <a:lnTo>
                    <a:pt x="1178" y="719"/>
                  </a:lnTo>
                  <a:lnTo>
                    <a:pt x="1142" y="743"/>
                  </a:lnTo>
                  <a:lnTo>
                    <a:pt x="1112" y="755"/>
                  </a:lnTo>
                  <a:lnTo>
                    <a:pt x="1089" y="773"/>
                  </a:lnTo>
                  <a:lnTo>
                    <a:pt x="1077" y="791"/>
                  </a:lnTo>
                  <a:lnTo>
                    <a:pt x="1065" y="809"/>
                  </a:lnTo>
                  <a:lnTo>
                    <a:pt x="1059" y="833"/>
                  </a:lnTo>
                  <a:lnTo>
                    <a:pt x="1065" y="857"/>
                  </a:lnTo>
                  <a:lnTo>
                    <a:pt x="1077" y="869"/>
                  </a:lnTo>
                  <a:lnTo>
                    <a:pt x="1083" y="875"/>
                  </a:lnTo>
                  <a:lnTo>
                    <a:pt x="1089" y="881"/>
                  </a:lnTo>
                  <a:lnTo>
                    <a:pt x="1106" y="881"/>
                  </a:lnTo>
                  <a:lnTo>
                    <a:pt x="1124" y="875"/>
                  </a:lnTo>
                  <a:lnTo>
                    <a:pt x="1148" y="875"/>
                  </a:lnTo>
                  <a:lnTo>
                    <a:pt x="1208" y="869"/>
                  </a:lnTo>
                  <a:lnTo>
                    <a:pt x="1268" y="863"/>
                  </a:lnTo>
                  <a:lnTo>
                    <a:pt x="1328" y="863"/>
                  </a:lnTo>
                  <a:lnTo>
                    <a:pt x="1388" y="857"/>
                  </a:lnTo>
                  <a:lnTo>
                    <a:pt x="1411" y="857"/>
                  </a:lnTo>
                  <a:lnTo>
                    <a:pt x="1429" y="851"/>
                  </a:lnTo>
                  <a:lnTo>
                    <a:pt x="1441" y="851"/>
                  </a:lnTo>
                  <a:lnTo>
                    <a:pt x="1447" y="851"/>
                  </a:lnTo>
                  <a:lnTo>
                    <a:pt x="1459" y="845"/>
                  </a:lnTo>
                  <a:lnTo>
                    <a:pt x="1483" y="833"/>
                  </a:lnTo>
                  <a:lnTo>
                    <a:pt x="1525" y="815"/>
                  </a:lnTo>
                  <a:lnTo>
                    <a:pt x="1573" y="791"/>
                  </a:lnTo>
                  <a:lnTo>
                    <a:pt x="1675" y="743"/>
                  </a:lnTo>
                  <a:lnTo>
                    <a:pt x="1716" y="725"/>
                  </a:lnTo>
                  <a:lnTo>
                    <a:pt x="1752" y="713"/>
                  </a:lnTo>
                  <a:lnTo>
                    <a:pt x="1806" y="689"/>
                  </a:lnTo>
                  <a:lnTo>
                    <a:pt x="1842" y="653"/>
                  </a:lnTo>
                  <a:lnTo>
                    <a:pt x="1866" y="611"/>
                  </a:lnTo>
                  <a:lnTo>
                    <a:pt x="1884" y="581"/>
                  </a:lnTo>
                  <a:lnTo>
                    <a:pt x="1926" y="515"/>
                  </a:lnTo>
                  <a:lnTo>
                    <a:pt x="1979" y="449"/>
                  </a:lnTo>
                  <a:lnTo>
                    <a:pt x="2039" y="389"/>
                  </a:lnTo>
                  <a:lnTo>
                    <a:pt x="2105" y="341"/>
                  </a:lnTo>
                  <a:lnTo>
                    <a:pt x="2159" y="299"/>
                  </a:lnTo>
                  <a:lnTo>
                    <a:pt x="2207" y="269"/>
                  </a:lnTo>
                  <a:lnTo>
                    <a:pt x="2237" y="245"/>
                  </a:lnTo>
                  <a:lnTo>
                    <a:pt x="2249" y="239"/>
                  </a:lnTo>
                  <a:lnTo>
                    <a:pt x="2392" y="167"/>
                  </a:lnTo>
                  <a:lnTo>
                    <a:pt x="2392" y="60"/>
                  </a:lnTo>
                  <a:lnTo>
                    <a:pt x="2392" y="0"/>
                  </a:lnTo>
                  <a:lnTo>
                    <a:pt x="2344" y="18"/>
                  </a:lnTo>
                  <a:lnTo>
                    <a:pt x="2302" y="36"/>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ja-JP" altLang="en-US"/>
            </a:p>
          </p:txBody>
        </p:sp>
        <p:sp>
          <p:nvSpPr>
            <p:cNvPr id="10" name="Freeform 10"/>
            <p:cNvSpPr>
              <a:spLocks/>
            </p:cNvSpPr>
            <p:nvPr userDrawn="1"/>
          </p:nvSpPr>
          <p:spPr bwMode="hidden">
            <a:xfrm>
              <a:off x="3839" y="1854"/>
              <a:ext cx="577" cy="258"/>
            </a:xfrm>
            <a:custGeom>
              <a:avLst/>
              <a:gdLst>
                <a:gd name="T0" fmla="*/ 30 w 550"/>
                <a:gd name="T1" fmla="*/ 245 h 257"/>
                <a:gd name="T2" fmla="*/ 18 w 550"/>
                <a:gd name="T3" fmla="*/ 251 h 257"/>
                <a:gd name="T4" fmla="*/ 6 w 550"/>
                <a:gd name="T5" fmla="*/ 257 h 257"/>
                <a:gd name="T6" fmla="*/ 0 w 550"/>
                <a:gd name="T7" fmla="*/ 257 h 257"/>
                <a:gd name="T8" fmla="*/ 305 w 550"/>
                <a:gd name="T9" fmla="*/ 113 h 257"/>
                <a:gd name="T10" fmla="*/ 520 w 550"/>
                <a:gd name="T11" fmla="*/ 0 h 257"/>
                <a:gd name="T12" fmla="*/ 526 w 550"/>
                <a:gd name="T13" fmla="*/ 6 h 257"/>
                <a:gd name="T14" fmla="*/ 544 w 550"/>
                <a:gd name="T15" fmla="*/ 18 h 257"/>
                <a:gd name="T16" fmla="*/ 550 w 550"/>
                <a:gd name="T17" fmla="*/ 24 h 257"/>
                <a:gd name="T18" fmla="*/ 550 w 550"/>
                <a:gd name="T19" fmla="*/ 36 h 257"/>
                <a:gd name="T20" fmla="*/ 544 w 550"/>
                <a:gd name="T21" fmla="*/ 42 h 257"/>
                <a:gd name="T22" fmla="*/ 526 w 550"/>
                <a:gd name="T23" fmla="*/ 54 h 257"/>
                <a:gd name="T24" fmla="*/ 514 w 550"/>
                <a:gd name="T25" fmla="*/ 60 h 257"/>
                <a:gd name="T26" fmla="*/ 502 w 550"/>
                <a:gd name="T27" fmla="*/ 66 h 257"/>
                <a:gd name="T28" fmla="*/ 448 w 550"/>
                <a:gd name="T29" fmla="*/ 84 h 257"/>
                <a:gd name="T30" fmla="*/ 382 w 550"/>
                <a:gd name="T31" fmla="*/ 113 h 257"/>
                <a:gd name="T32" fmla="*/ 305 w 550"/>
                <a:gd name="T33" fmla="*/ 143 h 257"/>
                <a:gd name="T34" fmla="*/ 227 w 550"/>
                <a:gd name="T35" fmla="*/ 173 h 257"/>
                <a:gd name="T36" fmla="*/ 149 w 550"/>
                <a:gd name="T37" fmla="*/ 203 h 257"/>
                <a:gd name="T38" fmla="*/ 83 w 550"/>
                <a:gd name="T39" fmla="*/ 227 h 257"/>
                <a:gd name="T40" fmla="*/ 30 w 550"/>
                <a:gd name="T41" fmla="*/ 245 h 257"/>
                <a:gd name="T42" fmla="*/ 30 w 550"/>
                <a:gd name="T43" fmla="*/ 24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0" h="257">
                  <a:moveTo>
                    <a:pt x="30" y="245"/>
                  </a:moveTo>
                  <a:lnTo>
                    <a:pt x="18" y="251"/>
                  </a:lnTo>
                  <a:lnTo>
                    <a:pt x="6" y="257"/>
                  </a:lnTo>
                  <a:lnTo>
                    <a:pt x="0" y="257"/>
                  </a:lnTo>
                  <a:lnTo>
                    <a:pt x="305" y="113"/>
                  </a:lnTo>
                  <a:lnTo>
                    <a:pt x="520" y="0"/>
                  </a:lnTo>
                  <a:lnTo>
                    <a:pt x="526" y="6"/>
                  </a:lnTo>
                  <a:lnTo>
                    <a:pt x="544" y="18"/>
                  </a:lnTo>
                  <a:lnTo>
                    <a:pt x="550" y="24"/>
                  </a:lnTo>
                  <a:lnTo>
                    <a:pt x="550" y="36"/>
                  </a:lnTo>
                  <a:lnTo>
                    <a:pt x="544" y="42"/>
                  </a:lnTo>
                  <a:lnTo>
                    <a:pt x="526" y="54"/>
                  </a:lnTo>
                  <a:lnTo>
                    <a:pt x="514" y="60"/>
                  </a:lnTo>
                  <a:lnTo>
                    <a:pt x="502" y="66"/>
                  </a:lnTo>
                  <a:lnTo>
                    <a:pt x="448" y="84"/>
                  </a:lnTo>
                  <a:lnTo>
                    <a:pt x="382" y="113"/>
                  </a:lnTo>
                  <a:lnTo>
                    <a:pt x="305" y="143"/>
                  </a:lnTo>
                  <a:lnTo>
                    <a:pt x="227" y="173"/>
                  </a:lnTo>
                  <a:lnTo>
                    <a:pt x="149" y="203"/>
                  </a:lnTo>
                  <a:lnTo>
                    <a:pt x="83" y="227"/>
                  </a:lnTo>
                  <a:lnTo>
                    <a:pt x="30" y="245"/>
                  </a:lnTo>
                  <a:lnTo>
                    <a:pt x="30" y="245"/>
                  </a:lnTo>
                  <a:close/>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1" name="Freeform 11"/>
            <p:cNvSpPr>
              <a:spLocks/>
            </p:cNvSpPr>
            <p:nvPr userDrawn="1"/>
          </p:nvSpPr>
          <p:spPr bwMode="hidden">
            <a:xfrm>
              <a:off x="5327" y="1642"/>
              <a:ext cx="5" cy="1"/>
            </a:xfrm>
            <a:custGeom>
              <a:avLst/>
              <a:gdLst>
                <a:gd name="T0" fmla="*/ 0 w 5"/>
                <a:gd name="T1" fmla="*/ 0 h 1"/>
                <a:gd name="T2" fmla="*/ 5 w 5"/>
                <a:gd name="T3" fmla="*/ 0 h 1"/>
                <a:gd name="T4" fmla="*/ 0 w 5"/>
                <a:gd name="T5" fmla="*/ 0 h 1"/>
                <a:gd name="T6" fmla="*/ 0 w 5"/>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
                  <a:moveTo>
                    <a:pt x="0" y="0"/>
                  </a:moveTo>
                  <a:lnTo>
                    <a:pt x="5" y="0"/>
                  </a:lnTo>
                  <a:lnTo>
                    <a:pt x="0" y="0"/>
                  </a:lnTo>
                  <a:close/>
                </a:path>
              </a:pathLst>
            </a:custGeom>
            <a:solidFill>
              <a:srgbClr val="FED1A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ja-JP" altLang="en-US"/>
            </a:p>
          </p:txBody>
        </p:sp>
        <p:sp>
          <p:nvSpPr>
            <p:cNvPr id="12" name="Freeform 12"/>
            <p:cNvSpPr>
              <a:spLocks/>
            </p:cNvSpPr>
            <p:nvPr userDrawn="1"/>
          </p:nvSpPr>
          <p:spPr bwMode="hidden">
            <a:xfrm>
              <a:off x="3839" y="1728"/>
              <a:ext cx="716" cy="383"/>
            </a:xfrm>
            <a:custGeom>
              <a:avLst/>
              <a:gdLst>
                <a:gd name="T0" fmla="*/ 659 w 716"/>
                <a:gd name="T1" fmla="*/ 6 h 383"/>
                <a:gd name="T2" fmla="*/ 588 w 716"/>
                <a:gd name="T3" fmla="*/ 42 h 383"/>
                <a:gd name="T4" fmla="*/ 515 w 716"/>
                <a:gd name="T5" fmla="*/ 84 h 383"/>
                <a:gd name="T6" fmla="*/ 509 w 716"/>
                <a:gd name="T7" fmla="*/ 90 h 383"/>
                <a:gd name="T8" fmla="*/ 485 w 716"/>
                <a:gd name="T9" fmla="*/ 102 h 383"/>
                <a:gd name="T10" fmla="*/ 455 w 716"/>
                <a:gd name="T11" fmla="*/ 120 h 383"/>
                <a:gd name="T12" fmla="*/ 425 w 716"/>
                <a:gd name="T13" fmla="*/ 138 h 383"/>
                <a:gd name="T14" fmla="*/ 371 w 716"/>
                <a:gd name="T15" fmla="*/ 168 h 383"/>
                <a:gd name="T16" fmla="*/ 306 w 716"/>
                <a:gd name="T17" fmla="*/ 198 h 383"/>
                <a:gd name="T18" fmla="*/ 186 w 716"/>
                <a:gd name="T19" fmla="*/ 251 h 383"/>
                <a:gd name="T20" fmla="*/ 131 w 716"/>
                <a:gd name="T21" fmla="*/ 269 h 383"/>
                <a:gd name="T22" fmla="*/ 89 w 716"/>
                <a:gd name="T23" fmla="*/ 287 h 383"/>
                <a:gd name="T24" fmla="*/ 53 w 716"/>
                <a:gd name="T25" fmla="*/ 305 h 383"/>
                <a:gd name="T26" fmla="*/ 36 w 716"/>
                <a:gd name="T27" fmla="*/ 311 h 383"/>
                <a:gd name="T28" fmla="*/ 12 w 716"/>
                <a:gd name="T29" fmla="*/ 329 h 383"/>
                <a:gd name="T30" fmla="*/ 0 w 716"/>
                <a:gd name="T31" fmla="*/ 353 h 383"/>
                <a:gd name="T32" fmla="*/ 0 w 716"/>
                <a:gd name="T33" fmla="*/ 371 h 383"/>
                <a:gd name="T34" fmla="*/ 0 w 716"/>
                <a:gd name="T35" fmla="*/ 383 h 383"/>
                <a:gd name="T36" fmla="*/ 0 w 716"/>
                <a:gd name="T37" fmla="*/ 383 h 383"/>
                <a:gd name="T38" fmla="*/ 12 w 716"/>
                <a:gd name="T39" fmla="*/ 371 h 383"/>
                <a:gd name="T40" fmla="*/ 30 w 716"/>
                <a:gd name="T41" fmla="*/ 353 h 383"/>
                <a:gd name="T42" fmla="*/ 53 w 716"/>
                <a:gd name="T43" fmla="*/ 335 h 383"/>
                <a:gd name="T44" fmla="*/ 77 w 716"/>
                <a:gd name="T45" fmla="*/ 317 h 383"/>
                <a:gd name="T46" fmla="*/ 101 w 716"/>
                <a:gd name="T47" fmla="*/ 311 h 383"/>
                <a:gd name="T48" fmla="*/ 131 w 716"/>
                <a:gd name="T49" fmla="*/ 299 h 383"/>
                <a:gd name="T50" fmla="*/ 204 w 716"/>
                <a:gd name="T51" fmla="*/ 269 h 383"/>
                <a:gd name="T52" fmla="*/ 240 w 716"/>
                <a:gd name="T53" fmla="*/ 251 h 383"/>
                <a:gd name="T54" fmla="*/ 270 w 716"/>
                <a:gd name="T55" fmla="*/ 239 h 383"/>
                <a:gd name="T56" fmla="*/ 294 w 716"/>
                <a:gd name="T57" fmla="*/ 228 h 383"/>
                <a:gd name="T58" fmla="*/ 312 w 716"/>
                <a:gd name="T59" fmla="*/ 222 h 383"/>
                <a:gd name="T60" fmla="*/ 330 w 716"/>
                <a:gd name="T61" fmla="*/ 210 h 383"/>
                <a:gd name="T62" fmla="*/ 365 w 716"/>
                <a:gd name="T63" fmla="*/ 186 h 383"/>
                <a:gd name="T64" fmla="*/ 419 w 716"/>
                <a:gd name="T65" fmla="*/ 156 h 383"/>
                <a:gd name="T66" fmla="*/ 473 w 716"/>
                <a:gd name="T67" fmla="*/ 120 h 383"/>
                <a:gd name="T68" fmla="*/ 527 w 716"/>
                <a:gd name="T69" fmla="*/ 90 h 383"/>
                <a:gd name="T70" fmla="*/ 576 w 716"/>
                <a:gd name="T71" fmla="*/ 60 h 383"/>
                <a:gd name="T72" fmla="*/ 612 w 716"/>
                <a:gd name="T73" fmla="*/ 42 h 383"/>
                <a:gd name="T74" fmla="*/ 629 w 716"/>
                <a:gd name="T75" fmla="*/ 36 h 383"/>
                <a:gd name="T76" fmla="*/ 647 w 716"/>
                <a:gd name="T77" fmla="*/ 30 h 383"/>
                <a:gd name="T78" fmla="*/ 677 w 716"/>
                <a:gd name="T79" fmla="*/ 18 h 383"/>
                <a:gd name="T80" fmla="*/ 701 w 716"/>
                <a:gd name="T81" fmla="*/ 6 h 383"/>
                <a:gd name="T82" fmla="*/ 713 w 716"/>
                <a:gd name="T83" fmla="*/ 0 h 383"/>
                <a:gd name="T84" fmla="*/ 713 w 716"/>
                <a:gd name="T85" fmla="*/ 0 h 383"/>
                <a:gd name="T86" fmla="*/ 659 w 716"/>
                <a:gd name="T87" fmla="*/ 6 h 383"/>
                <a:gd name="T88" fmla="*/ 716 w 716"/>
                <a:gd name="T89" fmla="*/ 63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16" h="383">
                  <a:moveTo>
                    <a:pt x="659" y="6"/>
                  </a:moveTo>
                  <a:lnTo>
                    <a:pt x="588" y="42"/>
                  </a:lnTo>
                  <a:lnTo>
                    <a:pt x="515" y="84"/>
                  </a:lnTo>
                  <a:lnTo>
                    <a:pt x="509" y="90"/>
                  </a:lnTo>
                  <a:lnTo>
                    <a:pt x="485" y="102"/>
                  </a:lnTo>
                  <a:lnTo>
                    <a:pt x="455" y="120"/>
                  </a:lnTo>
                  <a:lnTo>
                    <a:pt x="425" y="138"/>
                  </a:lnTo>
                  <a:lnTo>
                    <a:pt x="371" y="168"/>
                  </a:lnTo>
                  <a:lnTo>
                    <a:pt x="306" y="198"/>
                  </a:lnTo>
                  <a:lnTo>
                    <a:pt x="186" y="251"/>
                  </a:lnTo>
                  <a:lnTo>
                    <a:pt x="131" y="269"/>
                  </a:lnTo>
                  <a:lnTo>
                    <a:pt x="89" y="287"/>
                  </a:lnTo>
                  <a:lnTo>
                    <a:pt x="53" y="305"/>
                  </a:lnTo>
                  <a:lnTo>
                    <a:pt x="36" y="311"/>
                  </a:lnTo>
                  <a:lnTo>
                    <a:pt x="12" y="329"/>
                  </a:lnTo>
                  <a:lnTo>
                    <a:pt x="0" y="353"/>
                  </a:lnTo>
                  <a:lnTo>
                    <a:pt x="0" y="371"/>
                  </a:lnTo>
                  <a:lnTo>
                    <a:pt x="0" y="383"/>
                  </a:lnTo>
                  <a:lnTo>
                    <a:pt x="0" y="383"/>
                  </a:lnTo>
                  <a:lnTo>
                    <a:pt x="12" y="371"/>
                  </a:lnTo>
                  <a:lnTo>
                    <a:pt x="30" y="353"/>
                  </a:lnTo>
                  <a:lnTo>
                    <a:pt x="53" y="335"/>
                  </a:lnTo>
                  <a:lnTo>
                    <a:pt x="77" y="317"/>
                  </a:lnTo>
                  <a:lnTo>
                    <a:pt x="101" y="311"/>
                  </a:lnTo>
                  <a:lnTo>
                    <a:pt x="131" y="299"/>
                  </a:lnTo>
                  <a:lnTo>
                    <a:pt x="204" y="269"/>
                  </a:lnTo>
                  <a:lnTo>
                    <a:pt x="240" y="251"/>
                  </a:lnTo>
                  <a:lnTo>
                    <a:pt x="270" y="239"/>
                  </a:lnTo>
                  <a:lnTo>
                    <a:pt x="294" y="228"/>
                  </a:lnTo>
                  <a:lnTo>
                    <a:pt x="312" y="222"/>
                  </a:lnTo>
                  <a:lnTo>
                    <a:pt x="330" y="210"/>
                  </a:lnTo>
                  <a:lnTo>
                    <a:pt x="365" y="186"/>
                  </a:lnTo>
                  <a:lnTo>
                    <a:pt x="419" y="156"/>
                  </a:lnTo>
                  <a:lnTo>
                    <a:pt x="473" y="120"/>
                  </a:lnTo>
                  <a:lnTo>
                    <a:pt x="527" y="90"/>
                  </a:lnTo>
                  <a:lnTo>
                    <a:pt x="576" y="60"/>
                  </a:lnTo>
                  <a:lnTo>
                    <a:pt x="612" y="42"/>
                  </a:lnTo>
                  <a:lnTo>
                    <a:pt x="629" y="36"/>
                  </a:lnTo>
                  <a:lnTo>
                    <a:pt x="647" y="30"/>
                  </a:lnTo>
                  <a:lnTo>
                    <a:pt x="677" y="18"/>
                  </a:lnTo>
                  <a:lnTo>
                    <a:pt x="701" y="6"/>
                  </a:lnTo>
                  <a:lnTo>
                    <a:pt x="713" y="0"/>
                  </a:lnTo>
                  <a:lnTo>
                    <a:pt x="713" y="0"/>
                  </a:lnTo>
                  <a:lnTo>
                    <a:pt x="659" y="6"/>
                  </a:lnTo>
                  <a:lnTo>
                    <a:pt x="716" y="63"/>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3" name="Freeform 13"/>
            <p:cNvSpPr>
              <a:spLocks/>
            </p:cNvSpPr>
            <p:nvPr userDrawn="1"/>
          </p:nvSpPr>
          <p:spPr bwMode="hidden">
            <a:xfrm>
              <a:off x="3453" y="2271"/>
              <a:ext cx="318" cy="225"/>
            </a:xfrm>
            <a:custGeom>
              <a:avLst/>
              <a:gdLst>
                <a:gd name="T0" fmla="*/ 6 w 318"/>
                <a:gd name="T1" fmla="*/ 225 h 225"/>
                <a:gd name="T2" fmla="*/ 0 w 318"/>
                <a:gd name="T3" fmla="*/ 195 h 225"/>
                <a:gd name="T4" fmla="*/ 315 w 318"/>
                <a:gd name="T5" fmla="*/ 0 h 225"/>
                <a:gd name="T6" fmla="*/ 303 w 318"/>
                <a:gd name="T7" fmla="*/ 27 h 225"/>
                <a:gd name="T8" fmla="*/ 318 w 318"/>
                <a:gd name="T9" fmla="*/ 42 h 225"/>
              </a:gdLst>
              <a:ahLst/>
              <a:cxnLst>
                <a:cxn ang="0">
                  <a:pos x="T0" y="T1"/>
                </a:cxn>
                <a:cxn ang="0">
                  <a:pos x="T2" y="T3"/>
                </a:cxn>
                <a:cxn ang="0">
                  <a:pos x="T4" y="T5"/>
                </a:cxn>
                <a:cxn ang="0">
                  <a:pos x="T6" y="T7"/>
                </a:cxn>
                <a:cxn ang="0">
                  <a:pos x="T8" y="T9"/>
                </a:cxn>
              </a:cxnLst>
              <a:rect l="0" t="0" r="r" b="b"/>
              <a:pathLst>
                <a:path w="318" h="225">
                  <a:moveTo>
                    <a:pt x="6" y="225"/>
                  </a:moveTo>
                  <a:lnTo>
                    <a:pt x="0" y="195"/>
                  </a:lnTo>
                  <a:lnTo>
                    <a:pt x="315" y="0"/>
                  </a:lnTo>
                  <a:lnTo>
                    <a:pt x="303" y="27"/>
                  </a:lnTo>
                  <a:lnTo>
                    <a:pt x="318" y="42"/>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4" name="Freeform 14"/>
            <p:cNvSpPr>
              <a:spLocks/>
            </p:cNvSpPr>
            <p:nvPr userDrawn="1"/>
          </p:nvSpPr>
          <p:spPr bwMode="hidden">
            <a:xfrm>
              <a:off x="0" y="2658"/>
              <a:ext cx="2595" cy="933"/>
            </a:xfrm>
            <a:custGeom>
              <a:avLst/>
              <a:gdLst>
                <a:gd name="T0" fmla="*/ 1050 w 2595"/>
                <a:gd name="T1" fmla="*/ 657 h 933"/>
                <a:gd name="T2" fmla="*/ 1581 w 2595"/>
                <a:gd name="T3" fmla="*/ 690 h 933"/>
                <a:gd name="T4" fmla="*/ 1671 w 2595"/>
                <a:gd name="T5" fmla="*/ 723 h 933"/>
                <a:gd name="T6" fmla="*/ 1176 w 2595"/>
                <a:gd name="T7" fmla="*/ 621 h 933"/>
                <a:gd name="T8" fmla="*/ 1854 w 2595"/>
                <a:gd name="T9" fmla="*/ 567 h 933"/>
                <a:gd name="T10" fmla="*/ 1869 w 2595"/>
                <a:gd name="T11" fmla="*/ 612 h 933"/>
                <a:gd name="T12" fmla="*/ 2103 w 2595"/>
                <a:gd name="T13" fmla="*/ 861 h 933"/>
                <a:gd name="T14" fmla="*/ 1883 w 2595"/>
                <a:gd name="T15" fmla="*/ 520 h 933"/>
                <a:gd name="T16" fmla="*/ 1842 w 2595"/>
                <a:gd name="T17" fmla="*/ 490 h 933"/>
                <a:gd name="T18" fmla="*/ 1770 w 2595"/>
                <a:gd name="T19" fmla="*/ 466 h 933"/>
                <a:gd name="T20" fmla="*/ 1740 w 2595"/>
                <a:gd name="T21" fmla="*/ 448 h 933"/>
                <a:gd name="T22" fmla="*/ 1758 w 2595"/>
                <a:gd name="T23" fmla="*/ 436 h 933"/>
                <a:gd name="T24" fmla="*/ 1830 w 2595"/>
                <a:gd name="T25" fmla="*/ 430 h 933"/>
                <a:gd name="T26" fmla="*/ 1877 w 2595"/>
                <a:gd name="T27" fmla="*/ 424 h 933"/>
                <a:gd name="T28" fmla="*/ 1955 w 2595"/>
                <a:gd name="T29" fmla="*/ 394 h 933"/>
                <a:gd name="T30" fmla="*/ 2052 w 2595"/>
                <a:gd name="T31" fmla="*/ 396 h 933"/>
                <a:gd name="T32" fmla="*/ 2253 w 2595"/>
                <a:gd name="T33" fmla="*/ 732 h 933"/>
                <a:gd name="T34" fmla="*/ 2415 w 2595"/>
                <a:gd name="T35" fmla="*/ 933 h 933"/>
                <a:gd name="T36" fmla="*/ 2397 w 2595"/>
                <a:gd name="T37" fmla="*/ 828 h 933"/>
                <a:gd name="T38" fmla="*/ 2088 w 2595"/>
                <a:gd name="T39" fmla="*/ 400 h 933"/>
                <a:gd name="T40" fmla="*/ 2046 w 2595"/>
                <a:gd name="T41" fmla="*/ 346 h 933"/>
                <a:gd name="T42" fmla="*/ 1997 w 2595"/>
                <a:gd name="T43" fmla="*/ 304 h 933"/>
                <a:gd name="T44" fmla="*/ 1967 w 2595"/>
                <a:gd name="T45" fmla="*/ 286 h 933"/>
                <a:gd name="T46" fmla="*/ 1973 w 2595"/>
                <a:gd name="T47" fmla="*/ 286 h 933"/>
                <a:gd name="T48" fmla="*/ 2009 w 2595"/>
                <a:gd name="T49" fmla="*/ 286 h 933"/>
                <a:gd name="T50" fmla="*/ 2082 w 2595"/>
                <a:gd name="T51" fmla="*/ 322 h 933"/>
                <a:gd name="T52" fmla="*/ 2199 w 2595"/>
                <a:gd name="T53" fmla="*/ 384 h 933"/>
                <a:gd name="T54" fmla="*/ 2394 w 2595"/>
                <a:gd name="T55" fmla="*/ 448 h 933"/>
                <a:gd name="T56" fmla="*/ 2595 w 2595"/>
                <a:gd name="T57" fmla="*/ 516 h 933"/>
                <a:gd name="T58" fmla="*/ 2388 w 2595"/>
                <a:gd name="T59" fmla="*/ 424 h 933"/>
                <a:gd name="T60" fmla="*/ 2219 w 2595"/>
                <a:gd name="T61" fmla="*/ 340 h 933"/>
                <a:gd name="T62" fmla="*/ 2052 w 2595"/>
                <a:gd name="T63" fmla="*/ 280 h 933"/>
                <a:gd name="T64" fmla="*/ 1955 w 2595"/>
                <a:gd name="T65" fmla="*/ 262 h 933"/>
                <a:gd name="T66" fmla="*/ 1877 w 2595"/>
                <a:gd name="T67" fmla="*/ 274 h 933"/>
                <a:gd name="T68" fmla="*/ 1752 w 2595"/>
                <a:gd name="T69" fmla="*/ 274 h 933"/>
                <a:gd name="T70" fmla="*/ 1661 w 2595"/>
                <a:gd name="T71" fmla="*/ 292 h 933"/>
                <a:gd name="T72" fmla="*/ 1607 w 2595"/>
                <a:gd name="T73" fmla="*/ 316 h 933"/>
                <a:gd name="T74" fmla="*/ 1589 w 2595"/>
                <a:gd name="T75" fmla="*/ 322 h 933"/>
                <a:gd name="T76" fmla="*/ 1409 w 2595"/>
                <a:gd name="T77" fmla="*/ 358 h 933"/>
                <a:gd name="T78" fmla="*/ 1152 w 2595"/>
                <a:gd name="T79" fmla="*/ 442 h 933"/>
                <a:gd name="T80" fmla="*/ 966 w 2595"/>
                <a:gd name="T81" fmla="*/ 460 h 933"/>
                <a:gd name="T82" fmla="*/ 870 w 2595"/>
                <a:gd name="T83" fmla="*/ 442 h 933"/>
                <a:gd name="T84" fmla="*/ 828 w 2595"/>
                <a:gd name="T85" fmla="*/ 430 h 933"/>
                <a:gd name="T86" fmla="*/ 743 w 2595"/>
                <a:gd name="T87" fmla="*/ 388 h 933"/>
                <a:gd name="T88" fmla="*/ 636 w 2595"/>
                <a:gd name="T89" fmla="*/ 334 h 933"/>
                <a:gd name="T90" fmla="*/ 467 w 2595"/>
                <a:gd name="T91" fmla="*/ 256 h 933"/>
                <a:gd name="T92" fmla="*/ 0 w 2595"/>
                <a:gd name="T93" fmla="*/ 0 h 933"/>
                <a:gd name="T94" fmla="*/ 585 w 2595"/>
                <a:gd name="T95" fmla="*/ 390 h 933"/>
                <a:gd name="T96" fmla="*/ 849 w 2595"/>
                <a:gd name="T97" fmla="*/ 543 h 933"/>
                <a:gd name="T98" fmla="*/ 897 w 2595"/>
                <a:gd name="T99" fmla="*/ 621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95" h="933">
                  <a:moveTo>
                    <a:pt x="981" y="675"/>
                  </a:moveTo>
                  <a:lnTo>
                    <a:pt x="1050" y="657"/>
                  </a:lnTo>
                  <a:lnTo>
                    <a:pt x="1143" y="651"/>
                  </a:lnTo>
                  <a:lnTo>
                    <a:pt x="1581" y="690"/>
                  </a:lnTo>
                  <a:lnTo>
                    <a:pt x="1623" y="738"/>
                  </a:lnTo>
                  <a:lnTo>
                    <a:pt x="1671" y="723"/>
                  </a:lnTo>
                  <a:lnTo>
                    <a:pt x="1656" y="675"/>
                  </a:lnTo>
                  <a:lnTo>
                    <a:pt x="1176" y="621"/>
                  </a:lnTo>
                  <a:lnTo>
                    <a:pt x="1797" y="534"/>
                  </a:lnTo>
                  <a:lnTo>
                    <a:pt x="1854" y="567"/>
                  </a:lnTo>
                  <a:lnTo>
                    <a:pt x="1881" y="585"/>
                  </a:lnTo>
                  <a:lnTo>
                    <a:pt x="1869" y="612"/>
                  </a:lnTo>
                  <a:lnTo>
                    <a:pt x="1995" y="852"/>
                  </a:lnTo>
                  <a:lnTo>
                    <a:pt x="2103" y="861"/>
                  </a:lnTo>
                  <a:lnTo>
                    <a:pt x="1889" y="538"/>
                  </a:lnTo>
                  <a:lnTo>
                    <a:pt x="1883" y="520"/>
                  </a:lnTo>
                  <a:lnTo>
                    <a:pt x="1872" y="508"/>
                  </a:lnTo>
                  <a:lnTo>
                    <a:pt x="1842" y="490"/>
                  </a:lnTo>
                  <a:lnTo>
                    <a:pt x="1806" y="478"/>
                  </a:lnTo>
                  <a:lnTo>
                    <a:pt x="1770" y="466"/>
                  </a:lnTo>
                  <a:lnTo>
                    <a:pt x="1752" y="454"/>
                  </a:lnTo>
                  <a:lnTo>
                    <a:pt x="1740" y="448"/>
                  </a:lnTo>
                  <a:lnTo>
                    <a:pt x="1746" y="436"/>
                  </a:lnTo>
                  <a:lnTo>
                    <a:pt x="1758" y="436"/>
                  </a:lnTo>
                  <a:lnTo>
                    <a:pt x="1782" y="430"/>
                  </a:lnTo>
                  <a:lnTo>
                    <a:pt x="1830" y="430"/>
                  </a:lnTo>
                  <a:lnTo>
                    <a:pt x="1854" y="430"/>
                  </a:lnTo>
                  <a:lnTo>
                    <a:pt x="1877" y="424"/>
                  </a:lnTo>
                  <a:lnTo>
                    <a:pt x="1925" y="400"/>
                  </a:lnTo>
                  <a:lnTo>
                    <a:pt x="1955" y="394"/>
                  </a:lnTo>
                  <a:lnTo>
                    <a:pt x="1979" y="394"/>
                  </a:lnTo>
                  <a:lnTo>
                    <a:pt x="2052" y="396"/>
                  </a:lnTo>
                  <a:lnTo>
                    <a:pt x="2046" y="456"/>
                  </a:lnTo>
                  <a:lnTo>
                    <a:pt x="2253" y="732"/>
                  </a:lnTo>
                  <a:lnTo>
                    <a:pt x="2334" y="816"/>
                  </a:lnTo>
                  <a:lnTo>
                    <a:pt x="2415" y="933"/>
                  </a:lnTo>
                  <a:lnTo>
                    <a:pt x="2430" y="909"/>
                  </a:lnTo>
                  <a:lnTo>
                    <a:pt x="2397" y="828"/>
                  </a:lnTo>
                  <a:lnTo>
                    <a:pt x="2094" y="412"/>
                  </a:lnTo>
                  <a:lnTo>
                    <a:pt x="2088" y="400"/>
                  </a:lnTo>
                  <a:lnTo>
                    <a:pt x="2076" y="376"/>
                  </a:lnTo>
                  <a:lnTo>
                    <a:pt x="2046" y="346"/>
                  </a:lnTo>
                  <a:lnTo>
                    <a:pt x="2015" y="322"/>
                  </a:lnTo>
                  <a:lnTo>
                    <a:pt x="1997" y="304"/>
                  </a:lnTo>
                  <a:lnTo>
                    <a:pt x="1979" y="292"/>
                  </a:lnTo>
                  <a:lnTo>
                    <a:pt x="1967" y="286"/>
                  </a:lnTo>
                  <a:lnTo>
                    <a:pt x="1967" y="286"/>
                  </a:lnTo>
                  <a:lnTo>
                    <a:pt x="1973" y="286"/>
                  </a:lnTo>
                  <a:lnTo>
                    <a:pt x="1985" y="286"/>
                  </a:lnTo>
                  <a:lnTo>
                    <a:pt x="2009" y="286"/>
                  </a:lnTo>
                  <a:lnTo>
                    <a:pt x="2040" y="298"/>
                  </a:lnTo>
                  <a:lnTo>
                    <a:pt x="2082" y="322"/>
                  </a:lnTo>
                  <a:lnTo>
                    <a:pt x="2124" y="348"/>
                  </a:lnTo>
                  <a:lnTo>
                    <a:pt x="2199" y="384"/>
                  </a:lnTo>
                  <a:lnTo>
                    <a:pt x="2325" y="426"/>
                  </a:lnTo>
                  <a:lnTo>
                    <a:pt x="2394" y="448"/>
                  </a:lnTo>
                  <a:lnTo>
                    <a:pt x="2523" y="522"/>
                  </a:lnTo>
                  <a:lnTo>
                    <a:pt x="2595" y="516"/>
                  </a:lnTo>
                  <a:lnTo>
                    <a:pt x="2442" y="454"/>
                  </a:lnTo>
                  <a:lnTo>
                    <a:pt x="2388" y="424"/>
                  </a:lnTo>
                  <a:lnTo>
                    <a:pt x="2327" y="388"/>
                  </a:lnTo>
                  <a:lnTo>
                    <a:pt x="2219" y="340"/>
                  </a:lnTo>
                  <a:lnTo>
                    <a:pt x="2106" y="292"/>
                  </a:lnTo>
                  <a:lnTo>
                    <a:pt x="2052" y="280"/>
                  </a:lnTo>
                  <a:lnTo>
                    <a:pt x="2003" y="268"/>
                  </a:lnTo>
                  <a:lnTo>
                    <a:pt x="1955" y="262"/>
                  </a:lnTo>
                  <a:lnTo>
                    <a:pt x="1919" y="268"/>
                  </a:lnTo>
                  <a:lnTo>
                    <a:pt x="1877" y="274"/>
                  </a:lnTo>
                  <a:lnTo>
                    <a:pt x="1812" y="274"/>
                  </a:lnTo>
                  <a:lnTo>
                    <a:pt x="1752" y="274"/>
                  </a:lnTo>
                  <a:lnTo>
                    <a:pt x="1703" y="286"/>
                  </a:lnTo>
                  <a:lnTo>
                    <a:pt x="1661" y="292"/>
                  </a:lnTo>
                  <a:lnTo>
                    <a:pt x="1631" y="304"/>
                  </a:lnTo>
                  <a:lnTo>
                    <a:pt x="1607" y="316"/>
                  </a:lnTo>
                  <a:lnTo>
                    <a:pt x="1595" y="322"/>
                  </a:lnTo>
                  <a:lnTo>
                    <a:pt x="1589" y="322"/>
                  </a:lnTo>
                  <a:lnTo>
                    <a:pt x="1500" y="334"/>
                  </a:lnTo>
                  <a:lnTo>
                    <a:pt x="1409" y="358"/>
                  </a:lnTo>
                  <a:lnTo>
                    <a:pt x="1236" y="418"/>
                  </a:lnTo>
                  <a:lnTo>
                    <a:pt x="1152" y="442"/>
                  </a:lnTo>
                  <a:lnTo>
                    <a:pt x="1061" y="460"/>
                  </a:lnTo>
                  <a:lnTo>
                    <a:pt x="966" y="460"/>
                  </a:lnTo>
                  <a:lnTo>
                    <a:pt x="918" y="454"/>
                  </a:lnTo>
                  <a:lnTo>
                    <a:pt x="870" y="442"/>
                  </a:lnTo>
                  <a:lnTo>
                    <a:pt x="858" y="436"/>
                  </a:lnTo>
                  <a:lnTo>
                    <a:pt x="828" y="430"/>
                  </a:lnTo>
                  <a:lnTo>
                    <a:pt x="791" y="412"/>
                  </a:lnTo>
                  <a:lnTo>
                    <a:pt x="743" y="388"/>
                  </a:lnTo>
                  <a:lnTo>
                    <a:pt x="690" y="364"/>
                  </a:lnTo>
                  <a:lnTo>
                    <a:pt x="636" y="334"/>
                  </a:lnTo>
                  <a:lnTo>
                    <a:pt x="515" y="280"/>
                  </a:lnTo>
                  <a:lnTo>
                    <a:pt x="467" y="256"/>
                  </a:lnTo>
                  <a:lnTo>
                    <a:pt x="443" y="244"/>
                  </a:lnTo>
                  <a:lnTo>
                    <a:pt x="0" y="0"/>
                  </a:lnTo>
                  <a:lnTo>
                    <a:pt x="123" y="120"/>
                  </a:lnTo>
                  <a:lnTo>
                    <a:pt x="585" y="390"/>
                  </a:lnTo>
                  <a:lnTo>
                    <a:pt x="708" y="462"/>
                  </a:lnTo>
                  <a:lnTo>
                    <a:pt x="849" y="543"/>
                  </a:lnTo>
                  <a:lnTo>
                    <a:pt x="882" y="564"/>
                  </a:lnTo>
                  <a:lnTo>
                    <a:pt x="897" y="621"/>
                  </a:lnTo>
                  <a:lnTo>
                    <a:pt x="981" y="675"/>
                  </a:lnTo>
                  <a:close/>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5" name="Freeform 15"/>
            <p:cNvSpPr>
              <a:spLocks/>
            </p:cNvSpPr>
            <p:nvPr userDrawn="1"/>
          </p:nvSpPr>
          <p:spPr bwMode="hidden">
            <a:xfrm>
              <a:off x="0" y="2994"/>
              <a:ext cx="2723" cy="1091"/>
            </a:xfrm>
            <a:custGeom>
              <a:avLst/>
              <a:gdLst>
                <a:gd name="T0" fmla="*/ 2370 w 2723"/>
                <a:gd name="T1" fmla="*/ 72 h 1091"/>
                <a:gd name="T2" fmla="*/ 2597 w 2723"/>
                <a:gd name="T3" fmla="*/ 198 h 1091"/>
                <a:gd name="T4" fmla="*/ 2639 w 2723"/>
                <a:gd name="T5" fmla="*/ 276 h 1091"/>
                <a:gd name="T6" fmla="*/ 2453 w 2723"/>
                <a:gd name="T7" fmla="*/ 264 h 1091"/>
                <a:gd name="T8" fmla="*/ 2297 w 2723"/>
                <a:gd name="T9" fmla="*/ 204 h 1091"/>
                <a:gd name="T10" fmla="*/ 2112 w 2723"/>
                <a:gd name="T11" fmla="*/ 66 h 1091"/>
                <a:gd name="T12" fmla="*/ 2088 w 2723"/>
                <a:gd name="T13" fmla="*/ 72 h 1091"/>
                <a:gd name="T14" fmla="*/ 2106 w 2723"/>
                <a:gd name="T15" fmla="*/ 114 h 1091"/>
                <a:gd name="T16" fmla="*/ 2412 w 2723"/>
                <a:gd name="T17" fmla="*/ 552 h 1091"/>
                <a:gd name="T18" fmla="*/ 2279 w 2723"/>
                <a:gd name="T19" fmla="*/ 564 h 1091"/>
                <a:gd name="T20" fmla="*/ 2189 w 2723"/>
                <a:gd name="T21" fmla="*/ 492 h 1091"/>
                <a:gd name="T22" fmla="*/ 2058 w 2723"/>
                <a:gd name="T23" fmla="*/ 330 h 1091"/>
                <a:gd name="T24" fmla="*/ 1991 w 2723"/>
                <a:gd name="T25" fmla="*/ 234 h 1091"/>
                <a:gd name="T26" fmla="*/ 1949 w 2723"/>
                <a:gd name="T27" fmla="*/ 174 h 1091"/>
                <a:gd name="T28" fmla="*/ 1824 w 2723"/>
                <a:gd name="T29" fmla="*/ 132 h 1091"/>
                <a:gd name="T30" fmla="*/ 1794 w 2723"/>
                <a:gd name="T31" fmla="*/ 144 h 1091"/>
                <a:gd name="T32" fmla="*/ 1895 w 2723"/>
                <a:gd name="T33" fmla="*/ 222 h 1091"/>
                <a:gd name="T34" fmla="*/ 1943 w 2723"/>
                <a:gd name="T35" fmla="*/ 366 h 1091"/>
                <a:gd name="T36" fmla="*/ 2064 w 2723"/>
                <a:gd name="T37" fmla="*/ 630 h 1091"/>
                <a:gd name="T38" fmla="*/ 2052 w 2723"/>
                <a:gd name="T39" fmla="*/ 695 h 1091"/>
                <a:gd name="T40" fmla="*/ 1955 w 2723"/>
                <a:gd name="T41" fmla="*/ 683 h 1091"/>
                <a:gd name="T42" fmla="*/ 1913 w 2723"/>
                <a:gd name="T43" fmla="*/ 636 h 1091"/>
                <a:gd name="T44" fmla="*/ 1703 w 2723"/>
                <a:gd name="T45" fmla="*/ 312 h 1091"/>
                <a:gd name="T46" fmla="*/ 1637 w 2723"/>
                <a:gd name="T47" fmla="*/ 276 h 1091"/>
                <a:gd name="T48" fmla="*/ 1643 w 2723"/>
                <a:gd name="T49" fmla="*/ 318 h 1091"/>
                <a:gd name="T50" fmla="*/ 1673 w 2723"/>
                <a:gd name="T51" fmla="*/ 408 h 1091"/>
                <a:gd name="T52" fmla="*/ 1716 w 2723"/>
                <a:gd name="T53" fmla="*/ 779 h 1091"/>
                <a:gd name="T54" fmla="*/ 1691 w 2723"/>
                <a:gd name="T55" fmla="*/ 737 h 1091"/>
                <a:gd name="T56" fmla="*/ 1613 w 2723"/>
                <a:gd name="T57" fmla="*/ 582 h 1091"/>
                <a:gd name="T58" fmla="*/ 1494 w 2723"/>
                <a:gd name="T59" fmla="*/ 480 h 1091"/>
                <a:gd name="T60" fmla="*/ 1248 w 2723"/>
                <a:gd name="T61" fmla="*/ 528 h 1091"/>
                <a:gd name="T62" fmla="*/ 996 w 2723"/>
                <a:gd name="T63" fmla="*/ 630 h 1091"/>
                <a:gd name="T64" fmla="*/ 714 w 2723"/>
                <a:gd name="T65" fmla="*/ 534 h 1091"/>
                <a:gd name="T66" fmla="*/ 198 w 2723"/>
                <a:gd name="T67" fmla="*/ 288 h 1091"/>
                <a:gd name="T68" fmla="*/ 0 w 2723"/>
                <a:gd name="T69" fmla="*/ 460 h 1091"/>
                <a:gd name="T70" fmla="*/ 288 w 2723"/>
                <a:gd name="T71" fmla="*/ 570 h 1091"/>
                <a:gd name="T72" fmla="*/ 461 w 2723"/>
                <a:gd name="T73" fmla="*/ 654 h 1091"/>
                <a:gd name="T74" fmla="*/ 725 w 2723"/>
                <a:gd name="T75" fmla="*/ 755 h 1091"/>
                <a:gd name="T76" fmla="*/ 966 w 2723"/>
                <a:gd name="T77" fmla="*/ 791 h 1091"/>
                <a:gd name="T78" fmla="*/ 1176 w 2723"/>
                <a:gd name="T79" fmla="*/ 779 h 1091"/>
                <a:gd name="T80" fmla="*/ 1278 w 2723"/>
                <a:gd name="T81" fmla="*/ 791 h 1091"/>
                <a:gd name="T82" fmla="*/ 1404 w 2723"/>
                <a:gd name="T83" fmla="*/ 845 h 1091"/>
                <a:gd name="T84" fmla="*/ 1416 w 2723"/>
                <a:gd name="T85" fmla="*/ 887 h 1091"/>
                <a:gd name="T86" fmla="*/ 1361 w 2723"/>
                <a:gd name="T87" fmla="*/ 923 h 1091"/>
                <a:gd name="T88" fmla="*/ 1385 w 2723"/>
                <a:gd name="T89" fmla="*/ 1007 h 1091"/>
                <a:gd name="T90" fmla="*/ 1494 w 2723"/>
                <a:gd name="T91" fmla="*/ 1085 h 1091"/>
                <a:gd name="T92" fmla="*/ 1697 w 2723"/>
                <a:gd name="T93" fmla="*/ 1043 h 1091"/>
                <a:gd name="T94" fmla="*/ 1812 w 2723"/>
                <a:gd name="T95" fmla="*/ 989 h 1091"/>
                <a:gd name="T96" fmla="*/ 1973 w 2723"/>
                <a:gd name="T97" fmla="*/ 917 h 1091"/>
                <a:gd name="T98" fmla="*/ 2201 w 2723"/>
                <a:gd name="T99" fmla="*/ 899 h 1091"/>
                <a:gd name="T100" fmla="*/ 2364 w 2723"/>
                <a:gd name="T101" fmla="*/ 863 h 1091"/>
                <a:gd name="T102" fmla="*/ 2400 w 2723"/>
                <a:gd name="T103" fmla="*/ 743 h 1091"/>
                <a:gd name="T104" fmla="*/ 2471 w 2723"/>
                <a:gd name="T105" fmla="*/ 701 h 1091"/>
                <a:gd name="T106" fmla="*/ 2621 w 2723"/>
                <a:gd name="T107" fmla="*/ 504 h 1091"/>
                <a:gd name="T108" fmla="*/ 2693 w 2723"/>
                <a:gd name="T109" fmla="*/ 374 h 109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723" h="1091">
                  <a:moveTo>
                    <a:pt x="2723" y="299"/>
                  </a:moveTo>
                  <a:lnTo>
                    <a:pt x="2715" y="240"/>
                  </a:lnTo>
                  <a:lnTo>
                    <a:pt x="2656" y="195"/>
                  </a:lnTo>
                  <a:lnTo>
                    <a:pt x="2370" y="72"/>
                  </a:lnTo>
                  <a:lnTo>
                    <a:pt x="2303" y="54"/>
                  </a:lnTo>
                  <a:lnTo>
                    <a:pt x="2585" y="186"/>
                  </a:lnTo>
                  <a:lnTo>
                    <a:pt x="2591" y="192"/>
                  </a:lnTo>
                  <a:lnTo>
                    <a:pt x="2597" y="198"/>
                  </a:lnTo>
                  <a:lnTo>
                    <a:pt x="2621" y="228"/>
                  </a:lnTo>
                  <a:lnTo>
                    <a:pt x="2639" y="258"/>
                  </a:lnTo>
                  <a:lnTo>
                    <a:pt x="2646" y="270"/>
                  </a:lnTo>
                  <a:lnTo>
                    <a:pt x="2639" y="276"/>
                  </a:lnTo>
                  <a:lnTo>
                    <a:pt x="2603" y="282"/>
                  </a:lnTo>
                  <a:lnTo>
                    <a:pt x="2555" y="282"/>
                  </a:lnTo>
                  <a:lnTo>
                    <a:pt x="2507" y="276"/>
                  </a:lnTo>
                  <a:lnTo>
                    <a:pt x="2453" y="264"/>
                  </a:lnTo>
                  <a:lnTo>
                    <a:pt x="2394" y="246"/>
                  </a:lnTo>
                  <a:lnTo>
                    <a:pt x="2340" y="222"/>
                  </a:lnTo>
                  <a:lnTo>
                    <a:pt x="2321" y="216"/>
                  </a:lnTo>
                  <a:lnTo>
                    <a:pt x="2297" y="204"/>
                  </a:lnTo>
                  <a:lnTo>
                    <a:pt x="2171" y="126"/>
                  </a:lnTo>
                  <a:lnTo>
                    <a:pt x="2165" y="120"/>
                  </a:lnTo>
                  <a:lnTo>
                    <a:pt x="2154" y="102"/>
                  </a:lnTo>
                  <a:lnTo>
                    <a:pt x="2112" y="66"/>
                  </a:lnTo>
                  <a:lnTo>
                    <a:pt x="2064" y="24"/>
                  </a:lnTo>
                  <a:lnTo>
                    <a:pt x="2046" y="6"/>
                  </a:lnTo>
                  <a:lnTo>
                    <a:pt x="2034" y="0"/>
                  </a:lnTo>
                  <a:lnTo>
                    <a:pt x="2088" y="72"/>
                  </a:lnTo>
                  <a:lnTo>
                    <a:pt x="2106" y="108"/>
                  </a:lnTo>
                  <a:lnTo>
                    <a:pt x="2106" y="114"/>
                  </a:lnTo>
                  <a:lnTo>
                    <a:pt x="2112" y="114"/>
                  </a:lnTo>
                  <a:lnTo>
                    <a:pt x="2406" y="516"/>
                  </a:lnTo>
                  <a:lnTo>
                    <a:pt x="2412" y="534"/>
                  </a:lnTo>
                  <a:lnTo>
                    <a:pt x="2412" y="552"/>
                  </a:lnTo>
                  <a:lnTo>
                    <a:pt x="2394" y="576"/>
                  </a:lnTo>
                  <a:lnTo>
                    <a:pt x="2364" y="588"/>
                  </a:lnTo>
                  <a:lnTo>
                    <a:pt x="2321" y="588"/>
                  </a:lnTo>
                  <a:lnTo>
                    <a:pt x="2279" y="564"/>
                  </a:lnTo>
                  <a:lnTo>
                    <a:pt x="2237" y="534"/>
                  </a:lnTo>
                  <a:lnTo>
                    <a:pt x="2201" y="504"/>
                  </a:lnTo>
                  <a:lnTo>
                    <a:pt x="2195" y="498"/>
                  </a:lnTo>
                  <a:lnTo>
                    <a:pt x="2189" y="492"/>
                  </a:lnTo>
                  <a:lnTo>
                    <a:pt x="2171" y="462"/>
                  </a:lnTo>
                  <a:lnTo>
                    <a:pt x="2142" y="420"/>
                  </a:lnTo>
                  <a:lnTo>
                    <a:pt x="2100" y="378"/>
                  </a:lnTo>
                  <a:lnTo>
                    <a:pt x="2058" y="330"/>
                  </a:lnTo>
                  <a:lnTo>
                    <a:pt x="2040" y="318"/>
                  </a:lnTo>
                  <a:lnTo>
                    <a:pt x="2028" y="300"/>
                  </a:lnTo>
                  <a:lnTo>
                    <a:pt x="2009" y="264"/>
                  </a:lnTo>
                  <a:lnTo>
                    <a:pt x="1991" y="234"/>
                  </a:lnTo>
                  <a:lnTo>
                    <a:pt x="1985" y="210"/>
                  </a:lnTo>
                  <a:lnTo>
                    <a:pt x="1973" y="192"/>
                  </a:lnTo>
                  <a:lnTo>
                    <a:pt x="1967" y="180"/>
                  </a:lnTo>
                  <a:lnTo>
                    <a:pt x="1949" y="174"/>
                  </a:lnTo>
                  <a:lnTo>
                    <a:pt x="1907" y="156"/>
                  </a:lnTo>
                  <a:lnTo>
                    <a:pt x="1860" y="138"/>
                  </a:lnTo>
                  <a:lnTo>
                    <a:pt x="1836" y="132"/>
                  </a:lnTo>
                  <a:lnTo>
                    <a:pt x="1824" y="132"/>
                  </a:lnTo>
                  <a:lnTo>
                    <a:pt x="1806" y="132"/>
                  </a:lnTo>
                  <a:lnTo>
                    <a:pt x="1800" y="138"/>
                  </a:lnTo>
                  <a:lnTo>
                    <a:pt x="1794" y="144"/>
                  </a:lnTo>
                  <a:lnTo>
                    <a:pt x="1842" y="156"/>
                  </a:lnTo>
                  <a:lnTo>
                    <a:pt x="1872" y="180"/>
                  </a:lnTo>
                  <a:lnTo>
                    <a:pt x="1889" y="204"/>
                  </a:lnTo>
                  <a:lnTo>
                    <a:pt x="1895" y="222"/>
                  </a:lnTo>
                  <a:lnTo>
                    <a:pt x="1889" y="240"/>
                  </a:lnTo>
                  <a:lnTo>
                    <a:pt x="1901" y="270"/>
                  </a:lnTo>
                  <a:lnTo>
                    <a:pt x="1919" y="318"/>
                  </a:lnTo>
                  <a:lnTo>
                    <a:pt x="1943" y="366"/>
                  </a:lnTo>
                  <a:lnTo>
                    <a:pt x="1991" y="480"/>
                  </a:lnTo>
                  <a:lnTo>
                    <a:pt x="2021" y="534"/>
                  </a:lnTo>
                  <a:lnTo>
                    <a:pt x="2040" y="582"/>
                  </a:lnTo>
                  <a:lnTo>
                    <a:pt x="2064" y="630"/>
                  </a:lnTo>
                  <a:lnTo>
                    <a:pt x="2076" y="666"/>
                  </a:lnTo>
                  <a:lnTo>
                    <a:pt x="2082" y="683"/>
                  </a:lnTo>
                  <a:lnTo>
                    <a:pt x="2070" y="695"/>
                  </a:lnTo>
                  <a:lnTo>
                    <a:pt x="2052" y="695"/>
                  </a:lnTo>
                  <a:lnTo>
                    <a:pt x="2021" y="695"/>
                  </a:lnTo>
                  <a:lnTo>
                    <a:pt x="1997" y="695"/>
                  </a:lnTo>
                  <a:lnTo>
                    <a:pt x="1973" y="689"/>
                  </a:lnTo>
                  <a:lnTo>
                    <a:pt x="1955" y="683"/>
                  </a:lnTo>
                  <a:lnTo>
                    <a:pt x="1949" y="683"/>
                  </a:lnTo>
                  <a:lnTo>
                    <a:pt x="1949" y="677"/>
                  </a:lnTo>
                  <a:lnTo>
                    <a:pt x="1943" y="672"/>
                  </a:lnTo>
                  <a:lnTo>
                    <a:pt x="1913" y="636"/>
                  </a:lnTo>
                  <a:lnTo>
                    <a:pt x="1806" y="324"/>
                  </a:lnTo>
                  <a:lnTo>
                    <a:pt x="1776" y="330"/>
                  </a:lnTo>
                  <a:lnTo>
                    <a:pt x="1746" y="330"/>
                  </a:lnTo>
                  <a:lnTo>
                    <a:pt x="1703" y="312"/>
                  </a:lnTo>
                  <a:lnTo>
                    <a:pt x="1673" y="288"/>
                  </a:lnTo>
                  <a:lnTo>
                    <a:pt x="1667" y="276"/>
                  </a:lnTo>
                  <a:lnTo>
                    <a:pt x="1655" y="270"/>
                  </a:lnTo>
                  <a:lnTo>
                    <a:pt x="1637" y="276"/>
                  </a:lnTo>
                  <a:lnTo>
                    <a:pt x="1631" y="288"/>
                  </a:lnTo>
                  <a:lnTo>
                    <a:pt x="1625" y="306"/>
                  </a:lnTo>
                  <a:lnTo>
                    <a:pt x="1625" y="312"/>
                  </a:lnTo>
                  <a:lnTo>
                    <a:pt x="1643" y="318"/>
                  </a:lnTo>
                  <a:lnTo>
                    <a:pt x="1655" y="336"/>
                  </a:lnTo>
                  <a:lnTo>
                    <a:pt x="1667" y="366"/>
                  </a:lnTo>
                  <a:lnTo>
                    <a:pt x="1673" y="402"/>
                  </a:lnTo>
                  <a:lnTo>
                    <a:pt x="1673" y="408"/>
                  </a:lnTo>
                  <a:lnTo>
                    <a:pt x="1673" y="414"/>
                  </a:lnTo>
                  <a:lnTo>
                    <a:pt x="1716" y="761"/>
                  </a:lnTo>
                  <a:lnTo>
                    <a:pt x="1716" y="773"/>
                  </a:lnTo>
                  <a:lnTo>
                    <a:pt x="1716" y="779"/>
                  </a:lnTo>
                  <a:lnTo>
                    <a:pt x="1709" y="773"/>
                  </a:lnTo>
                  <a:lnTo>
                    <a:pt x="1703" y="755"/>
                  </a:lnTo>
                  <a:lnTo>
                    <a:pt x="1697" y="749"/>
                  </a:lnTo>
                  <a:lnTo>
                    <a:pt x="1691" y="737"/>
                  </a:lnTo>
                  <a:lnTo>
                    <a:pt x="1679" y="713"/>
                  </a:lnTo>
                  <a:lnTo>
                    <a:pt x="1661" y="672"/>
                  </a:lnTo>
                  <a:lnTo>
                    <a:pt x="1643" y="630"/>
                  </a:lnTo>
                  <a:lnTo>
                    <a:pt x="1613" y="582"/>
                  </a:lnTo>
                  <a:lnTo>
                    <a:pt x="1589" y="540"/>
                  </a:lnTo>
                  <a:lnTo>
                    <a:pt x="1560" y="510"/>
                  </a:lnTo>
                  <a:lnTo>
                    <a:pt x="1536" y="492"/>
                  </a:lnTo>
                  <a:lnTo>
                    <a:pt x="1494" y="480"/>
                  </a:lnTo>
                  <a:lnTo>
                    <a:pt x="1446" y="480"/>
                  </a:lnTo>
                  <a:lnTo>
                    <a:pt x="1397" y="486"/>
                  </a:lnTo>
                  <a:lnTo>
                    <a:pt x="1349" y="498"/>
                  </a:lnTo>
                  <a:lnTo>
                    <a:pt x="1248" y="528"/>
                  </a:lnTo>
                  <a:lnTo>
                    <a:pt x="1158" y="570"/>
                  </a:lnTo>
                  <a:lnTo>
                    <a:pt x="1104" y="600"/>
                  </a:lnTo>
                  <a:lnTo>
                    <a:pt x="1037" y="624"/>
                  </a:lnTo>
                  <a:lnTo>
                    <a:pt x="996" y="630"/>
                  </a:lnTo>
                  <a:lnTo>
                    <a:pt x="948" y="630"/>
                  </a:lnTo>
                  <a:lnTo>
                    <a:pt x="900" y="618"/>
                  </a:lnTo>
                  <a:lnTo>
                    <a:pt x="840" y="588"/>
                  </a:lnTo>
                  <a:lnTo>
                    <a:pt x="714" y="534"/>
                  </a:lnTo>
                  <a:lnTo>
                    <a:pt x="582" y="474"/>
                  </a:lnTo>
                  <a:lnTo>
                    <a:pt x="443" y="408"/>
                  </a:lnTo>
                  <a:lnTo>
                    <a:pt x="318" y="348"/>
                  </a:lnTo>
                  <a:lnTo>
                    <a:pt x="198" y="288"/>
                  </a:lnTo>
                  <a:lnTo>
                    <a:pt x="149" y="264"/>
                  </a:lnTo>
                  <a:lnTo>
                    <a:pt x="102" y="240"/>
                  </a:lnTo>
                  <a:lnTo>
                    <a:pt x="0" y="187"/>
                  </a:lnTo>
                  <a:lnTo>
                    <a:pt x="0" y="460"/>
                  </a:lnTo>
                  <a:lnTo>
                    <a:pt x="36" y="474"/>
                  </a:lnTo>
                  <a:lnTo>
                    <a:pt x="149" y="516"/>
                  </a:lnTo>
                  <a:lnTo>
                    <a:pt x="216" y="540"/>
                  </a:lnTo>
                  <a:lnTo>
                    <a:pt x="288" y="570"/>
                  </a:lnTo>
                  <a:lnTo>
                    <a:pt x="348" y="594"/>
                  </a:lnTo>
                  <a:lnTo>
                    <a:pt x="396" y="618"/>
                  </a:lnTo>
                  <a:lnTo>
                    <a:pt x="432" y="636"/>
                  </a:lnTo>
                  <a:lnTo>
                    <a:pt x="461" y="654"/>
                  </a:lnTo>
                  <a:lnTo>
                    <a:pt x="504" y="672"/>
                  </a:lnTo>
                  <a:lnTo>
                    <a:pt x="588" y="707"/>
                  </a:lnTo>
                  <a:lnTo>
                    <a:pt x="684" y="743"/>
                  </a:lnTo>
                  <a:lnTo>
                    <a:pt x="725" y="755"/>
                  </a:lnTo>
                  <a:lnTo>
                    <a:pt x="761" y="767"/>
                  </a:lnTo>
                  <a:lnTo>
                    <a:pt x="828" y="779"/>
                  </a:lnTo>
                  <a:lnTo>
                    <a:pt x="894" y="785"/>
                  </a:lnTo>
                  <a:lnTo>
                    <a:pt x="966" y="791"/>
                  </a:lnTo>
                  <a:lnTo>
                    <a:pt x="1031" y="791"/>
                  </a:lnTo>
                  <a:lnTo>
                    <a:pt x="1092" y="785"/>
                  </a:lnTo>
                  <a:lnTo>
                    <a:pt x="1146" y="785"/>
                  </a:lnTo>
                  <a:lnTo>
                    <a:pt x="1176" y="779"/>
                  </a:lnTo>
                  <a:lnTo>
                    <a:pt x="1188" y="779"/>
                  </a:lnTo>
                  <a:lnTo>
                    <a:pt x="1236" y="785"/>
                  </a:lnTo>
                  <a:lnTo>
                    <a:pt x="1278" y="791"/>
                  </a:lnTo>
                  <a:lnTo>
                    <a:pt x="1307" y="803"/>
                  </a:lnTo>
                  <a:lnTo>
                    <a:pt x="1337" y="809"/>
                  </a:lnTo>
                  <a:lnTo>
                    <a:pt x="1379" y="827"/>
                  </a:lnTo>
                  <a:lnTo>
                    <a:pt x="1404" y="845"/>
                  </a:lnTo>
                  <a:lnTo>
                    <a:pt x="1416" y="863"/>
                  </a:lnTo>
                  <a:lnTo>
                    <a:pt x="1416" y="875"/>
                  </a:lnTo>
                  <a:lnTo>
                    <a:pt x="1416" y="881"/>
                  </a:lnTo>
                  <a:lnTo>
                    <a:pt x="1416" y="887"/>
                  </a:lnTo>
                  <a:lnTo>
                    <a:pt x="1410" y="887"/>
                  </a:lnTo>
                  <a:lnTo>
                    <a:pt x="1397" y="893"/>
                  </a:lnTo>
                  <a:lnTo>
                    <a:pt x="1379" y="905"/>
                  </a:lnTo>
                  <a:lnTo>
                    <a:pt x="1361" y="923"/>
                  </a:lnTo>
                  <a:lnTo>
                    <a:pt x="1355" y="941"/>
                  </a:lnTo>
                  <a:lnTo>
                    <a:pt x="1361" y="971"/>
                  </a:lnTo>
                  <a:lnTo>
                    <a:pt x="1367" y="989"/>
                  </a:lnTo>
                  <a:lnTo>
                    <a:pt x="1385" y="1007"/>
                  </a:lnTo>
                  <a:lnTo>
                    <a:pt x="1404" y="1025"/>
                  </a:lnTo>
                  <a:lnTo>
                    <a:pt x="1434" y="1049"/>
                  </a:lnTo>
                  <a:lnTo>
                    <a:pt x="1464" y="1067"/>
                  </a:lnTo>
                  <a:lnTo>
                    <a:pt x="1494" y="1085"/>
                  </a:lnTo>
                  <a:lnTo>
                    <a:pt x="1554" y="1091"/>
                  </a:lnTo>
                  <a:lnTo>
                    <a:pt x="1607" y="1085"/>
                  </a:lnTo>
                  <a:lnTo>
                    <a:pt x="1661" y="1067"/>
                  </a:lnTo>
                  <a:lnTo>
                    <a:pt x="1697" y="1043"/>
                  </a:lnTo>
                  <a:lnTo>
                    <a:pt x="1734" y="1019"/>
                  </a:lnTo>
                  <a:lnTo>
                    <a:pt x="1752" y="995"/>
                  </a:lnTo>
                  <a:lnTo>
                    <a:pt x="1758" y="989"/>
                  </a:lnTo>
                  <a:lnTo>
                    <a:pt x="1812" y="989"/>
                  </a:lnTo>
                  <a:lnTo>
                    <a:pt x="1860" y="983"/>
                  </a:lnTo>
                  <a:lnTo>
                    <a:pt x="1907" y="965"/>
                  </a:lnTo>
                  <a:lnTo>
                    <a:pt x="1943" y="941"/>
                  </a:lnTo>
                  <a:lnTo>
                    <a:pt x="1973" y="917"/>
                  </a:lnTo>
                  <a:lnTo>
                    <a:pt x="2003" y="899"/>
                  </a:lnTo>
                  <a:lnTo>
                    <a:pt x="2015" y="881"/>
                  </a:lnTo>
                  <a:lnTo>
                    <a:pt x="2021" y="875"/>
                  </a:lnTo>
                  <a:lnTo>
                    <a:pt x="2201" y="899"/>
                  </a:lnTo>
                  <a:lnTo>
                    <a:pt x="2243" y="905"/>
                  </a:lnTo>
                  <a:lnTo>
                    <a:pt x="2273" y="899"/>
                  </a:lnTo>
                  <a:lnTo>
                    <a:pt x="2327" y="887"/>
                  </a:lnTo>
                  <a:lnTo>
                    <a:pt x="2364" y="863"/>
                  </a:lnTo>
                  <a:lnTo>
                    <a:pt x="2388" y="827"/>
                  </a:lnTo>
                  <a:lnTo>
                    <a:pt x="2400" y="797"/>
                  </a:lnTo>
                  <a:lnTo>
                    <a:pt x="2400" y="767"/>
                  </a:lnTo>
                  <a:lnTo>
                    <a:pt x="2400" y="743"/>
                  </a:lnTo>
                  <a:lnTo>
                    <a:pt x="2400" y="737"/>
                  </a:lnTo>
                  <a:lnTo>
                    <a:pt x="2418" y="737"/>
                  </a:lnTo>
                  <a:lnTo>
                    <a:pt x="2436" y="731"/>
                  </a:lnTo>
                  <a:lnTo>
                    <a:pt x="2471" y="701"/>
                  </a:lnTo>
                  <a:lnTo>
                    <a:pt x="2513" y="660"/>
                  </a:lnTo>
                  <a:lnTo>
                    <a:pt x="2555" y="606"/>
                  </a:lnTo>
                  <a:lnTo>
                    <a:pt x="2591" y="552"/>
                  </a:lnTo>
                  <a:lnTo>
                    <a:pt x="2621" y="504"/>
                  </a:lnTo>
                  <a:lnTo>
                    <a:pt x="2639" y="468"/>
                  </a:lnTo>
                  <a:lnTo>
                    <a:pt x="2646" y="462"/>
                  </a:lnTo>
                  <a:lnTo>
                    <a:pt x="2646" y="456"/>
                  </a:lnTo>
                  <a:lnTo>
                    <a:pt x="2693" y="374"/>
                  </a:lnTo>
                  <a:lnTo>
                    <a:pt x="2723" y="299"/>
                  </a:lnTo>
                  <a:close/>
                </a:path>
              </a:pathLst>
            </a:custGeom>
            <a:solidFill>
              <a:schemeClr val="bg1"/>
            </a:solidFill>
            <a:ln w="25400">
              <a:solidFill>
                <a:schemeClr val="tx1"/>
              </a:solidFill>
              <a:round/>
              <a:headEnd/>
              <a:tailEnd/>
            </a:ln>
          </p:spPr>
          <p:txBody>
            <a:bodyPr/>
            <a:lstStyle/>
            <a:p>
              <a:endParaRPr lang="ja-JP" altLang="en-US"/>
            </a:p>
          </p:txBody>
        </p:sp>
      </p:grpSp>
      <p:sp>
        <p:nvSpPr>
          <p:cNvPr id="16" name="Text Box 16"/>
          <p:cNvSpPr txBox="1">
            <a:spLocks noChangeArrowheads="1"/>
          </p:cNvSpPr>
          <p:nvPr userDrawn="1"/>
        </p:nvSpPr>
        <p:spPr bwMode="auto">
          <a:xfrm>
            <a:off x="822325" y="6489700"/>
            <a:ext cx="7653338" cy="304800"/>
          </a:xfrm>
          <a:prstGeom prst="rect">
            <a:avLst/>
          </a:prstGeom>
          <a:noFill/>
          <a:ln>
            <a:noFill/>
          </a:ln>
          <a:effectLst/>
          <a:extLst/>
        </p:spPr>
        <p:txBody>
          <a:bodyPr wrap="none">
            <a:spAutoFit/>
          </a:bodyP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r>
              <a:rPr kumimoji="0" lang="en-US" altLang="ja-JP" sz="1400" smtClean="0"/>
              <a:t>Chiến lược phát triển Doanh nghiệp vừa và nhỏ Việt Nam – Viet SME strategy for development</a:t>
            </a:r>
          </a:p>
        </p:txBody>
      </p:sp>
    </p:spTree>
    <p:extLst>
      <p:ext uri="{BB962C8B-B14F-4D97-AF65-F5344CB8AC3E}">
        <p14:creationId xmlns:p14="http://schemas.microsoft.com/office/powerpoint/2010/main" xmlns="" val="3200452465"/>
      </p:ext>
    </p:extLst>
  </p:cSld>
  <p:clrMapOvr>
    <a:overrideClrMapping bg1="dk2" tx1="lt1" bg2="dk1" tx2="lt2" accent1="accent1" accent2="accent2" accent3="accent3" accent4="accent4" accent5="accent5" accent6="accent6" hlink="hlink" folHlink="folHlink"/>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1727413275"/>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xmlns="" val="209645017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54752324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4091811829"/>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xmlns="" val="3012940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2.xml"/><Relationship Id="rId13" Type="http://schemas.openxmlformats.org/officeDocument/2006/relationships/image" Target="../media/image3.emf"/><Relationship Id="rId3" Type="http://schemas.openxmlformats.org/officeDocument/2006/relationships/slideLayout" Target="../slideLayouts/slideLayout107.xml"/><Relationship Id="rId7" Type="http://schemas.openxmlformats.org/officeDocument/2006/relationships/slideLayout" Target="../slideLayouts/slideLayout111.xml"/><Relationship Id="rId12" Type="http://schemas.openxmlformats.org/officeDocument/2006/relationships/theme" Target="../theme/theme10.xml"/><Relationship Id="rId2" Type="http://schemas.openxmlformats.org/officeDocument/2006/relationships/slideLayout" Target="../slideLayouts/slideLayout106.xml"/><Relationship Id="rId1" Type="http://schemas.openxmlformats.org/officeDocument/2006/relationships/slideLayout" Target="../slideLayouts/slideLayout105.xml"/><Relationship Id="rId6" Type="http://schemas.openxmlformats.org/officeDocument/2006/relationships/slideLayout" Target="../slideLayouts/slideLayout110.xml"/><Relationship Id="rId11" Type="http://schemas.openxmlformats.org/officeDocument/2006/relationships/slideLayout" Target="../slideLayouts/slideLayout115.xml"/><Relationship Id="rId5" Type="http://schemas.openxmlformats.org/officeDocument/2006/relationships/slideLayout" Target="../slideLayouts/slideLayout109.xml"/><Relationship Id="rId10" Type="http://schemas.openxmlformats.org/officeDocument/2006/relationships/slideLayout" Target="../slideLayouts/slideLayout114.xml"/><Relationship Id="rId4" Type="http://schemas.openxmlformats.org/officeDocument/2006/relationships/slideLayout" Target="../slideLayouts/slideLayout108.xml"/><Relationship Id="rId9" Type="http://schemas.openxmlformats.org/officeDocument/2006/relationships/slideLayout" Target="../slideLayouts/slideLayout113.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3.xml"/><Relationship Id="rId3" Type="http://schemas.openxmlformats.org/officeDocument/2006/relationships/slideLayout" Target="../slideLayouts/slideLayout118.xml"/><Relationship Id="rId7" Type="http://schemas.openxmlformats.org/officeDocument/2006/relationships/slideLayout" Target="../slideLayouts/slideLayout122.xml"/><Relationship Id="rId12" Type="http://schemas.openxmlformats.org/officeDocument/2006/relationships/theme" Target="../theme/theme11.xml"/><Relationship Id="rId2" Type="http://schemas.openxmlformats.org/officeDocument/2006/relationships/slideLayout" Target="../slideLayouts/slideLayout117.xml"/><Relationship Id="rId1" Type="http://schemas.openxmlformats.org/officeDocument/2006/relationships/slideLayout" Target="../slideLayouts/slideLayout116.xml"/><Relationship Id="rId6" Type="http://schemas.openxmlformats.org/officeDocument/2006/relationships/slideLayout" Target="../slideLayouts/slideLayout121.xml"/><Relationship Id="rId11" Type="http://schemas.openxmlformats.org/officeDocument/2006/relationships/slideLayout" Target="../slideLayouts/slideLayout126.xml"/><Relationship Id="rId5" Type="http://schemas.openxmlformats.org/officeDocument/2006/relationships/slideLayout" Target="../slideLayouts/slideLayout120.xml"/><Relationship Id="rId10" Type="http://schemas.openxmlformats.org/officeDocument/2006/relationships/slideLayout" Target="../slideLayouts/slideLayout125.xml"/><Relationship Id="rId4" Type="http://schemas.openxmlformats.org/officeDocument/2006/relationships/slideLayout" Target="../slideLayouts/slideLayout119.xml"/><Relationship Id="rId9" Type="http://schemas.openxmlformats.org/officeDocument/2006/relationships/slideLayout" Target="../slideLayouts/slideLayout124.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34.xml"/><Relationship Id="rId13" Type="http://schemas.openxmlformats.org/officeDocument/2006/relationships/vmlDrawing" Target="../drawings/vmlDrawing1.vml"/><Relationship Id="rId3" Type="http://schemas.openxmlformats.org/officeDocument/2006/relationships/slideLayout" Target="../slideLayouts/slideLayout129.xml"/><Relationship Id="rId7" Type="http://schemas.openxmlformats.org/officeDocument/2006/relationships/slideLayout" Target="../slideLayouts/slideLayout133.xml"/><Relationship Id="rId12" Type="http://schemas.openxmlformats.org/officeDocument/2006/relationships/theme" Target="../theme/theme12.xml"/><Relationship Id="rId2" Type="http://schemas.openxmlformats.org/officeDocument/2006/relationships/slideLayout" Target="../slideLayouts/slideLayout128.xml"/><Relationship Id="rId1" Type="http://schemas.openxmlformats.org/officeDocument/2006/relationships/slideLayout" Target="../slideLayouts/slideLayout127.xml"/><Relationship Id="rId6" Type="http://schemas.openxmlformats.org/officeDocument/2006/relationships/slideLayout" Target="../slideLayouts/slideLayout132.xml"/><Relationship Id="rId11" Type="http://schemas.openxmlformats.org/officeDocument/2006/relationships/slideLayout" Target="../slideLayouts/slideLayout137.xml"/><Relationship Id="rId5" Type="http://schemas.openxmlformats.org/officeDocument/2006/relationships/slideLayout" Target="../slideLayouts/slideLayout131.xml"/><Relationship Id="rId15" Type="http://schemas.openxmlformats.org/officeDocument/2006/relationships/oleObject" Target="../embeddings/oleObject1.bin"/><Relationship Id="rId10" Type="http://schemas.openxmlformats.org/officeDocument/2006/relationships/slideLayout" Target="../slideLayouts/slideLayout136.xml"/><Relationship Id="rId4" Type="http://schemas.openxmlformats.org/officeDocument/2006/relationships/slideLayout" Target="../slideLayouts/slideLayout130.xml"/><Relationship Id="rId9" Type="http://schemas.openxmlformats.org/officeDocument/2006/relationships/slideLayout" Target="../slideLayouts/slideLayout135.xml"/><Relationship Id="rId14" Type="http://schemas.openxmlformats.org/officeDocument/2006/relationships/image" Target="../media/image10.jpeg"/></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5.xml"/><Relationship Id="rId3" Type="http://schemas.openxmlformats.org/officeDocument/2006/relationships/slideLayout" Target="../slideLayouts/slideLayout140.xml"/><Relationship Id="rId7" Type="http://schemas.openxmlformats.org/officeDocument/2006/relationships/slideLayout" Target="../slideLayouts/slideLayout144.xml"/><Relationship Id="rId12" Type="http://schemas.openxmlformats.org/officeDocument/2006/relationships/theme" Target="../theme/theme13.xml"/><Relationship Id="rId2" Type="http://schemas.openxmlformats.org/officeDocument/2006/relationships/slideLayout" Target="../slideLayouts/slideLayout139.xml"/><Relationship Id="rId1" Type="http://schemas.openxmlformats.org/officeDocument/2006/relationships/slideLayout" Target="../slideLayouts/slideLayout138.xml"/><Relationship Id="rId6" Type="http://schemas.openxmlformats.org/officeDocument/2006/relationships/slideLayout" Target="../slideLayouts/slideLayout143.xml"/><Relationship Id="rId11" Type="http://schemas.openxmlformats.org/officeDocument/2006/relationships/slideLayout" Target="../slideLayouts/slideLayout148.xml"/><Relationship Id="rId5" Type="http://schemas.openxmlformats.org/officeDocument/2006/relationships/slideLayout" Target="../slideLayouts/slideLayout142.xml"/><Relationship Id="rId10" Type="http://schemas.openxmlformats.org/officeDocument/2006/relationships/slideLayout" Target="../slideLayouts/slideLayout147.xml"/><Relationship Id="rId4" Type="http://schemas.openxmlformats.org/officeDocument/2006/relationships/slideLayout" Target="../slideLayouts/slideLayout141.xml"/><Relationship Id="rId9" Type="http://schemas.openxmlformats.org/officeDocument/2006/relationships/slideLayout" Target="../slideLayouts/slideLayout146.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6.xml"/><Relationship Id="rId3" Type="http://schemas.openxmlformats.org/officeDocument/2006/relationships/slideLayout" Target="../slideLayouts/slideLayout151.xml"/><Relationship Id="rId7" Type="http://schemas.openxmlformats.org/officeDocument/2006/relationships/slideLayout" Target="../slideLayouts/slideLayout155.xml"/><Relationship Id="rId12" Type="http://schemas.openxmlformats.org/officeDocument/2006/relationships/theme" Target="../theme/theme14.xml"/><Relationship Id="rId2" Type="http://schemas.openxmlformats.org/officeDocument/2006/relationships/slideLayout" Target="../slideLayouts/slideLayout150.xml"/><Relationship Id="rId1" Type="http://schemas.openxmlformats.org/officeDocument/2006/relationships/slideLayout" Target="../slideLayouts/slideLayout149.xml"/><Relationship Id="rId6" Type="http://schemas.openxmlformats.org/officeDocument/2006/relationships/slideLayout" Target="../slideLayouts/slideLayout154.xml"/><Relationship Id="rId11" Type="http://schemas.openxmlformats.org/officeDocument/2006/relationships/slideLayout" Target="../slideLayouts/slideLayout159.xml"/><Relationship Id="rId5" Type="http://schemas.openxmlformats.org/officeDocument/2006/relationships/slideLayout" Target="../slideLayouts/slideLayout153.xml"/><Relationship Id="rId10" Type="http://schemas.openxmlformats.org/officeDocument/2006/relationships/slideLayout" Target="../slideLayouts/slideLayout158.xml"/><Relationship Id="rId4" Type="http://schemas.openxmlformats.org/officeDocument/2006/relationships/slideLayout" Target="../slideLayouts/slideLayout152.xml"/><Relationship Id="rId9" Type="http://schemas.openxmlformats.org/officeDocument/2006/relationships/slideLayout" Target="../slideLayouts/slideLayout157.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67.xml"/><Relationship Id="rId13" Type="http://schemas.openxmlformats.org/officeDocument/2006/relationships/slideLayout" Target="../slideLayouts/slideLayout172.xml"/><Relationship Id="rId18" Type="http://schemas.openxmlformats.org/officeDocument/2006/relationships/image" Target="../media/image13.jpeg"/><Relationship Id="rId3" Type="http://schemas.openxmlformats.org/officeDocument/2006/relationships/slideLayout" Target="../slideLayouts/slideLayout162.xml"/><Relationship Id="rId7" Type="http://schemas.openxmlformats.org/officeDocument/2006/relationships/slideLayout" Target="../slideLayouts/slideLayout166.xml"/><Relationship Id="rId12" Type="http://schemas.openxmlformats.org/officeDocument/2006/relationships/slideLayout" Target="../slideLayouts/slideLayout171.xml"/><Relationship Id="rId17" Type="http://schemas.openxmlformats.org/officeDocument/2006/relationships/image" Target="../media/image2.png"/><Relationship Id="rId2" Type="http://schemas.openxmlformats.org/officeDocument/2006/relationships/slideLayout" Target="../slideLayouts/slideLayout161.xml"/><Relationship Id="rId16" Type="http://schemas.openxmlformats.org/officeDocument/2006/relationships/image" Target="../media/image1.jpeg"/><Relationship Id="rId1" Type="http://schemas.openxmlformats.org/officeDocument/2006/relationships/slideLayout" Target="../slideLayouts/slideLayout160.xml"/><Relationship Id="rId6" Type="http://schemas.openxmlformats.org/officeDocument/2006/relationships/slideLayout" Target="../slideLayouts/slideLayout165.xml"/><Relationship Id="rId11" Type="http://schemas.openxmlformats.org/officeDocument/2006/relationships/slideLayout" Target="../slideLayouts/slideLayout170.xml"/><Relationship Id="rId5" Type="http://schemas.openxmlformats.org/officeDocument/2006/relationships/slideLayout" Target="../slideLayouts/slideLayout164.xml"/><Relationship Id="rId15" Type="http://schemas.openxmlformats.org/officeDocument/2006/relationships/theme" Target="../theme/theme15.xml"/><Relationship Id="rId10" Type="http://schemas.openxmlformats.org/officeDocument/2006/relationships/slideLayout" Target="../slideLayouts/slideLayout169.xml"/><Relationship Id="rId4" Type="http://schemas.openxmlformats.org/officeDocument/2006/relationships/slideLayout" Target="../slideLayouts/slideLayout163.xml"/><Relationship Id="rId9" Type="http://schemas.openxmlformats.org/officeDocument/2006/relationships/slideLayout" Target="../slideLayouts/slideLayout168.xml"/><Relationship Id="rId14" Type="http://schemas.openxmlformats.org/officeDocument/2006/relationships/slideLayout" Target="../slideLayouts/slideLayout173.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1.xml"/><Relationship Id="rId3" Type="http://schemas.openxmlformats.org/officeDocument/2006/relationships/slideLayout" Target="../slideLayouts/slideLayout176.xml"/><Relationship Id="rId7" Type="http://schemas.openxmlformats.org/officeDocument/2006/relationships/slideLayout" Target="../slideLayouts/slideLayout180.xml"/><Relationship Id="rId12" Type="http://schemas.openxmlformats.org/officeDocument/2006/relationships/theme" Target="../theme/theme16.xml"/><Relationship Id="rId2" Type="http://schemas.openxmlformats.org/officeDocument/2006/relationships/slideLayout" Target="../slideLayouts/slideLayout175.xml"/><Relationship Id="rId1" Type="http://schemas.openxmlformats.org/officeDocument/2006/relationships/slideLayout" Target="../slideLayouts/slideLayout174.xml"/><Relationship Id="rId6" Type="http://schemas.openxmlformats.org/officeDocument/2006/relationships/slideLayout" Target="../slideLayouts/slideLayout179.xml"/><Relationship Id="rId11" Type="http://schemas.openxmlformats.org/officeDocument/2006/relationships/slideLayout" Target="../slideLayouts/slideLayout184.xml"/><Relationship Id="rId5" Type="http://schemas.openxmlformats.org/officeDocument/2006/relationships/slideLayout" Target="../slideLayouts/slideLayout178.xml"/><Relationship Id="rId10" Type="http://schemas.openxmlformats.org/officeDocument/2006/relationships/slideLayout" Target="../slideLayouts/slideLayout183.xml"/><Relationship Id="rId4" Type="http://schemas.openxmlformats.org/officeDocument/2006/relationships/slideLayout" Target="../slideLayouts/slideLayout177.xml"/><Relationship Id="rId9" Type="http://schemas.openxmlformats.org/officeDocument/2006/relationships/slideLayout" Target="../slideLayouts/slideLayout182.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92.xml"/><Relationship Id="rId3" Type="http://schemas.openxmlformats.org/officeDocument/2006/relationships/slideLayout" Target="../slideLayouts/slideLayout187.xml"/><Relationship Id="rId7" Type="http://schemas.openxmlformats.org/officeDocument/2006/relationships/slideLayout" Target="../slideLayouts/slideLayout191.xml"/><Relationship Id="rId12" Type="http://schemas.openxmlformats.org/officeDocument/2006/relationships/theme" Target="../theme/theme17.xml"/><Relationship Id="rId2" Type="http://schemas.openxmlformats.org/officeDocument/2006/relationships/slideLayout" Target="../slideLayouts/slideLayout186.xml"/><Relationship Id="rId1" Type="http://schemas.openxmlformats.org/officeDocument/2006/relationships/slideLayout" Target="../slideLayouts/slideLayout185.xml"/><Relationship Id="rId6" Type="http://schemas.openxmlformats.org/officeDocument/2006/relationships/slideLayout" Target="../slideLayouts/slideLayout190.xml"/><Relationship Id="rId11" Type="http://schemas.openxmlformats.org/officeDocument/2006/relationships/slideLayout" Target="../slideLayouts/slideLayout195.xml"/><Relationship Id="rId5" Type="http://schemas.openxmlformats.org/officeDocument/2006/relationships/slideLayout" Target="../slideLayouts/slideLayout189.xml"/><Relationship Id="rId10" Type="http://schemas.openxmlformats.org/officeDocument/2006/relationships/slideLayout" Target="../slideLayouts/slideLayout194.xml"/><Relationship Id="rId4" Type="http://schemas.openxmlformats.org/officeDocument/2006/relationships/slideLayout" Target="../slideLayouts/slideLayout188.xml"/><Relationship Id="rId9" Type="http://schemas.openxmlformats.org/officeDocument/2006/relationships/slideLayout" Target="../slideLayouts/slideLayout193.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03.xml"/><Relationship Id="rId3" Type="http://schemas.openxmlformats.org/officeDocument/2006/relationships/slideLayout" Target="../slideLayouts/slideLayout198.xml"/><Relationship Id="rId7" Type="http://schemas.openxmlformats.org/officeDocument/2006/relationships/slideLayout" Target="../slideLayouts/slideLayout202.xml"/><Relationship Id="rId12" Type="http://schemas.openxmlformats.org/officeDocument/2006/relationships/theme" Target="../theme/theme18.xml"/><Relationship Id="rId2" Type="http://schemas.openxmlformats.org/officeDocument/2006/relationships/slideLayout" Target="../slideLayouts/slideLayout197.xml"/><Relationship Id="rId1" Type="http://schemas.openxmlformats.org/officeDocument/2006/relationships/slideLayout" Target="../slideLayouts/slideLayout196.xml"/><Relationship Id="rId6" Type="http://schemas.openxmlformats.org/officeDocument/2006/relationships/slideLayout" Target="../slideLayouts/slideLayout201.xml"/><Relationship Id="rId11" Type="http://schemas.openxmlformats.org/officeDocument/2006/relationships/slideLayout" Target="../slideLayouts/slideLayout206.xml"/><Relationship Id="rId5" Type="http://schemas.openxmlformats.org/officeDocument/2006/relationships/slideLayout" Target="../slideLayouts/slideLayout200.xml"/><Relationship Id="rId10" Type="http://schemas.openxmlformats.org/officeDocument/2006/relationships/slideLayout" Target="../slideLayouts/slideLayout205.xml"/><Relationship Id="rId4" Type="http://schemas.openxmlformats.org/officeDocument/2006/relationships/slideLayout" Target="../slideLayouts/slideLayout199.xml"/><Relationship Id="rId9" Type="http://schemas.openxmlformats.org/officeDocument/2006/relationships/slideLayout" Target="../slideLayouts/slideLayout204.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14.xml"/><Relationship Id="rId3" Type="http://schemas.openxmlformats.org/officeDocument/2006/relationships/slideLayout" Target="../slideLayouts/slideLayout209.xml"/><Relationship Id="rId7" Type="http://schemas.openxmlformats.org/officeDocument/2006/relationships/slideLayout" Target="../slideLayouts/slideLayout213.xml"/><Relationship Id="rId12" Type="http://schemas.openxmlformats.org/officeDocument/2006/relationships/theme" Target="../theme/theme19.xml"/><Relationship Id="rId2" Type="http://schemas.openxmlformats.org/officeDocument/2006/relationships/slideLayout" Target="../slideLayouts/slideLayout208.xml"/><Relationship Id="rId1" Type="http://schemas.openxmlformats.org/officeDocument/2006/relationships/slideLayout" Target="../slideLayouts/slideLayout207.xml"/><Relationship Id="rId6" Type="http://schemas.openxmlformats.org/officeDocument/2006/relationships/slideLayout" Target="../slideLayouts/slideLayout212.xml"/><Relationship Id="rId11" Type="http://schemas.openxmlformats.org/officeDocument/2006/relationships/slideLayout" Target="../slideLayouts/slideLayout217.xml"/><Relationship Id="rId5" Type="http://schemas.openxmlformats.org/officeDocument/2006/relationships/slideLayout" Target="../slideLayouts/slideLayout211.xml"/><Relationship Id="rId10" Type="http://schemas.openxmlformats.org/officeDocument/2006/relationships/slideLayout" Target="../slideLayouts/slideLayout216.xml"/><Relationship Id="rId4" Type="http://schemas.openxmlformats.org/officeDocument/2006/relationships/slideLayout" Target="../slideLayouts/slideLayout210.xml"/><Relationship Id="rId9" Type="http://schemas.openxmlformats.org/officeDocument/2006/relationships/slideLayout" Target="../slideLayouts/slideLayout21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20.xml.rels><?xml version="1.0" encoding="UTF-8" standalone="yes"?>
<Relationships xmlns="http://schemas.openxmlformats.org/package/2006/relationships"><Relationship Id="rId3" Type="http://schemas.openxmlformats.org/officeDocument/2006/relationships/theme" Target="../theme/theme20.xml"/><Relationship Id="rId2" Type="http://schemas.openxmlformats.org/officeDocument/2006/relationships/slideLayout" Target="../slideLayouts/slideLayout219.xml"/><Relationship Id="rId1" Type="http://schemas.openxmlformats.org/officeDocument/2006/relationships/slideLayout" Target="../slideLayouts/slideLayout218.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27.xml"/><Relationship Id="rId13" Type="http://schemas.openxmlformats.org/officeDocument/2006/relationships/slideLayout" Target="../slideLayouts/slideLayout232.xml"/><Relationship Id="rId18" Type="http://schemas.openxmlformats.org/officeDocument/2006/relationships/image" Target="../media/image8.png"/><Relationship Id="rId3" Type="http://schemas.openxmlformats.org/officeDocument/2006/relationships/slideLayout" Target="../slideLayouts/slideLayout222.xml"/><Relationship Id="rId7" Type="http://schemas.openxmlformats.org/officeDocument/2006/relationships/slideLayout" Target="../slideLayouts/slideLayout226.xml"/><Relationship Id="rId12" Type="http://schemas.openxmlformats.org/officeDocument/2006/relationships/slideLayout" Target="../slideLayouts/slideLayout231.xml"/><Relationship Id="rId17" Type="http://schemas.openxmlformats.org/officeDocument/2006/relationships/image" Target="../media/image7.png"/><Relationship Id="rId2" Type="http://schemas.openxmlformats.org/officeDocument/2006/relationships/slideLayout" Target="../slideLayouts/slideLayout221.xml"/><Relationship Id="rId16" Type="http://schemas.openxmlformats.org/officeDocument/2006/relationships/image" Target="../media/image4.png"/><Relationship Id="rId1" Type="http://schemas.openxmlformats.org/officeDocument/2006/relationships/slideLayout" Target="../slideLayouts/slideLayout220.xml"/><Relationship Id="rId6" Type="http://schemas.openxmlformats.org/officeDocument/2006/relationships/slideLayout" Target="../slideLayouts/slideLayout225.xml"/><Relationship Id="rId11" Type="http://schemas.openxmlformats.org/officeDocument/2006/relationships/slideLayout" Target="../slideLayouts/slideLayout230.xml"/><Relationship Id="rId5" Type="http://schemas.openxmlformats.org/officeDocument/2006/relationships/slideLayout" Target="../slideLayouts/slideLayout224.xml"/><Relationship Id="rId15" Type="http://schemas.openxmlformats.org/officeDocument/2006/relationships/theme" Target="../theme/theme21.xml"/><Relationship Id="rId10" Type="http://schemas.openxmlformats.org/officeDocument/2006/relationships/slideLayout" Target="../slideLayouts/slideLayout229.xml"/><Relationship Id="rId4" Type="http://schemas.openxmlformats.org/officeDocument/2006/relationships/slideLayout" Target="../slideLayouts/slideLayout223.xml"/><Relationship Id="rId9" Type="http://schemas.openxmlformats.org/officeDocument/2006/relationships/slideLayout" Target="../slideLayouts/slideLayout228.xml"/><Relationship Id="rId14" Type="http://schemas.openxmlformats.org/officeDocument/2006/relationships/slideLayout" Target="../slideLayouts/slideLayout233.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41.xml"/><Relationship Id="rId3" Type="http://schemas.openxmlformats.org/officeDocument/2006/relationships/slideLayout" Target="../slideLayouts/slideLayout236.xml"/><Relationship Id="rId7" Type="http://schemas.openxmlformats.org/officeDocument/2006/relationships/slideLayout" Target="../slideLayouts/slideLayout240.xml"/><Relationship Id="rId12" Type="http://schemas.openxmlformats.org/officeDocument/2006/relationships/theme" Target="../theme/theme22.xml"/><Relationship Id="rId2" Type="http://schemas.openxmlformats.org/officeDocument/2006/relationships/slideLayout" Target="../slideLayouts/slideLayout235.xml"/><Relationship Id="rId1" Type="http://schemas.openxmlformats.org/officeDocument/2006/relationships/slideLayout" Target="../slideLayouts/slideLayout234.xml"/><Relationship Id="rId6" Type="http://schemas.openxmlformats.org/officeDocument/2006/relationships/slideLayout" Target="../slideLayouts/slideLayout239.xml"/><Relationship Id="rId11" Type="http://schemas.openxmlformats.org/officeDocument/2006/relationships/slideLayout" Target="../slideLayouts/slideLayout244.xml"/><Relationship Id="rId5" Type="http://schemas.openxmlformats.org/officeDocument/2006/relationships/slideLayout" Target="../slideLayouts/slideLayout238.xml"/><Relationship Id="rId10" Type="http://schemas.openxmlformats.org/officeDocument/2006/relationships/slideLayout" Target="../slideLayouts/slideLayout243.xml"/><Relationship Id="rId4" Type="http://schemas.openxmlformats.org/officeDocument/2006/relationships/slideLayout" Target="../slideLayouts/slideLayout237.xml"/><Relationship Id="rId9" Type="http://schemas.openxmlformats.org/officeDocument/2006/relationships/slideLayout" Target="../slideLayouts/slideLayout242.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52.xml"/><Relationship Id="rId3" Type="http://schemas.openxmlformats.org/officeDocument/2006/relationships/slideLayout" Target="../slideLayouts/slideLayout247.xml"/><Relationship Id="rId7" Type="http://schemas.openxmlformats.org/officeDocument/2006/relationships/slideLayout" Target="../slideLayouts/slideLayout251.xml"/><Relationship Id="rId12" Type="http://schemas.openxmlformats.org/officeDocument/2006/relationships/theme" Target="../theme/theme23.xml"/><Relationship Id="rId2" Type="http://schemas.openxmlformats.org/officeDocument/2006/relationships/slideLayout" Target="../slideLayouts/slideLayout246.xml"/><Relationship Id="rId1" Type="http://schemas.openxmlformats.org/officeDocument/2006/relationships/slideLayout" Target="../slideLayouts/slideLayout245.xml"/><Relationship Id="rId6" Type="http://schemas.openxmlformats.org/officeDocument/2006/relationships/slideLayout" Target="../slideLayouts/slideLayout250.xml"/><Relationship Id="rId11" Type="http://schemas.openxmlformats.org/officeDocument/2006/relationships/slideLayout" Target="../slideLayouts/slideLayout255.xml"/><Relationship Id="rId5" Type="http://schemas.openxmlformats.org/officeDocument/2006/relationships/slideLayout" Target="../slideLayouts/slideLayout249.xml"/><Relationship Id="rId10" Type="http://schemas.openxmlformats.org/officeDocument/2006/relationships/slideLayout" Target="../slideLayouts/slideLayout254.xml"/><Relationship Id="rId4" Type="http://schemas.openxmlformats.org/officeDocument/2006/relationships/slideLayout" Target="../slideLayouts/slideLayout248.xml"/><Relationship Id="rId9" Type="http://schemas.openxmlformats.org/officeDocument/2006/relationships/slideLayout" Target="../slideLayouts/slideLayout253.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63.xml"/><Relationship Id="rId13" Type="http://schemas.openxmlformats.org/officeDocument/2006/relationships/image" Target="../media/image3.emf"/><Relationship Id="rId3" Type="http://schemas.openxmlformats.org/officeDocument/2006/relationships/slideLayout" Target="../slideLayouts/slideLayout258.xml"/><Relationship Id="rId7" Type="http://schemas.openxmlformats.org/officeDocument/2006/relationships/slideLayout" Target="../slideLayouts/slideLayout262.xml"/><Relationship Id="rId12" Type="http://schemas.openxmlformats.org/officeDocument/2006/relationships/theme" Target="../theme/theme24.xml"/><Relationship Id="rId2" Type="http://schemas.openxmlformats.org/officeDocument/2006/relationships/slideLayout" Target="../slideLayouts/slideLayout257.xml"/><Relationship Id="rId1" Type="http://schemas.openxmlformats.org/officeDocument/2006/relationships/slideLayout" Target="../slideLayouts/slideLayout256.xml"/><Relationship Id="rId6" Type="http://schemas.openxmlformats.org/officeDocument/2006/relationships/slideLayout" Target="../slideLayouts/slideLayout261.xml"/><Relationship Id="rId11" Type="http://schemas.openxmlformats.org/officeDocument/2006/relationships/slideLayout" Target="../slideLayouts/slideLayout266.xml"/><Relationship Id="rId5" Type="http://schemas.openxmlformats.org/officeDocument/2006/relationships/slideLayout" Target="../slideLayouts/slideLayout260.xml"/><Relationship Id="rId10" Type="http://schemas.openxmlformats.org/officeDocument/2006/relationships/slideLayout" Target="../slideLayouts/slideLayout265.xml"/><Relationship Id="rId4" Type="http://schemas.openxmlformats.org/officeDocument/2006/relationships/slideLayout" Target="../slideLayouts/slideLayout259.xml"/><Relationship Id="rId9" Type="http://schemas.openxmlformats.org/officeDocument/2006/relationships/slideLayout" Target="../slideLayouts/slideLayout264.xml"/></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74.xml"/><Relationship Id="rId3" Type="http://schemas.openxmlformats.org/officeDocument/2006/relationships/slideLayout" Target="../slideLayouts/slideLayout269.xml"/><Relationship Id="rId7" Type="http://schemas.openxmlformats.org/officeDocument/2006/relationships/slideLayout" Target="../slideLayouts/slideLayout273.xml"/><Relationship Id="rId12" Type="http://schemas.openxmlformats.org/officeDocument/2006/relationships/theme" Target="../theme/theme25.xml"/><Relationship Id="rId2" Type="http://schemas.openxmlformats.org/officeDocument/2006/relationships/slideLayout" Target="../slideLayouts/slideLayout268.xml"/><Relationship Id="rId1" Type="http://schemas.openxmlformats.org/officeDocument/2006/relationships/slideLayout" Target="../slideLayouts/slideLayout267.xml"/><Relationship Id="rId6" Type="http://schemas.openxmlformats.org/officeDocument/2006/relationships/slideLayout" Target="../slideLayouts/slideLayout272.xml"/><Relationship Id="rId11" Type="http://schemas.openxmlformats.org/officeDocument/2006/relationships/slideLayout" Target="../slideLayouts/slideLayout277.xml"/><Relationship Id="rId5" Type="http://schemas.openxmlformats.org/officeDocument/2006/relationships/slideLayout" Target="../slideLayouts/slideLayout271.xml"/><Relationship Id="rId10" Type="http://schemas.openxmlformats.org/officeDocument/2006/relationships/slideLayout" Target="../slideLayouts/slideLayout276.xml"/><Relationship Id="rId4" Type="http://schemas.openxmlformats.org/officeDocument/2006/relationships/slideLayout" Target="../slideLayouts/slideLayout270.xml"/><Relationship Id="rId9" Type="http://schemas.openxmlformats.org/officeDocument/2006/relationships/slideLayout" Target="../slideLayouts/slideLayout275.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285.xml"/><Relationship Id="rId13" Type="http://schemas.openxmlformats.org/officeDocument/2006/relationships/vmlDrawing" Target="../drawings/vmlDrawing3.vml"/><Relationship Id="rId3" Type="http://schemas.openxmlformats.org/officeDocument/2006/relationships/slideLayout" Target="../slideLayouts/slideLayout280.xml"/><Relationship Id="rId7" Type="http://schemas.openxmlformats.org/officeDocument/2006/relationships/slideLayout" Target="../slideLayouts/slideLayout284.xml"/><Relationship Id="rId12" Type="http://schemas.openxmlformats.org/officeDocument/2006/relationships/theme" Target="../theme/theme26.xml"/><Relationship Id="rId2" Type="http://schemas.openxmlformats.org/officeDocument/2006/relationships/slideLayout" Target="../slideLayouts/slideLayout279.xml"/><Relationship Id="rId1" Type="http://schemas.openxmlformats.org/officeDocument/2006/relationships/slideLayout" Target="../slideLayouts/slideLayout278.xml"/><Relationship Id="rId6" Type="http://schemas.openxmlformats.org/officeDocument/2006/relationships/slideLayout" Target="../slideLayouts/slideLayout283.xml"/><Relationship Id="rId11" Type="http://schemas.openxmlformats.org/officeDocument/2006/relationships/slideLayout" Target="../slideLayouts/slideLayout288.xml"/><Relationship Id="rId5" Type="http://schemas.openxmlformats.org/officeDocument/2006/relationships/slideLayout" Target="../slideLayouts/slideLayout282.xml"/><Relationship Id="rId15" Type="http://schemas.openxmlformats.org/officeDocument/2006/relationships/oleObject" Target="../embeddings/oleObject3.bin"/><Relationship Id="rId10" Type="http://schemas.openxmlformats.org/officeDocument/2006/relationships/slideLayout" Target="../slideLayouts/slideLayout287.xml"/><Relationship Id="rId4" Type="http://schemas.openxmlformats.org/officeDocument/2006/relationships/slideLayout" Target="../slideLayouts/slideLayout281.xml"/><Relationship Id="rId9" Type="http://schemas.openxmlformats.org/officeDocument/2006/relationships/slideLayout" Target="../slideLayouts/slideLayout286.xml"/><Relationship Id="rId14" Type="http://schemas.openxmlformats.org/officeDocument/2006/relationships/image" Target="../media/image10.jpeg"/></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296.xml"/><Relationship Id="rId3" Type="http://schemas.openxmlformats.org/officeDocument/2006/relationships/slideLayout" Target="../slideLayouts/slideLayout291.xml"/><Relationship Id="rId7" Type="http://schemas.openxmlformats.org/officeDocument/2006/relationships/slideLayout" Target="../slideLayouts/slideLayout295.xml"/><Relationship Id="rId12" Type="http://schemas.openxmlformats.org/officeDocument/2006/relationships/theme" Target="../theme/theme27.xml"/><Relationship Id="rId2" Type="http://schemas.openxmlformats.org/officeDocument/2006/relationships/slideLayout" Target="../slideLayouts/slideLayout290.xml"/><Relationship Id="rId1" Type="http://schemas.openxmlformats.org/officeDocument/2006/relationships/slideLayout" Target="../slideLayouts/slideLayout289.xml"/><Relationship Id="rId6" Type="http://schemas.openxmlformats.org/officeDocument/2006/relationships/slideLayout" Target="../slideLayouts/slideLayout294.xml"/><Relationship Id="rId11" Type="http://schemas.openxmlformats.org/officeDocument/2006/relationships/slideLayout" Target="../slideLayouts/slideLayout299.xml"/><Relationship Id="rId5" Type="http://schemas.openxmlformats.org/officeDocument/2006/relationships/slideLayout" Target="../slideLayouts/slideLayout293.xml"/><Relationship Id="rId10" Type="http://schemas.openxmlformats.org/officeDocument/2006/relationships/slideLayout" Target="../slideLayouts/slideLayout298.xml"/><Relationship Id="rId4" Type="http://schemas.openxmlformats.org/officeDocument/2006/relationships/slideLayout" Target="../slideLayouts/slideLayout292.xml"/><Relationship Id="rId9" Type="http://schemas.openxmlformats.org/officeDocument/2006/relationships/slideLayout" Target="../slideLayouts/slideLayout297.xml"/></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307.xml"/><Relationship Id="rId3" Type="http://schemas.openxmlformats.org/officeDocument/2006/relationships/slideLayout" Target="../slideLayouts/slideLayout302.xml"/><Relationship Id="rId7" Type="http://schemas.openxmlformats.org/officeDocument/2006/relationships/slideLayout" Target="../slideLayouts/slideLayout306.xml"/><Relationship Id="rId12" Type="http://schemas.openxmlformats.org/officeDocument/2006/relationships/theme" Target="../theme/theme28.xml"/><Relationship Id="rId2" Type="http://schemas.openxmlformats.org/officeDocument/2006/relationships/slideLayout" Target="../slideLayouts/slideLayout301.xml"/><Relationship Id="rId1" Type="http://schemas.openxmlformats.org/officeDocument/2006/relationships/slideLayout" Target="../slideLayouts/slideLayout300.xml"/><Relationship Id="rId6" Type="http://schemas.openxmlformats.org/officeDocument/2006/relationships/slideLayout" Target="../slideLayouts/slideLayout305.xml"/><Relationship Id="rId11" Type="http://schemas.openxmlformats.org/officeDocument/2006/relationships/slideLayout" Target="../slideLayouts/slideLayout310.xml"/><Relationship Id="rId5" Type="http://schemas.openxmlformats.org/officeDocument/2006/relationships/slideLayout" Target="../slideLayouts/slideLayout304.xml"/><Relationship Id="rId10" Type="http://schemas.openxmlformats.org/officeDocument/2006/relationships/slideLayout" Target="../slideLayouts/slideLayout309.xml"/><Relationship Id="rId4" Type="http://schemas.openxmlformats.org/officeDocument/2006/relationships/slideLayout" Target="../slideLayouts/slideLayout303.xml"/><Relationship Id="rId9" Type="http://schemas.openxmlformats.org/officeDocument/2006/relationships/slideLayout" Target="../slideLayouts/slideLayout30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5.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theme" Target="../theme/theme6.xml"/><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2" Type="http://schemas.openxmlformats.org/officeDocument/2006/relationships/slideLayout" Target="../slideLayouts/slideLayout59.xml"/><Relationship Id="rId16" Type="http://schemas.openxmlformats.org/officeDocument/2006/relationships/image" Target="../media/image6.png"/><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5" Type="http://schemas.openxmlformats.org/officeDocument/2006/relationships/image" Target="../media/image5.png"/><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image" Target="../media/image4.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7.xml"/><Relationship Id="rId13" Type="http://schemas.openxmlformats.org/officeDocument/2006/relationships/slideLayout" Target="../slideLayouts/slideLayout82.xml"/><Relationship Id="rId3" Type="http://schemas.openxmlformats.org/officeDocument/2006/relationships/slideLayout" Target="../slideLayouts/slideLayout72.xml"/><Relationship Id="rId7" Type="http://schemas.openxmlformats.org/officeDocument/2006/relationships/slideLayout" Target="../slideLayouts/slideLayout76.xml"/><Relationship Id="rId12" Type="http://schemas.openxmlformats.org/officeDocument/2006/relationships/slideLayout" Target="../slideLayouts/slideLayout81.xml"/><Relationship Id="rId17" Type="http://schemas.openxmlformats.org/officeDocument/2006/relationships/image" Target="../media/image8.png"/><Relationship Id="rId2" Type="http://schemas.openxmlformats.org/officeDocument/2006/relationships/slideLayout" Target="../slideLayouts/slideLayout71.xml"/><Relationship Id="rId16" Type="http://schemas.openxmlformats.org/officeDocument/2006/relationships/image" Target="../media/image7.png"/><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5" Type="http://schemas.openxmlformats.org/officeDocument/2006/relationships/slideLayout" Target="../slideLayouts/slideLayout74.xml"/><Relationship Id="rId15" Type="http://schemas.openxmlformats.org/officeDocument/2006/relationships/image" Target="../media/image4.png"/><Relationship Id="rId10" Type="http://schemas.openxmlformats.org/officeDocument/2006/relationships/slideLayout" Target="../slideLayouts/slideLayout79.xml"/><Relationship Id="rId4" Type="http://schemas.openxmlformats.org/officeDocument/2006/relationships/slideLayout" Target="../slideLayouts/slideLayout73.xml"/><Relationship Id="rId9" Type="http://schemas.openxmlformats.org/officeDocument/2006/relationships/slideLayout" Target="../slideLayouts/slideLayout78.xml"/><Relationship Id="rId1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0.xml"/><Relationship Id="rId3" Type="http://schemas.openxmlformats.org/officeDocument/2006/relationships/slideLayout" Target="../slideLayouts/slideLayout85.xml"/><Relationship Id="rId7" Type="http://schemas.openxmlformats.org/officeDocument/2006/relationships/slideLayout" Target="../slideLayouts/slideLayout89.xml"/><Relationship Id="rId12" Type="http://schemas.openxmlformats.org/officeDocument/2006/relationships/theme" Target="../theme/theme8.xml"/><Relationship Id="rId2" Type="http://schemas.openxmlformats.org/officeDocument/2006/relationships/slideLayout" Target="../slideLayouts/slideLayout84.xml"/><Relationship Id="rId1" Type="http://schemas.openxmlformats.org/officeDocument/2006/relationships/slideLayout" Target="../slideLayouts/slideLayout83.xml"/><Relationship Id="rId6" Type="http://schemas.openxmlformats.org/officeDocument/2006/relationships/slideLayout" Target="../slideLayouts/slideLayout88.xml"/><Relationship Id="rId11" Type="http://schemas.openxmlformats.org/officeDocument/2006/relationships/slideLayout" Target="../slideLayouts/slideLayout93.xml"/><Relationship Id="rId5" Type="http://schemas.openxmlformats.org/officeDocument/2006/relationships/slideLayout" Target="../slideLayouts/slideLayout87.xml"/><Relationship Id="rId10" Type="http://schemas.openxmlformats.org/officeDocument/2006/relationships/slideLayout" Target="../slideLayouts/slideLayout92.xml"/><Relationship Id="rId4" Type="http://schemas.openxmlformats.org/officeDocument/2006/relationships/slideLayout" Target="../slideLayouts/slideLayout86.xml"/><Relationship Id="rId9" Type="http://schemas.openxmlformats.org/officeDocument/2006/relationships/slideLayout" Target="../slideLayouts/slideLayout91.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1.xml"/><Relationship Id="rId3" Type="http://schemas.openxmlformats.org/officeDocument/2006/relationships/slideLayout" Target="../slideLayouts/slideLayout96.xml"/><Relationship Id="rId7" Type="http://schemas.openxmlformats.org/officeDocument/2006/relationships/slideLayout" Target="../slideLayouts/slideLayout100.xml"/><Relationship Id="rId12" Type="http://schemas.openxmlformats.org/officeDocument/2006/relationships/theme" Target="../theme/theme9.xml"/><Relationship Id="rId2" Type="http://schemas.openxmlformats.org/officeDocument/2006/relationships/slideLayout" Target="../slideLayouts/slideLayout95.xml"/><Relationship Id="rId1" Type="http://schemas.openxmlformats.org/officeDocument/2006/relationships/slideLayout" Target="../slideLayouts/slideLayout94.xml"/><Relationship Id="rId6" Type="http://schemas.openxmlformats.org/officeDocument/2006/relationships/slideLayout" Target="../slideLayouts/slideLayout99.xml"/><Relationship Id="rId11" Type="http://schemas.openxmlformats.org/officeDocument/2006/relationships/slideLayout" Target="../slideLayouts/slideLayout104.xml"/><Relationship Id="rId5" Type="http://schemas.openxmlformats.org/officeDocument/2006/relationships/slideLayout" Target="../slideLayouts/slideLayout98.xml"/><Relationship Id="rId10" Type="http://schemas.openxmlformats.org/officeDocument/2006/relationships/slideLayout" Target="../slideLayouts/slideLayout103.xml"/><Relationship Id="rId4" Type="http://schemas.openxmlformats.org/officeDocument/2006/relationships/slideLayout" Target="../slideLayouts/slideLayout97.xml"/><Relationship Id="rId9" Type="http://schemas.openxmlformats.org/officeDocument/2006/relationships/slideLayout" Target="../slideLayouts/slideLayout10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DC0EDBDD-DF76-4725-BD15-C6676EE777E0}" type="slidenum">
              <a:rPr kumimoji="0" lang="fr-FR" altLang="ja-JP" sz="800" smtClean="0"/>
              <a:pPr>
                <a:defRPr/>
              </a:pPr>
              <a:t>‹#›</a:t>
            </a:fld>
            <a:endParaRPr kumimoji="0" lang="fr-FR" altLang="ja-JP" sz="800" smtClean="0"/>
          </a:p>
        </p:txBody>
      </p:sp>
      <p:sp>
        <p:nvSpPr>
          <p:cNvPr id="1027"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1028"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pic>
        <p:nvPicPr>
          <p:cNvPr id="5" name="Picture 1060" descr="BackGround"/>
          <p:cNvPicPr>
            <a:picLocks noChangeAspect="1" noChangeArrowheads="1"/>
          </p:cNvPicPr>
          <p:nvPr/>
        </p:nvPicPr>
        <p:blipFill>
          <a:blip r:embed="rId15" cstate="print">
            <a:extLst>
              <a:ext uri="{28A0092B-C50C-407E-A947-70E740481C1C}">
                <a14:useLocalDpi xmlns:a14="http://schemas.microsoft.com/office/drawing/2010/main" xmlns="" val="0"/>
              </a:ext>
            </a:extLst>
          </a:blip>
          <a:srcRect/>
          <a:stretch>
            <a:fillRect/>
          </a:stretch>
        </p:blipFill>
        <p:spPr bwMode="auto">
          <a:xfrm>
            <a:off x="0" y="914400"/>
            <a:ext cx="91440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ext Box 1058"/>
          <p:cNvSpPr txBox="1">
            <a:spLocks noChangeArrowheads="1"/>
          </p:cNvSpPr>
          <p:nvPr/>
        </p:nvSpPr>
        <p:spPr bwMode="auto">
          <a:xfrm>
            <a:off x="119063" y="6583363"/>
            <a:ext cx="3538537"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ja-JP" sz="1200"/>
              <a:t>©</a:t>
            </a:r>
            <a:r>
              <a:rPr lang="en-US" altLang="ja-JP" sz="1000"/>
              <a:t> FPT SOFTWARE – TRAINING MATERIAL – Internal use</a:t>
            </a:r>
          </a:p>
        </p:txBody>
      </p:sp>
      <p:sp>
        <p:nvSpPr>
          <p:cNvPr id="7" name="Text Box 1059"/>
          <p:cNvSpPr txBox="1">
            <a:spLocks noChangeArrowheads="1"/>
          </p:cNvSpPr>
          <p:nvPr/>
        </p:nvSpPr>
        <p:spPr bwMode="auto">
          <a:xfrm>
            <a:off x="7027863" y="6597650"/>
            <a:ext cx="1957387"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ja-JP" sz="1000"/>
              <a:t>04e-BM/NS/HDCV/FSOFT v2/3</a:t>
            </a:r>
          </a:p>
        </p:txBody>
      </p:sp>
      <p:pic>
        <p:nvPicPr>
          <p:cNvPr id="8" name="Picture 2"/>
          <p:cNvPicPr>
            <a:picLocks noChangeAspect="1" noChangeArrowheads="1"/>
          </p:cNvPicPr>
          <p:nvPr/>
        </p:nvPicPr>
        <p:blipFill>
          <a:blip r:embed="rId16" cstate="print">
            <a:extLst>
              <a:ext uri="{28A0092B-C50C-407E-A947-70E740481C1C}">
                <a14:useLocalDpi xmlns:a14="http://schemas.microsoft.com/office/drawing/2010/main" xmlns="" val="0"/>
              </a:ext>
            </a:extLst>
          </a:blip>
          <a:srcRect/>
          <a:stretch>
            <a:fillRect/>
          </a:stretch>
        </p:blipFill>
        <p:spPr bwMode="auto">
          <a:xfrm>
            <a:off x="285750" y="49213"/>
            <a:ext cx="1543050" cy="995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1060" descr="BackGround"/>
          <p:cNvPicPr>
            <a:picLocks noChangeAspect="1" noChangeArrowheads="1"/>
          </p:cNvPicPr>
          <p:nvPr/>
        </p:nvPicPr>
        <p:blipFill>
          <a:blip r:embed="rId15" cstate="print">
            <a:extLst>
              <a:ext uri="{28A0092B-C50C-407E-A947-70E740481C1C}">
                <a14:useLocalDpi xmlns:a14="http://schemas.microsoft.com/office/drawing/2010/main" xmlns="" val="0"/>
              </a:ext>
            </a:extLst>
          </a:blip>
          <a:srcRect/>
          <a:stretch>
            <a:fillRect/>
          </a:stretch>
        </p:blipFill>
        <p:spPr bwMode="auto">
          <a:xfrm>
            <a:off x="0" y="914400"/>
            <a:ext cx="91440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Text Box 1058"/>
          <p:cNvSpPr txBox="1">
            <a:spLocks noChangeArrowheads="1"/>
          </p:cNvSpPr>
          <p:nvPr/>
        </p:nvSpPr>
        <p:spPr bwMode="auto">
          <a:xfrm>
            <a:off x="119063" y="6583363"/>
            <a:ext cx="3538537"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ja-JP" sz="1200"/>
              <a:t>©</a:t>
            </a:r>
            <a:r>
              <a:rPr lang="en-US" altLang="ja-JP" sz="1000"/>
              <a:t> FPT SOFTWARE – TRAINING MATERIAL – Internal use</a:t>
            </a:r>
          </a:p>
        </p:txBody>
      </p:sp>
      <p:sp>
        <p:nvSpPr>
          <p:cNvPr id="11" name="Text Box 1059"/>
          <p:cNvSpPr txBox="1">
            <a:spLocks noChangeArrowheads="1"/>
          </p:cNvSpPr>
          <p:nvPr/>
        </p:nvSpPr>
        <p:spPr bwMode="auto">
          <a:xfrm>
            <a:off x="7027863" y="6597650"/>
            <a:ext cx="1957387"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ja-JP" sz="1000"/>
              <a:t>04e-BM/NS/HDCV/FSOFT v2/3</a:t>
            </a:r>
          </a:p>
        </p:txBody>
      </p:sp>
      <p:pic>
        <p:nvPicPr>
          <p:cNvPr id="12" name="Picture 2"/>
          <p:cNvPicPr>
            <a:picLocks noChangeAspect="1" noChangeArrowheads="1"/>
          </p:cNvPicPr>
          <p:nvPr/>
        </p:nvPicPr>
        <p:blipFill>
          <a:blip r:embed="rId16" cstate="print">
            <a:extLst>
              <a:ext uri="{28A0092B-C50C-407E-A947-70E740481C1C}">
                <a14:useLocalDpi xmlns:a14="http://schemas.microsoft.com/office/drawing/2010/main" xmlns="" val="0"/>
              </a:ext>
            </a:extLst>
          </a:blip>
          <a:srcRect/>
          <a:stretch>
            <a:fillRect/>
          </a:stretch>
        </p:blipFill>
        <p:spPr bwMode="auto">
          <a:xfrm>
            <a:off x="285750" y="49213"/>
            <a:ext cx="1543050" cy="995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Lst>
  <p:timing>
    <p:tnLst>
      <p:par>
        <p:cTn id="1" dur="indefinite" restart="never" nodeType="tmRoot"/>
      </p:par>
    </p:tnLst>
  </p:timing>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5" descr="Logo SE A4 Blanc"/>
          <p:cNvPicPr>
            <a:picLocks noChangeAspect="1" noChangeArrowheads="1"/>
          </p:cNvPicPr>
          <p:nvPr/>
        </p:nvPicPr>
        <p:blipFill>
          <a:blip r:embed="rId13" cstate="print">
            <a:extLst>
              <a:ext uri="{28A0092B-C50C-407E-A947-70E740481C1C}">
                <a14:useLocalDpi xmlns:a14="http://schemas.microsoft.com/office/drawing/2010/main" xmlns=""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43"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10244"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
        <p:nvSpPr>
          <p:cNvPr id="8" name="Footer Placeholder 4"/>
          <p:cNvSpPr>
            <a:spLocks noGrp="1" noChangeArrowheads="1"/>
          </p:cNvSpPr>
          <p:nvPr>
            <p:ph type="ftr" sz="quarter" idx="3"/>
          </p:nvPr>
        </p:nvSpPr>
        <p:spPr bwMode="auto">
          <a:xfrm>
            <a:off x="6372225" y="5229225"/>
            <a:ext cx="2270125" cy="136842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kumimoji="0" sz="9600">
                <a:solidFill>
                  <a:schemeClr val="tx1"/>
                </a:solidFill>
                <a:cs typeface="Arial" pitchFamily="34" charset="0"/>
              </a:defRPr>
            </a:lvl1pPr>
          </a:lstStyle>
          <a:p>
            <a:pPr>
              <a:defRPr/>
            </a:pPr>
            <a:endParaRPr lang="en-US" altLang="ja-JP"/>
          </a:p>
        </p:txBody>
      </p:sp>
    </p:spTree>
  </p:cSld>
  <p:clrMap bg1="dk2" tx1="lt1" bg2="dk1" tx2="lt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1" fontAlgn="base" hangingPunct="1">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1" fontAlgn="base" hangingPunct="1">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468313" y="6577013"/>
            <a:ext cx="822325" cy="122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US" altLang="ja-JP" sz="800" smtClean="0"/>
              <a:t>Schneider Electric</a:t>
            </a:r>
          </a:p>
        </p:txBody>
      </p:sp>
      <p:sp>
        <p:nvSpPr>
          <p:cNvPr id="11267"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9A7E7E06-1658-4873-BD60-03BD9741CD95}" type="slidenum">
              <a:rPr kumimoji="0" lang="fr-FR" altLang="ja-JP" sz="800" smtClean="0"/>
              <a:pPr>
                <a:defRPr/>
              </a:pPr>
              <a:t>‹#›</a:t>
            </a:fld>
            <a:endParaRPr kumimoji="0" lang="fr-FR" altLang="ja-JP" sz="800" smtClean="0"/>
          </a:p>
        </p:txBody>
      </p:sp>
      <p:sp>
        <p:nvSpPr>
          <p:cNvPr id="11268"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11269"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Tree>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1" fontAlgn="base" hangingPunct="1">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1" fontAlgn="base" hangingPunct="1">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2290" name="Picture 2" descr="2"/>
          <p:cNvPicPr>
            <a:picLocks noChangeAspect="1" noChangeArrowheads="1"/>
          </p:cNvPicPr>
          <p:nvPr/>
        </p:nvPicPr>
        <p:blipFill>
          <a:blip r:embed="rId14" cstate="print">
            <a:extLst>
              <a:ext uri="{28A0092B-C50C-407E-A947-70E740481C1C}">
                <a14:useLocalDpi xmlns:a14="http://schemas.microsoft.com/office/drawing/2010/main" xmlns="" val="0"/>
              </a:ext>
            </a:extLst>
          </a:blip>
          <a:srcRect/>
          <a:stretch>
            <a:fillRect/>
          </a:stretch>
        </p:blipFill>
        <p:spPr bwMode="auto">
          <a:xfrm>
            <a:off x="0" y="0"/>
            <a:ext cx="3516313" cy="6875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23939" name="Rectangle 3"/>
          <p:cNvSpPr>
            <a:spLocks noGrp="1" noChangeArrowheads="1"/>
          </p:cNvSpPr>
          <p:nvPr>
            <p:ph type="ftr" sz="quarter" idx="3"/>
          </p:nvPr>
        </p:nvSpPr>
        <p:spPr bwMode="auto">
          <a:xfrm>
            <a:off x="2971800" y="6553200"/>
            <a:ext cx="381000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kumimoji="0" sz="1000" b="1">
                <a:solidFill>
                  <a:schemeClr val="tx1"/>
                </a:solidFill>
                <a:cs typeface="Arial" pitchFamily="34" charset="0"/>
              </a:defRPr>
            </a:lvl1pPr>
          </a:lstStyle>
          <a:p>
            <a:pPr>
              <a:defRPr/>
            </a:pPr>
            <a:endParaRPr lang="en-US" altLang="ja-JP"/>
          </a:p>
        </p:txBody>
      </p:sp>
      <p:sp>
        <p:nvSpPr>
          <p:cNvPr id="423940" name="Rectangle 4"/>
          <p:cNvSpPr>
            <a:spLocks noGrp="1" noChangeArrowheads="1"/>
          </p:cNvSpPr>
          <p:nvPr>
            <p:ph type="sldNum" sz="quarter" idx="4"/>
          </p:nvPr>
        </p:nvSpPr>
        <p:spPr bwMode="auto">
          <a:xfrm>
            <a:off x="7162800" y="6553200"/>
            <a:ext cx="194310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kumimoji="0" sz="1000" b="1">
                <a:solidFill>
                  <a:schemeClr val="tx1"/>
                </a:solidFill>
                <a:cs typeface="Arial" pitchFamily="34" charset="0"/>
              </a:defRPr>
            </a:lvl1pPr>
          </a:lstStyle>
          <a:p>
            <a:pPr>
              <a:defRPr/>
            </a:pPr>
            <a:fld id="{F3C7BB17-07A6-42C4-BBF1-E3A69BAF4ECF}" type="slidenum">
              <a:rPr lang="en-US" altLang="ja-JP"/>
              <a:pPr>
                <a:defRPr/>
              </a:pPr>
              <a:t>‹#›</a:t>
            </a:fld>
            <a:endParaRPr lang="en-US" altLang="ja-JP"/>
          </a:p>
        </p:txBody>
      </p:sp>
      <p:sp>
        <p:nvSpPr>
          <p:cNvPr id="12293" name="Rectangle 5"/>
          <p:cNvSpPr>
            <a:spLocks noChangeArrowheads="1"/>
          </p:cNvSpPr>
          <p:nvPr/>
        </p:nvSpPr>
        <p:spPr bwMode="auto">
          <a:xfrm>
            <a:off x="0" y="762000"/>
            <a:ext cx="9144000" cy="152400"/>
          </a:xfrm>
          <a:prstGeom prst="rect">
            <a:avLst/>
          </a:prstGeom>
          <a:solidFill>
            <a:srgbClr val="7DFA60">
              <a:alpha val="47058"/>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smtClean="0"/>
          </a:p>
        </p:txBody>
      </p:sp>
      <p:graphicFrame>
        <p:nvGraphicFramePr>
          <p:cNvPr id="12294" name="Object 6"/>
          <p:cNvGraphicFramePr>
            <a:graphicFrameLocks noChangeAspect="1"/>
          </p:cNvGraphicFramePr>
          <p:nvPr/>
        </p:nvGraphicFramePr>
        <p:xfrm>
          <a:off x="152400" y="76200"/>
          <a:ext cx="838200" cy="830263"/>
        </p:xfrm>
        <a:graphic>
          <a:graphicData uri="http://schemas.openxmlformats.org/presentationml/2006/ole">
            <p:oleObj spid="_x0000_s1052" name="CorelDRAW" r:id="rId15" imgW="6773760" imgH="6706440" progId="">
              <p:embed/>
            </p:oleObj>
          </a:graphicData>
        </a:graphic>
      </p:graphicFrame>
    </p:spTree>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hf hdr="0" ftr="0" dt="0"/>
  <p:txStyles>
    <p:titleStyle>
      <a:lvl1pPr algn="l" rtl="0" eaLnBrk="1" fontAlgn="base" hangingPunct="1">
        <a:spcBef>
          <a:spcPct val="0"/>
        </a:spcBef>
        <a:spcAft>
          <a:spcPct val="0"/>
        </a:spcAft>
        <a:defRPr kumimoji="1" sz="4000">
          <a:solidFill>
            <a:schemeClr val="tx2"/>
          </a:solidFill>
          <a:latin typeface="+mj-lt"/>
          <a:ea typeface="+mj-ea"/>
          <a:cs typeface="+mj-cs"/>
        </a:defRPr>
      </a:lvl1pPr>
      <a:lvl2pPr algn="l" rtl="0" eaLnBrk="1" fontAlgn="base" hangingPunct="1">
        <a:spcBef>
          <a:spcPct val="0"/>
        </a:spcBef>
        <a:spcAft>
          <a:spcPct val="0"/>
        </a:spcAft>
        <a:defRPr kumimoji="1" sz="4000">
          <a:solidFill>
            <a:schemeClr val="tx2"/>
          </a:solidFill>
          <a:latin typeface="Arial" charset="0"/>
        </a:defRPr>
      </a:lvl2pPr>
      <a:lvl3pPr algn="l" rtl="0" eaLnBrk="1" fontAlgn="base" hangingPunct="1">
        <a:spcBef>
          <a:spcPct val="0"/>
        </a:spcBef>
        <a:spcAft>
          <a:spcPct val="0"/>
        </a:spcAft>
        <a:defRPr kumimoji="1" sz="4000">
          <a:solidFill>
            <a:schemeClr val="tx2"/>
          </a:solidFill>
          <a:latin typeface="Arial" charset="0"/>
        </a:defRPr>
      </a:lvl3pPr>
      <a:lvl4pPr algn="l" rtl="0" eaLnBrk="1" fontAlgn="base" hangingPunct="1">
        <a:spcBef>
          <a:spcPct val="0"/>
        </a:spcBef>
        <a:spcAft>
          <a:spcPct val="0"/>
        </a:spcAft>
        <a:defRPr kumimoji="1" sz="4000">
          <a:solidFill>
            <a:schemeClr val="tx2"/>
          </a:solidFill>
          <a:latin typeface="Arial" charset="0"/>
        </a:defRPr>
      </a:lvl4pPr>
      <a:lvl5pPr algn="l" rtl="0" eaLnBrk="1" fontAlgn="base" hangingPunct="1">
        <a:spcBef>
          <a:spcPct val="0"/>
        </a:spcBef>
        <a:spcAft>
          <a:spcPct val="0"/>
        </a:spcAft>
        <a:defRPr kumimoji="1" sz="4000">
          <a:solidFill>
            <a:schemeClr val="tx2"/>
          </a:solidFill>
          <a:latin typeface="Arial" charset="0"/>
        </a:defRPr>
      </a:lvl5pPr>
      <a:lvl6pPr marL="457200" algn="l" rtl="0" eaLnBrk="1" fontAlgn="base" hangingPunct="1">
        <a:spcBef>
          <a:spcPct val="0"/>
        </a:spcBef>
        <a:spcAft>
          <a:spcPct val="0"/>
        </a:spcAft>
        <a:defRPr kumimoji="1" sz="4000">
          <a:solidFill>
            <a:schemeClr val="tx2"/>
          </a:solidFill>
          <a:latin typeface="Arial" charset="0"/>
        </a:defRPr>
      </a:lvl6pPr>
      <a:lvl7pPr marL="914400" algn="l" rtl="0" eaLnBrk="1" fontAlgn="base" hangingPunct="1">
        <a:spcBef>
          <a:spcPct val="0"/>
        </a:spcBef>
        <a:spcAft>
          <a:spcPct val="0"/>
        </a:spcAft>
        <a:defRPr kumimoji="1" sz="4000">
          <a:solidFill>
            <a:schemeClr val="tx2"/>
          </a:solidFill>
          <a:latin typeface="Arial" charset="0"/>
        </a:defRPr>
      </a:lvl7pPr>
      <a:lvl8pPr marL="1371600" algn="l" rtl="0" eaLnBrk="1" fontAlgn="base" hangingPunct="1">
        <a:spcBef>
          <a:spcPct val="0"/>
        </a:spcBef>
        <a:spcAft>
          <a:spcPct val="0"/>
        </a:spcAft>
        <a:defRPr kumimoji="1" sz="4000">
          <a:solidFill>
            <a:schemeClr val="tx2"/>
          </a:solidFill>
          <a:latin typeface="Arial" charset="0"/>
        </a:defRPr>
      </a:lvl8pPr>
      <a:lvl9pPr marL="1828800" algn="l" rtl="0" eaLnBrk="1" fontAlgn="base" hangingPunct="1">
        <a:spcBef>
          <a:spcPct val="0"/>
        </a:spcBef>
        <a:spcAft>
          <a:spcPct val="0"/>
        </a:spcAft>
        <a:defRPr kumimoji="1" sz="4000">
          <a:solidFill>
            <a:schemeClr val="tx2"/>
          </a:solidFill>
          <a:latin typeface="Arial" charset="0"/>
        </a:defRPr>
      </a:lvl9pPr>
    </p:titleStyle>
    <p:bodyStyle>
      <a:lvl1pPr marL="447675" indent="-447675" algn="l" rtl="0" eaLnBrk="1" fontAlgn="base" hangingPunct="1">
        <a:spcBef>
          <a:spcPct val="20000"/>
        </a:spcBef>
        <a:spcAft>
          <a:spcPct val="0"/>
        </a:spcAft>
        <a:buClr>
          <a:schemeClr val="accent1"/>
        </a:buClr>
        <a:buSzPct val="70000"/>
        <a:buFont typeface="Wingdings" pitchFamily="2" charset="2"/>
        <a:buChar char="n"/>
        <a:defRPr kumimoji="1" sz="3200">
          <a:solidFill>
            <a:schemeClr val="tx1"/>
          </a:solidFill>
          <a:latin typeface="+mn-lt"/>
          <a:ea typeface="+mn-ea"/>
          <a:cs typeface="+mn-cs"/>
        </a:defRPr>
      </a:lvl1pPr>
      <a:lvl2pPr marL="889000" indent="-439738" algn="l" rtl="0" eaLnBrk="1" fontAlgn="base" hangingPunct="1">
        <a:spcBef>
          <a:spcPct val="20000"/>
        </a:spcBef>
        <a:spcAft>
          <a:spcPct val="0"/>
        </a:spcAft>
        <a:buClr>
          <a:schemeClr val="hlink"/>
        </a:buClr>
        <a:buSzPct val="65000"/>
        <a:buFont typeface="Wingdings" pitchFamily="2" charset="2"/>
        <a:buChar char="¡"/>
        <a:defRPr kumimoji="1" sz="2800">
          <a:solidFill>
            <a:schemeClr val="tx1"/>
          </a:solidFill>
          <a:latin typeface="+mn-lt"/>
        </a:defRPr>
      </a:lvl2pPr>
      <a:lvl3pPr marL="1293813" indent="-403225" algn="l" rtl="0" eaLnBrk="1" fontAlgn="base" hangingPunct="1">
        <a:spcBef>
          <a:spcPct val="20000"/>
        </a:spcBef>
        <a:spcAft>
          <a:spcPct val="0"/>
        </a:spcAft>
        <a:buClr>
          <a:schemeClr val="accent1"/>
        </a:buClr>
        <a:buSzPct val="70000"/>
        <a:buFont typeface="Wingdings" pitchFamily="2" charset="2"/>
        <a:buChar char="n"/>
        <a:defRPr kumimoji="1" sz="2400">
          <a:solidFill>
            <a:schemeClr val="tx1"/>
          </a:solidFill>
          <a:latin typeface="+mn-lt"/>
        </a:defRPr>
      </a:lvl3pPr>
      <a:lvl4pPr marL="1681163" indent="-385763" algn="l" rtl="0" eaLnBrk="1" fontAlgn="base" hangingPunct="1">
        <a:spcBef>
          <a:spcPct val="20000"/>
        </a:spcBef>
        <a:spcAft>
          <a:spcPct val="0"/>
        </a:spcAft>
        <a:buClr>
          <a:schemeClr val="hlink"/>
        </a:buClr>
        <a:buSzPct val="75000"/>
        <a:buFont typeface="Wingdings" pitchFamily="2" charset="2"/>
        <a:buChar char="¡"/>
        <a:defRPr kumimoji="1" sz="2000">
          <a:solidFill>
            <a:schemeClr val="tx1"/>
          </a:solidFill>
          <a:latin typeface="+mn-lt"/>
        </a:defRPr>
      </a:lvl4pPr>
      <a:lvl5pPr marL="20701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5pPr>
      <a:lvl6pPr marL="25273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6pPr>
      <a:lvl7pPr marL="29845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7pPr>
      <a:lvl8pPr marL="34417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8pPr>
      <a:lvl9pPr marL="38989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3314" name="Group 2"/>
          <p:cNvGrpSpPr>
            <a:grpSpLocks/>
          </p:cNvGrpSpPr>
          <p:nvPr/>
        </p:nvGrpSpPr>
        <p:grpSpPr bwMode="auto">
          <a:xfrm>
            <a:off x="0" y="0"/>
            <a:ext cx="7620000" cy="6858000"/>
            <a:chOff x="0" y="0"/>
            <a:chExt cx="4800" cy="4320"/>
          </a:xfrm>
        </p:grpSpPr>
        <p:grpSp>
          <p:nvGrpSpPr>
            <p:cNvPr id="13320" name="Group 3"/>
            <p:cNvGrpSpPr>
              <a:grpSpLocks/>
            </p:cNvGrpSpPr>
            <p:nvPr userDrawn="1"/>
          </p:nvGrpSpPr>
          <p:grpSpPr bwMode="auto">
            <a:xfrm>
              <a:off x="0" y="0"/>
              <a:ext cx="2016" cy="4320"/>
              <a:chOff x="0" y="0"/>
              <a:chExt cx="2016" cy="4320"/>
            </a:xfrm>
          </p:grpSpPr>
          <p:sp>
            <p:nvSpPr>
              <p:cNvPr id="13324" name="Rectangle 4"/>
              <p:cNvSpPr>
                <a:spLocks noChangeArrowheads="1"/>
              </p:cNvSpPr>
              <p:nvPr userDrawn="1"/>
            </p:nvSpPr>
            <p:spPr bwMode="auto">
              <a:xfrm>
                <a:off x="0" y="0"/>
                <a:ext cx="480" cy="4320"/>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smtClean="0"/>
              </a:p>
            </p:txBody>
          </p:sp>
          <p:sp>
            <p:nvSpPr>
              <p:cNvPr id="13325" name="Freeform 5"/>
              <p:cNvSpPr>
                <a:spLocks/>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xtLst>
                <a:ext uri="{91240B29-F687-4F45-9708-019B960494DF}">
                  <a14:hiddenLine xmlns:a14="http://schemas.microsoft.com/office/drawing/2010/main" xmlns="" w="9525" cap="flat" cmpd="sng">
                    <a:solidFill>
                      <a:srgbClr val="000000"/>
                    </a:solidFill>
                    <a:prstDash val="solid"/>
                    <a:miter lim="800000"/>
                    <a:headEnd type="none" w="med" len="med"/>
                    <a:tailEnd type="none" w="med" len="med"/>
                  </a14:hiddenLine>
                </a:ext>
              </a:extLst>
            </p:spPr>
            <p:txBody>
              <a:bodyPr wrap="none"/>
              <a:lstStyle/>
              <a:p>
                <a:endParaRPr lang="ja-JP" altLang="en-US"/>
              </a:p>
            </p:txBody>
          </p:sp>
        </p:grpSp>
        <p:grpSp>
          <p:nvGrpSpPr>
            <p:cNvPr id="13321" name="Group 6"/>
            <p:cNvGrpSpPr>
              <a:grpSpLocks/>
            </p:cNvGrpSpPr>
            <p:nvPr/>
          </p:nvGrpSpPr>
          <p:grpSpPr bwMode="auto">
            <a:xfrm>
              <a:off x="144" y="1248"/>
              <a:ext cx="4656" cy="201"/>
              <a:chOff x="144" y="1248"/>
              <a:chExt cx="4656" cy="201"/>
            </a:xfrm>
          </p:grpSpPr>
          <p:sp>
            <p:nvSpPr>
              <p:cNvPr id="13322" name="AutoShape 7"/>
              <p:cNvSpPr>
                <a:spLocks noChangeArrowheads="1"/>
              </p:cNvSpPr>
              <p:nvPr/>
            </p:nvSpPr>
            <p:spPr bwMode="auto">
              <a:xfrm>
                <a:off x="384" y="1248"/>
                <a:ext cx="4416" cy="200"/>
              </a:xfrm>
              <a:prstGeom prst="roundRect">
                <a:avLst>
                  <a:gd name="adj" fmla="val 0"/>
                </a:avLst>
              </a:prstGeom>
              <a:solidFill>
                <a:schemeClr val="hlink"/>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smtClean="0"/>
              </a:p>
            </p:txBody>
          </p:sp>
          <p:sp>
            <p:nvSpPr>
              <p:cNvPr id="13323" name="AutoShape 8"/>
              <p:cNvSpPr>
                <a:spLocks noChangeArrowheads="1"/>
              </p:cNvSpPr>
              <p:nvPr/>
            </p:nvSpPr>
            <p:spPr bwMode="auto">
              <a:xfrm flipH="1">
                <a:off x="144" y="1248"/>
                <a:ext cx="248" cy="201"/>
              </a:xfrm>
              <a:prstGeom prst="flowChartDelay">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smtClean="0"/>
              </a:p>
            </p:txBody>
          </p:sp>
        </p:grpSp>
      </p:grpSp>
      <p:sp>
        <p:nvSpPr>
          <p:cNvPr id="13315" name="AutoShape 9"/>
          <p:cNvSpPr>
            <a:spLocks noGrp="1" noChangeArrowheads="1"/>
          </p:cNvSpPr>
          <p:nvPr>
            <p:ph type="title"/>
          </p:nvPr>
        </p:nvSpPr>
        <p:spPr bwMode="auto">
          <a:xfrm>
            <a:off x="762000" y="762000"/>
            <a:ext cx="7924800" cy="1143000"/>
          </a:xfrm>
          <a:prstGeom prst="roundRect">
            <a:avLst>
              <a:gd name="adj" fmla="val 21667"/>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b" anchorCtr="0" compatLnSpc="1">
            <a:prstTxWarp prst="textNoShape">
              <a:avLst/>
            </a:prstTxWarp>
          </a:bodyPr>
          <a:lstStyle/>
          <a:p>
            <a:pPr lvl="0"/>
            <a:r>
              <a:rPr lang="en-US" altLang="ja-JP" smtClean="0"/>
              <a:t>Click to edit Master title style</a:t>
            </a:r>
          </a:p>
        </p:txBody>
      </p:sp>
      <p:sp>
        <p:nvSpPr>
          <p:cNvPr id="13316" name="Rectangle 10"/>
          <p:cNvSpPr>
            <a:spLocks noGrp="1" noChangeArrowheads="1"/>
          </p:cNvSpPr>
          <p:nvPr>
            <p:ph type="body" idx="1"/>
          </p:nvPr>
        </p:nvSpPr>
        <p:spPr bwMode="auto">
          <a:xfrm>
            <a:off x="838200" y="2362200"/>
            <a:ext cx="7693025" cy="3724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428043" name="Rectangle 11"/>
          <p:cNvSpPr>
            <a:spLocks noGrp="1" noChangeArrowheads="1"/>
          </p:cNvSpPr>
          <p:nvPr>
            <p:ph type="dt" sz="half" idx="2"/>
          </p:nvPr>
        </p:nvSpPr>
        <p:spPr bwMode="auto">
          <a:xfrm>
            <a:off x="2438400" y="6248400"/>
            <a:ext cx="2130425" cy="474663"/>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kumimoji="0" sz="1400">
                <a:solidFill>
                  <a:schemeClr val="tx1"/>
                </a:solidFill>
                <a:cs typeface="Arial" pitchFamily="34" charset="0"/>
              </a:defRPr>
            </a:lvl1pPr>
          </a:lstStyle>
          <a:p>
            <a:pPr>
              <a:defRPr/>
            </a:pPr>
            <a:endParaRPr lang="en-US" altLang="ja-JP"/>
          </a:p>
        </p:txBody>
      </p:sp>
      <p:sp>
        <p:nvSpPr>
          <p:cNvPr id="428044" name="Rectangle 12"/>
          <p:cNvSpPr>
            <a:spLocks noGrp="1" noChangeArrowheads="1"/>
          </p:cNvSpPr>
          <p:nvPr>
            <p:ph type="ftr" sz="quarter" idx="3"/>
          </p:nvPr>
        </p:nvSpPr>
        <p:spPr bwMode="auto">
          <a:xfrm>
            <a:off x="5791200" y="6248400"/>
            <a:ext cx="2897188" cy="474663"/>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ctr">
              <a:defRPr kumimoji="0" sz="1400">
                <a:solidFill>
                  <a:schemeClr val="tx1"/>
                </a:solidFill>
                <a:cs typeface="Arial" pitchFamily="34" charset="0"/>
              </a:defRPr>
            </a:lvl1pPr>
          </a:lstStyle>
          <a:p>
            <a:pPr>
              <a:defRPr/>
            </a:pPr>
            <a:endParaRPr lang="en-US" altLang="ja-JP"/>
          </a:p>
        </p:txBody>
      </p:sp>
      <p:sp>
        <p:nvSpPr>
          <p:cNvPr id="428045" name="Rectangle 13"/>
          <p:cNvSpPr>
            <a:spLocks noGrp="1" noChangeArrowheads="1"/>
          </p:cNvSpPr>
          <p:nvPr>
            <p:ph type="sldNum" sz="quarter" idx="4"/>
          </p:nvPr>
        </p:nvSpPr>
        <p:spPr bwMode="auto">
          <a:xfrm>
            <a:off x="84138" y="6242050"/>
            <a:ext cx="587375" cy="488950"/>
          </a:xfrm>
          <a:prstGeom prst="rect">
            <a:avLst/>
          </a:prstGeom>
          <a:noFill/>
          <a:ln>
            <a:noFill/>
          </a:ln>
          <a:effectLst/>
          <a:extLst/>
        </p:spPr>
        <p:txBody>
          <a:bodyPr vert="horz" wrap="square" lIns="91440" tIns="45720" rIns="91440" bIns="45720" numCol="1" anchor="b" anchorCtr="1" compatLnSpc="1">
            <a:prstTxWarp prst="textNoShape">
              <a:avLst/>
            </a:prstTxWarp>
          </a:bodyPr>
          <a:lstStyle>
            <a:lvl1pPr>
              <a:defRPr kumimoji="0" sz="2600" b="1">
                <a:solidFill>
                  <a:schemeClr val="bg1"/>
                </a:solidFill>
                <a:cs typeface="Arial" pitchFamily="34" charset="0"/>
              </a:defRPr>
            </a:lvl1pPr>
          </a:lstStyle>
          <a:p>
            <a:pPr>
              <a:defRPr/>
            </a:pPr>
            <a:fld id="{1C3DCFB7-A0D8-420E-B291-50989D199F99}"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Lst>
  <p:hf hdr="0" ftr="0" dt="0"/>
  <p:txStyles>
    <p:titleStyle>
      <a:lvl1pPr algn="l" rtl="0" eaLnBrk="1" fontAlgn="base" hangingPunct="1">
        <a:lnSpc>
          <a:spcPct val="90000"/>
        </a:lnSpc>
        <a:spcBef>
          <a:spcPct val="0"/>
        </a:spcBef>
        <a:spcAft>
          <a:spcPct val="0"/>
        </a:spcAft>
        <a:defRPr kumimoji="1" sz="3600" b="1">
          <a:solidFill>
            <a:schemeClr val="tx2"/>
          </a:solidFill>
          <a:latin typeface="+mj-lt"/>
          <a:ea typeface="+mj-ea"/>
          <a:cs typeface="+mj-cs"/>
        </a:defRPr>
      </a:lvl1pPr>
      <a:lvl2pPr algn="l" rtl="0" eaLnBrk="1" fontAlgn="base" hangingPunct="1">
        <a:lnSpc>
          <a:spcPct val="90000"/>
        </a:lnSpc>
        <a:spcBef>
          <a:spcPct val="0"/>
        </a:spcBef>
        <a:spcAft>
          <a:spcPct val="0"/>
        </a:spcAft>
        <a:defRPr kumimoji="1" sz="3600" b="1">
          <a:solidFill>
            <a:schemeClr val="tx2"/>
          </a:solidFill>
          <a:latin typeface="Arial" charset="0"/>
        </a:defRPr>
      </a:lvl2pPr>
      <a:lvl3pPr algn="l" rtl="0" eaLnBrk="1" fontAlgn="base" hangingPunct="1">
        <a:lnSpc>
          <a:spcPct val="90000"/>
        </a:lnSpc>
        <a:spcBef>
          <a:spcPct val="0"/>
        </a:spcBef>
        <a:spcAft>
          <a:spcPct val="0"/>
        </a:spcAft>
        <a:defRPr kumimoji="1" sz="3600" b="1">
          <a:solidFill>
            <a:schemeClr val="tx2"/>
          </a:solidFill>
          <a:latin typeface="Arial" charset="0"/>
        </a:defRPr>
      </a:lvl3pPr>
      <a:lvl4pPr algn="l" rtl="0" eaLnBrk="1" fontAlgn="base" hangingPunct="1">
        <a:lnSpc>
          <a:spcPct val="90000"/>
        </a:lnSpc>
        <a:spcBef>
          <a:spcPct val="0"/>
        </a:spcBef>
        <a:spcAft>
          <a:spcPct val="0"/>
        </a:spcAft>
        <a:defRPr kumimoji="1" sz="3600" b="1">
          <a:solidFill>
            <a:schemeClr val="tx2"/>
          </a:solidFill>
          <a:latin typeface="Arial" charset="0"/>
        </a:defRPr>
      </a:lvl4pPr>
      <a:lvl5pPr algn="l" rtl="0" eaLnBrk="1" fontAlgn="base" hangingPunct="1">
        <a:lnSpc>
          <a:spcPct val="90000"/>
        </a:lnSpc>
        <a:spcBef>
          <a:spcPct val="0"/>
        </a:spcBef>
        <a:spcAft>
          <a:spcPct val="0"/>
        </a:spcAft>
        <a:defRPr kumimoji="1" sz="3600" b="1">
          <a:solidFill>
            <a:schemeClr val="tx2"/>
          </a:solidFill>
          <a:latin typeface="Arial" charset="0"/>
        </a:defRPr>
      </a:lvl5pPr>
      <a:lvl6pPr marL="457200" algn="l" rtl="0" eaLnBrk="1" fontAlgn="base" hangingPunct="1">
        <a:lnSpc>
          <a:spcPct val="90000"/>
        </a:lnSpc>
        <a:spcBef>
          <a:spcPct val="0"/>
        </a:spcBef>
        <a:spcAft>
          <a:spcPct val="0"/>
        </a:spcAft>
        <a:defRPr kumimoji="1" sz="3600" b="1">
          <a:solidFill>
            <a:schemeClr val="tx2"/>
          </a:solidFill>
          <a:latin typeface="Arial" charset="0"/>
        </a:defRPr>
      </a:lvl6pPr>
      <a:lvl7pPr marL="914400" algn="l" rtl="0" eaLnBrk="1" fontAlgn="base" hangingPunct="1">
        <a:lnSpc>
          <a:spcPct val="90000"/>
        </a:lnSpc>
        <a:spcBef>
          <a:spcPct val="0"/>
        </a:spcBef>
        <a:spcAft>
          <a:spcPct val="0"/>
        </a:spcAft>
        <a:defRPr kumimoji="1" sz="3600" b="1">
          <a:solidFill>
            <a:schemeClr val="tx2"/>
          </a:solidFill>
          <a:latin typeface="Arial" charset="0"/>
        </a:defRPr>
      </a:lvl7pPr>
      <a:lvl8pPr marL="1371600" algn="l" rtl="0" eaLnBrk="1" fontAlgn="base" hangingPunct="1">
        <a:lnSpc>
          <a:spcPct val="90000"/>
        </a:lnSpc>
        <a:spcBef>
          <a:spcPct val="0"/>
        </a:spcBef>
        <a:spcAft>
          <a:spcPct val="0"/>
        </a:spcAft>
        <a:defRPr kumimoji="1" sz="3600" b="1">
          <a:solidFill>
            <a:schemeClr val="tx2"/>
          </a:solidFill>
          <a:latin typeface="Arial" charset="0"/>
        </a:defRPr>
      </a:lvl8pPr>
      <a:lvl9pPr marL="1828800" algn="l" rtl="0" eaLnBrk="1" fontAlgn="base" hangingPunct="1">
        <a:lnSpc>
          <a:spcPct val="90000"/>
        </a:lnSpc>
        <a:spcBef>
          <a:spcPct val="0"/>
        </a:spcBef>
        <a:spcAft>
          <a:spcPct val="0"/>
        </a:spcAft>
        <a:defRPr kumimoji="1" sz="3600" b="1">
          <a:solidFill>
            <a:schemeClr val="tx2"/>
          </a:solidFill>
          <a:latin typeface="Arial" charset="0"/>
        </a:defRPr>
      </a:lvl9pPr>
    </p:titleStyle>
    <p:bodyStyle>
      <a:lvl1pPr marL="342900" indent="-342900" algn="l" rtl="0" eaLnBrk="1" fontAlgn="base" hangingPunct="1">
        <a:spcBef>
          <a:spcPct val="20000"/>
        </a:spcBef>
        <a:spcAft>
          <a:spcPct val="0"/>
        </a:spcAft>
        <a:buClr>
          <a:schemeClr val="tx1"/>
        </a:buClr>
        <a:buSzPct val="75000"/>
        <a:buFont typeface="Wingdings" pitchFamily="2" charset="2"/>
        <a:buChar char="l"/>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SzPct val="75000"/>
        <a:buChar char="–"/>
        <a:defRPr kumimoji="1" sz="2400">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pitchFamily="2" charset="2"/>
        <a:buChar char="l"/>
        <a:defRPr kumimoji="1" sz="2000">
          <a:solidFill>
            <a:schemeClr val="tx1"/>
          </a:solidFill>
          <a:latin typeface="+mn-lt"/>
        </a:defRPr>
      </a:lvl3pPr>
      <a:lvl4pPr marL="1600200" indent="-228600" algn="l" rtl="0" eaLnBrk="1" fontAlgn="base" hangingPunct="1">
        <a:spcBef>
          <a:spcPct val="20000"/>
        </a:spcBef>
        <a:spcAft>
          <a:spcPct val="0"/>
        </a:spcAft>
        <a:buClr>
          <a:schemeClr val="tx1"/>
        </a:buClr>
        <a:buSzPct val="80000"/>
        <a:buChar char="–"/>
        <a:defRPr kumimoji="1" sz="2000">
          <a:solidFill>
            <a:schemeClr val="tx1"/>
          </a:solidFill>
          <a:latin typeface="+mn-lt"/>
        </a:defRPr>
      </a:lvl4pPr>
      <a:lvl5pPr marL="2057400" indent="-228600" algn="l" rtl="0" eaLnBrk="1" fontAlgn="base" hangingPunct="1">
        <a:spcBef>
          <a:spcPct val="20000"/>
        </a:spcBef>
        <a:spcAft>
          <a:spcPct val="0"/>
        </a:spcAft>
        <a:buClr>
          <a:schemeClr val="tx1"/>
        </a:buClr>
        <a:buSzPct val="65000"/>
        <a:buFont typeface="Wingdings" pitchFamily="2" charset="2"/>
        <a:buChar char="l"/>
        <a:defRPr kumimoji="1" sz="2000">
          <a:solidFill>
            <a:schemeClr val="tx1"/>
          </a:solidFill>
          <a:latin typeface="+mn-lt"/>
        </a:defRPr>
      </a:lvl5pPr>
      <a:lvl6pPr marL="25146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6pPr>
      <a:lvl7pPr marL="29718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7pPr>
      <a:lvl8pPr marL="34290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8pPr>
      <a:lvl9pPr marL="38862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338"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14339"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Tree>
  </p:cSld>
  <p:clrMap bg1="dk2" tx1="lt1" bg2="dk1" tx2="lt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1" fontAlgn="base" hangingPunct="1">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1" fontAlgn="base" hangingPunct="1">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6D7A86BA-9DBC-4C79-B5C5-95A6133F4915}"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dirty="0" smtClean="0">
              <a:solidFill>
                <a:schemeClr val="bg2"/>
              </a:solidFill>
              <a:latin typeface="Arial" pitchFamily="34" charset="0"/>
              <a:ea typeface="ＭＳ Ｐゴシック" pitchFamily="50" charset="-128"/>
              <a:cs typeface="Arial" pitchFamily="34" charset="0"/>
            </a:endParaRPr>
          </a:p>
        </p:txBody>
      </p:sp>
      <p:sp>
        <p:nvSpPr>
          <p:cNvPr id="1027"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1028"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pic>
        <p:nvPicPr>
          <p:cNvPr id="1029" name="Picture 1060" descr="BackGround"/>
          <p:cNvPicPr>
            <a:picLocks noChangeAspect="1" noChangeArrowheads="1"/>
          </p:cNvPicPr>
          <p:nvPr/>
        </p:nvPicPr>
        <p:blipFill>
          <a:blip r:embed="rId16" cstate="print">
            <a:extLst>
              <a:ext uri="{28A0092B-C50C-407E-A947-70E740481C1C}">
                <a14:useLocalDpi xmlns:a14="http://schemas.microsoft.com/office/drawing/2010/main" xmlns="" val="0"/>
              </a:ext>
            </a:extLst>
          </a:blip>
          <a:srcRect/>
          <a:stretch>
            <a:fillRect/>
          </a:stretch>
        </p:blipFill>
        <p:spPr bwMode="auto">
          <a:xfrm>
            <a:off x="0" y="914400"/>
            <a:ext cx="91440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ext Box 1058"/>
          <p:cNvSpPr txBox="1">
            <a:spLocks noChangeArrowheads="1"/>
          </p:cNvSpPr>
          <p:nvPr/>
        </p:nvSpPr>
        <p:spPr bwMode="auto">
          <a:xfrm>
            <a:off x="119063" y="6583363"/>
            <a:ext cx="3538537"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altLang="ja-JP" sz="1200" dirty="0"/>
              <a:t>©</a:t>
            </a:r>
            <a:r>
              <a:rPr lang="en-US" altLang="ja-JP" sz="1000" dirty="0"/>
              <a:t> FPT SOFTWARE – TRAINING MATERIAL – Internal use</a:t>
            </a:r>
          </a:p>
        </p:txBody>
      </p:sp>
      <p:sp>
        <p:nvSpPr>
          <p:cNvPr id="7" name="Text Box 1059"/>
          <p:cNvSpPr txBox="1">
            <a:spLocks noChangeArrowheads="1"/>
          </p:cNvSpPr>
          <p:nvPr/>
        </p:nvSpPr>
        <p:spPr bwMode="auto">
          <a:xfrm>
            <a:off x="7027863" y="6597650"/>
            <a:ext cx="1957387"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altLang="ja-JP" sz="1000" dirty="0"/>
              <a:t>04e-BM/NS/HDCV/FSOFT v2/3</a:t>
            </a:r>
          </a:p>
        </p:txBody>
      </p:sp>
      <p:pic>
        <p:nvPicPr>
          <p:cNvPr id="1032" name="Picture 2"/>
          <p:cNvPicPr>
            <a:picLocks noChangeAspect="1" noChangeArrowheads="1"/>
          </p:cNvPicPr>
          <p:nvPr/>
        </p:nvPicPr>
        <p:blipFill>
          <a:blip r:embed="rId17" cstate="print">
            <a:extLst>
              <a:ext uri="{28A0092B-C50C-407E-A947-70E740481C1C}">
                <a14:useLocalDpi xmlns:a14="http://schemas.microsoft.com/office/drawing/2010/main" xmlns="" val="0"/>
              </a:ext>
            </a:extLst>
          </a:blip>
          <a:srcRect/>
          <a:stretch>
            <a:fillRect/>
          </a:stretch>
        </p:blipFill>
        <p:spPr bwMode="auto">
          <a:xfrm>
            <a:off x="285750" y="49213"/>
            <a:ext cx="1543050" cy="995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33" name="Picture 1060" descr="BackGround"/>
          <p:cNvPicPr>
            <a:picLocks noChangeAspect="1" noChangeArrowheads="1"/>
          </p:cNvPicPr>
          <p:nvPr/>
        </p:nvPicPr>
        <p:blipFill>
          <a:blip r:embed="rId16" cstate="print">
            <a:extLst>
              <a:ext uri="{28A0092B-C50C-407E-A947-70E740481C1C}">
                <a14:useLocalDpi xmlns:a14="http://schemas.microsoft.com/office/drawing/2010/main" xmlns="" val="0"/>
              </a:ext>
            </a:extLst>
          </a:blip>
          <a:srcRect/>
          <a:stretch>
            <a:fillRect/>
          </a:stretch>
        </p:blipFill>
        <p:spPr bwMode="auto">
          <a:xfrm>
            <a:off x="0" y="914400"/>
            <a:ext cx="91440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Text Box 1058"/>
          <p:cNvSpPr txBox="1">
            <a:spLocks noChangeArrowheads="1"/>
          </p:cNvSpPr>
          <p:nvPr/>
        </p:nvSpPr>
        <p:spPr bwMode="auto">
          <a:xfrm>
            <a:off x="119063" y="6583363"/>
            <a:ext cx="3538537"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altLang="ja-JP" sz="1200" dirty="0"/>
              <a:t>©</a:t>
            </a:r>
            <a:r>
              <a:rPr lang="en-US" altLang="ja-JP" sz="1000" dirty="0"/>
              <a:t> FPT SOFTWARE – TRAINING MATERIAL – Internal use</a:t>
            </a:r>
          </a:p>
        </p:txBody>
      </p:sp>
      <p:sp>
        <p:nvSpPr>
          <p:cNvPr id="11" name="Text Box 1059"/>
          <p:cNvSpPr txBox="1">
            <a:spLocks noChangeArrowheads="1"/>
          </p:cNvSpPr>
          <p:nvPr/>
        </p:nvSpPr>
        <p:spPr bwMode="auto">
          <a:xfrm>
            <a:off x="7027863" y="6597650"/>
            <a:ext cx="1957387"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altLang="ja-JP" sz="1000" dirty="0"/>
              <a:t>04e-BM/NS/HDCV/FSOFT v2/3</a:t>
            </a:r>
          </a:p>
        </p:txBody>
      </p:sp>
      <p:pic>
        <p:nvPicPr>
          <p:cNvPr id="1036" name="Picture 2"/>
          <p:cNvPicPr>
            <a:picLocks noChangeAspect="1" noChangeArrowheads="1"/>
          </p:cNvPicPr>
          <p:nvPr/>
        </p:nvPicPr>
        <p:blipFill>
          <a:blip r:embed="rId17" cstate="print">
            <a:extLst>
              <a:ext uri="{28A0092B-C50C-407E-A947-70E740481C1C}">
                <a14:useLocalDpi xmlns:a14="http://schemas.microsoft.com/office/drawing/2010/main" xmlns="" val="0"/>
              </a:ext>
            </a:extLst>
          </a:blip>
          <a:srcRect/>
          <a:stretch>
            <a:fillRect/>
          </a:stretch>
        </p:blipFill>
        <p:spPr bwMode="auto">
          <a:xfrm>
            <a:off x="285750" y="49213"/>
            <a:ext cx="1543050" cy="995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 name="Rectangle 1052"/>
          <p:cNvSpPr>
            <a:spLocks noChangeArrowheads="1"/>
          </p:cNvSpPr>
          <p:nvPr/>
        </p:nvSpPr>
        <p:spPr bwMode="auto">
          <a:xfrm>
            <a:off x="5345113" y="6629400"/>
            <a:ext cx="1905000" cy="228600"/>
          </a:xfrm>
          <a:prstGeom prst="rect">
            <a:avLst/>
          </a:prstGeom>
          <a:noFill/>
          <a:ln w="9525">
            <a:noFill/>
            <a:miter lim="800000"/>
            <a:headEnd/>
            <a:tailEnd/>
          </a:ln>
          <a:effectLst/>
        </p:spPr>
        <p:txBody>
          <a:bodyPr lIns="87269" tIns="43635" rIns="87269" bIns="43635"/>
          <a:lstStyle>
            <a:lvl1pPr defTabSz="873125">
              <a:defRPr kumimoji="1" sz="2400">
                <a:solidFill>
                  <a:schemeClr val="tx1"/>
                </a:solidFill>
                <a:latin typeface="Times New Roman" pitchFamily="18" charset="0"/>
              </a:defRPr>
            </a:lvl1pPr>
            <a:lvl2pPr marL="742950" indent="-285750" defTabSz="873125">
              <a:defRPr kumimoji="1" sz="2400">
                <a:solidFill>
                  <a:schemeClr val="tx1"/>
                </a:solidFill>
                <a:latin typeface="Times New Roman" pitchFamily="18" charset="0"/>
              </a:defRPr>
            </a:lvl2pPr>
            <a:lvl3pPr marL="1143000" indent="-228600" defTabSz="873125">
              <a:defRPr kumimoji="1" sz="2400">
                <a:solidFill>
                  <a:schemeClr val="tx1"/>
                </a:solidFill>
                <a:latin typeface="Times New Roman" pitchFamily="18" charset="0"/>
              </a:defRPr>
            </a:lvl3pPr>
            <a:lvl4pPr marL="1600200" indent="-228600" defTabSz="873125">
              <a:defRPr kumimoji="1" sz="2400">
                <a:solidFill>
                  <a:schemeClr val="tx1"/>
                </a:solidFill>
                <a:latin typeface="Times New Roman" pitchFamily="18" charset="0"/>
              </a:defRPr>
            </a:lvl4pPr>
            <a:lvl5pPr marL="2057400" indent="-228600" defTabSz="873125">
              <a:defRPr kumimoji="1" sz="2400">
                <a:solidFill>
                  <a:schemeClr val="tx1"/>
                </a:solidFill>
                <a:latin typeface="Times New Roman" pitchFamily="18" charset="0"/>
              </a:defRPr>
            </a:lvl5pPr>
            <a:lvl6pPr marL="2514600" indent="-228600" defTabSz="873125" eaLnBrk="0" fontAlgn="base" hangingPunct="0">
              <a:spcBef>
                <a:spcPct val="0"/>
              </a:spcBef>
              <a:spcAft>
                <a:spcPct val="0"/>
              </a:spcAft>
              <a:defRPr kumimoji="1" sz="2400">
                <a:solidFill>
                  <a:schemeClr val="tx1"/>
                </a:solidFill>
                <a:latin typeface="Times New Roman" pitchFamily="18" charset="0"/>
              </a:defRPr>
            </a:lvl6pPr>
            <a:lvl7pPr marL="2971800" indent="-228600" defTabSz="873125" eaLnBrk="0" fontAlgn="base" hangingPunct="0">
              <a:spcBef>
                <a:spcPct val="0"/>
              </a:spcBef>
              <a:spcAft>
                <a:spcPct val="0"/>
              </a:spcAft>
              <a:defRPr kumimoji="1" sz="2400">
                <a:solidFill>
                  <a:schemeClr val="tx1"/>
                </a:solidFill>
                <a:latin typeface="Times New Roman" pitchFamily="18" charset="0"/>
              </a:defRPr>
            </a:lvl7pPr>
            <a:lvl8pPr marL="3429000" indent="-228600" defTabSz="873125" eaLnBrk="0" fontAlgn="base" hangingPunct="0">
              <a:spcBef>
                <a:spcPct val="0"/>
              </a:spcBef>
              <a:spcAft>
                <a:spcPct val="0"/>
              </a:spcAft>
              <a:defRPr kumimoji="1" sz="2400">
                <a:solidFill>
                  <a:schemeClr val="tx1"/>
                </a:solidFill>
                <a:latin typeface="Times New Roman" pitchFamily="18" charset="0"/>
              </a:defRPr>
            </a:lvl8pPr>
            <a:lvl9pPr marL="3886200" indent="-228600" defTabSz="873125" eaLnBrk="0" fontAlgn="base" hangingPunct="0">
              <a:spcBef>
                <a:spcPct val="0"/>
              </a:spcBef>
              <a:spcAft>
                <a:spcPct val="0"/>
              </a:spcAft>
              <a:defRPr kumimoji="1" sz="2400">
                <a:solidFill>
                  <a:schemeClr val="tx1"/>
                </a:solidFill>
                <a:latin typeface="Times New Roman" pitchFamily="18" charset="0"/>
              </a:defRPr>
            </a:lvl9pPr>
          </a:lstStyle>
          <a:p>
            <a:pPr algn="r">
              <a:defRPr/>
            </a:pPr>
            <a:endParaRPr kumimoji="0" lang="en-US" altLang="ja-JP" sz="1400" dirty="0" smtClean="0">
              <a:ea typeface="ＭＳ Ｐゴシック" pitchFamily="50" charset="-128"/>
            </a:endParaRPr>
          </a:p>
        </p:txBody>
      </p:sp>
      <p:sp>
        <p:nvSpPr>
          <p:cNvPr id="14" name="Rectangle 1053"/>
          <p:cNvSpPr>
            <a:spLocks noChangeArrowheads="1"/>
          </p:cNvSpPr>
          <p:nvPr/>
        </p:nvSpPr>
        <p:spPr bwMode="auto">
          <a:xfrm>
            <a:off x="141288" y="6553200"/>
            <a:ext cx="2982912"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69" tIns="43635" rIns="87269" bIns="43635"/>
          <a:lstStyle>
            <a:lvl1pPr defTabSz="873125">
              <a:defRPr kumimoji="1" sz="2400">
                <a:solidFill>
                  <a:schemeClr val="tx1"/>
                </a:solidFill>
                <a:latin typeface="Times New Roman" pitchFamily="18" charset="0"/>
              </a:defRPr>
            </a:lvl1pPr>
            <a:lvl2pPr marL="742950" indent="-285750" defTabSz="873125">
              <a:defRPr kumimoji="1" sz="2400">
                <a:solidFill>
                  <a:schemeClr val="tx1"/>
                </a:solidFill>
                <a:latin typeface="Times New Roman" pitchFamily="18" charset="0"/>
              </a:defRPr>
            </a:lvl2pPr>
            <a:lvl3pPr marL="1143000" indent="-228600" defTabSz="873125">
              <a:defRPr kumimoji="1" sz="2400">
                <a:solidFill>
                  <a:schemeClr val="tx1"/>
                </a:solidFill>
                <a:latin typeface="Times New Roman" pitchFamily="18" charset="0"/>
              </a:defRPr>
            </a:lvl3pPr>
            <a:lvl4pPr marL="1600200" indent="-228600" defTabSz="873125">
              <a:defRPr kumimoji="1" sz="2400">
                <a:solidFill>
                  <a:schemeClr val="tx1"/>
                </a:solidFill>
                <a:latin typeface="Times New Roman" pitchFamily="18" charset="0"/>
              </a:defRPr>
            </a:lvl4pPr>
            <a:lvl5pPr marL="2057400" indent="-228600" defTabSz="873125">
              <a:defRPr kumimoji="1" sz="2400">
                <a:solidFill>
                  <a:schemeClr val="tx1"/>
                </a:solidFill>
                <a:latin typeface="Times New Roman" pitchFamily="18" charset="0"/>
              </a:defRPr>
            </a:lvl5pPr>
            <a:lvl6pPr marL="2514600" indent="-228600" defTabSz="873125" eaLnBrk="0" fontAlgn="base" hangingPunct="0">
              <a:spcBef>
                <a:spcPct val="0"/>
              </a:spcBef>
              <a:spcAft>
                <a:spcPct val="0"/>
              </a:spcAft>
              <a:defRPr kumimoji="1" sz="2400">
                <a:solidFill>
                  <a:schemeClr val="tx1"/>
                </a:solidFill>
                <a:latin typeface="Times New Roman" pitchFamily="18" charset="0"/>
              </a:defRPr>
            </a:lvl6pPr>
            <a:lvl7pPr marL="2971800" indent="-228600" defTabSz="873125" eaLnBrk="0" fontAlgn="base" hangingPunct="0">
              <a:spcBef>
                <a:spcPct val="0"/>
              </a:spcBef>
              <a:spcAft>
                <a:spcPct val="0"/>
              </a:spcAft>
              <a:defRPr kumimoji="1" sz="2400">
                <a:solidFill>
                  <a:schemeClr val="tx1"/>
                </a:solidFill>
                <a:latin typeface="Times New Roman" pitchFamily="18" charset="0"/>
              </a:defRPr>
            </a:lvl7pPr>
            <a:lvl8pPr marL="3429000" indent="-228600" defTabSz="873125" eaLnBrk="0" fontAlgn="base" hangingPunct="0">
              <a:spcBef>
                <a:spcPct val="0"/>
              </a:spcBef>
              <a:spcAft>
                <a:spcPct val="0"/>
              </a:spcAft>
              <a:defRPr kumimoji="1" sz="2400">
                <a:solidFill>
                  <a:schemeClr val="tx1"/>
                </a:solidFill>
                <a:latin typeface="Times New Roman" pitchFamily="18" charset="0"/>
              </a:defRPr>
            </a:lvl8pPr>
            <a:lvl9pPr marL="3886200" indent="-228600" defTabSz="873125" eaLnBrk="0" fontAlgn="base" hangingPunct="0">
              <a:spcBef>
                <a:spcPct val="0"/>
              </a:spcBef>
              <a:spcAft>
                <a:spcPct val="0"/>
              </a:spcAft>
              <a:defRPr kumimoji="1" sz="2400">
                <a:solidFill>
                  <a:schemeClr val="tx1"/>
                </a:solidFill>
                <a:latin typeface="Times New Roman" pitchFamily="18" charset="0"/>
              </a:defRPr>
            </a:lvl9pPr>
          </a:lstStyle>
          <a:p>
            <a:pPr algn="r">
              <a:defRPr/>
            </a:pPr>
            <a:r>
              <a:rPr kumimoji="0" lang="ja-JP" altLang="en-US" sz="1200" b="1" dirty="0" smtClean="0">
                <a:solidFill>
                  <a:schemeClr val="bg1"/>
                </a:solidFill>
                <a:latin typeface="Arial" charset="0"/>
                <a:ea typeface="MS PGothic" pitchFamily="34" charset="-128"/>
              </a:rPr>
              <a:t>© </a:t>
            </a:r>
            <a:r>
              <a:rPr kumimoji="0" lang="en-US" altLang="ja-JP" sz="1200" b="1" dirty="0" smtClean="0">
                <a:solidFill>
                  <a:schemeClr val="bg1"/>
                </a:solidFill>
                <a:latin typeface="Arial" charset="0"/>
                <a:ea typeface="MS PGothic" pitchFamily="34" charset="-128"/>
              </a:rPr>
              <a:t>Copyright 2006 FPT Software</a:t>
            </a:r>
          </a:p>
        </p:txBody>
      </p:sp>
      <p:sp>
        <p:nvSpPr>
          <p:cNvPr id="15" name="Rectangle 1054"/>
          <p:cNvSpPr>
            <a:spLocks noChangeArrowheads="1"/>
          </p:cNvSpPr>
          <p:nvPr/>
        </p:nvSpPr>
        <p:spPr bwMode="auto">
          <a:xfrm>
            <a:off x="5170488" y="6629400"/>
            <a:ext cx="1905000" cy="228600"/>
          </a:xfrm>
          <a:prstGeom prst="rect">
            <a:avLst/>
          </a:prstGeom>
          <a:noFill/>
          <a:ln w="9525">
            <a:noFill/>
            <a:miter lim="800000"/>
            <a:headEnd/>
            <a:tailEnd/>
          </a:ln>
          <a:effectLst/>
        </p:spPr>
        <p:txBody>
          <a:bodyPr lIns="87269" tIns="43635" rIns="87269" bIns="43635"/>
          <a:lstStyle>
            <a:lvl1pPr defTabSz="873125">
              <a:defRPr kumimoji="1" sz="2400">
                <a:solidFill>
                  <a:schemeClr val="tx1"/>
                </a:solidFill>
                <a:latin typeface="Times New Roman" pitchFamily="18" charset="0"/>
              </a:defRPr>
            </a:lvl1pPr>
            <a:lvl2pPr marL="742950" indent="-285750" defTabSz="873125">
              <a:defRPr kumimoji="1" sz="2400">
                <a:solidFill>
                  <a:schemeClr val="tx1"/>
                </a:solidFill>
                <a:latin typeface="Times New Roman" pitchFamily="18" charset="0"/>
              </a:defRPr>
            </a:lvl2pPr>
            <a:lvl3pPr marL="1143000" indent="-228600" defTabSz="873125">
              <a:defRPr kumimoji="1" sz="2400">
                <a:solidFill>
                  <a:schemeClr val="tx1"/>
                </a:solidFill>
                <a:latin typeface="Times New Roman" pitchFamily="18" charset="0"/>
              </a:defRPr>
            </a:lvl3pPr>
            <a:lvl4pPr marL="1600200" indent="-228600" defTabSz="873125">
              <a:defRPr kumimoji="1" sz="2400">
                <a:solidFill>
                  <a:schemeClr val="tx1"/>
                </a:solidFill>
                <a:latin typeface="Times New Roman" pitchFamily="18" charset="0"/>
              </a:defRPr>
            </a:lvl4pPr>
            <a:lvl5pPr marL="2057400" indent="-228600" defTabSz="873125">
              <a:defRPr kumimoji="1" sz="2400">
                <a:solidFill>
                  <a:schemeClr val="tx1"/>
                </a:solidFill>
                <a:latin typeface="Times New Roman" pitchFamily="18" charset="0"/>
              </a:defRPr>
            </a:lvl5pPr>
            <a:lvl6pPr marL="2514600" indent="-228600" defTabSz="873125" eaLnBrk="0" fontAlgn="base" hangingPunct="0">
              <a:spcBef>
                <a:spcPct val="0"/>
              </a:spcBef>
              <a:spcAft>
                <a:spcPct val="0"/>
              </a:spcAft>
              <a:defRPr kumimoji="1" sz="2400">
                <a:solidFill>
                  <a:schemeClr val="tx1"/>
                </a:solidFill>
                <a:latin typeface="Times New Roman" pitchFamily="18" charset="0"/>
              </a:defRPr>
            </a:lvl6pPr>
            <a:lvl7pPr marL="2971800" indent="-228600" defTabSz="873125" eaLnBrk="0" fontAlgn="base" hangingPunct="0">
              <a:spcBef>
                <a:spcPct val="0"/>
              </a:spcBef>
              <a:spcAft>
                <a:spcPct val="0"/>
              </a:spcAft>
              <a:defRPr kumimoji="1" sz="2400">
                <a:solidFill>
                  <a:schemeClr val="tx1"/>
                </a:solidFill>
                <a:latin typeface="Times New Roman" pitchFamily="18" charset="0"/>
              </a:defRPr>
            </a:lvl7pPr>
            <a:lvl8pPr marL="3429000" indent="-228600" defTabSz="873125" eaLnBrk="0" fontAlgn="base" hangingPunct="0">
              <a:spcBef>
                <a:spcPct val="0"/>
              </a:spcBef>
              <a:spcAft>
                <a:spcPct val="0"/>
              </a:spcAft>
              <a:defRPr kumimoji="1" sz="2400">
                <a:solidFill>
                  <a:schemeClr val="tx1"/>
                </a:solidFill>
                <a:latin typeface="Times New Roman" pitchFamily="18" charset="0"/>
              </a:defRPr>
            </a:lvl8pPr>
            <a:lvl9pPr marL="3886200" indent="-228600" defTabSz="873125" eaLnBrk="0" fontAlgn="base" hangingPunct="0">
              <a:spcBef>
                <a:spcPct val="0"/>
              </a:spcBef>
              <a:spcAft>
                <a:spcPct val="0"/>
              </a:spcAft>
              <a:defRPr kumimoji="1" sz="2400">
                <a:solidFill>
                  <a:schemeClr val="tx1"/>
                </a:solidFill>
                <a:latin typeface="Times New Roman" pitchFamily="18" charset="0"/>
              </a:defRPr>
            </a:lvl9pPr>
          </a:lstStyle>
          <a:p>
            <a:pPr algn="r">
              <a:defRPr/>
            </a:pPr>
            <a:endParaRPr kumimoji="0" lang="en-US" altLang="ja-JP" sz="1400" dirty="0" smtClean="0">
              <a:ea typeface="ＭＳ Ｐゴシック" pitchFamily="50" charset="-128"/>
            </a:endParaRPr>
          </a:p>
        </p:txBody>
      </p:sp>
      <p:sp>
        <p:nvSpPr>
          <p:cNvPr id="16" name="Rectangle 1055"/>
          <p:cNvSpPr>
            <a:spLocks noChangeArrowheads="1"/>
          </p:cNvSpPr>
          <p:nvPr/>
        </p:nvSpPr>
        <p:spPr bwMode="auto">
          <a:xfrm>
            <a:off x="457200" y="6245225"/>
            <a:ext cx="2133600" cy="476250"/>
          </a:xfrm>
          <a:prstGeom prst="rect">
            <a:avLst/>
          </a:prstGeom>
          <a:noFill/>
          <a:ln w="9525">
            <a:noFill/>
            <a:miter lim="800000"/>
            <a:headEnd/>
            <a:tailEnd/>
          </a:ln>
          <a:effectLst/>
        </p:spPr>
        <p:txBody>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en-US" sz="1400" dirty="0" smtClean="0">
              <a:latin typeface="Arial" charset="0"/>
            </a:endParaRPr>
          </a:p>
        </p:txBody>
      </p:sp>
      <p:sp>
        <p:nvSpPr>
          <p:cNvPr id="17" name="Rectangle 1056"/>
          <p:cNvSpPr>
            <a:spLocks noChangeArrowheads="1"/>
          </p:cNvSpPr>
          <p:nvPr/>
        </p:nvSpPr>
        <p:spPr bwMode="auto">
          <a:xfrm>
            <a:off x="2362200" y="6553200"/>
            <a:ext cx="2133600" cy="476250"/>
          </a:xfrm>
          <a:prstGeom prst="rect">
            <a:avLst/>
          </a:prstGeom>
          <a:noFill/>
          <a:ln w="9525">
            <a:noFill/>
            <a:miter lim="800000"/>
            <a:headEnd/>
            <a:tailEnd/>
          </a:ln>
          <a:effectLst/>
        </p:spPr>
        <p:txBody>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algn="r" eaLnBrk="1" hangingPunct="1">
              <a:defRPr/>
            </a:pPr>
            <a:fld id="{469FAB01-BE65-4797-8CFA-BB8D416ADECA}" type="slidenum">
              <a:rPr kumimoji="0" lang="en-US" altLang="en-US" sz="1000" smtClean="0">
                <a:latin typeface="Arial" charset="0"/>
              </a:rPr>
              <a:pPr algn="r" eaLnBrk="1" hangingPunct="1">
                <a:defRPr/>
              </a:pPr>
              <a:t>‹#›</a:t>
            </a:fld>
            <a:endParaRPr kumimoji="0" lang="en-US" altLang="en-US" sz="1000" dirty="0" smtClean="0">
              <a:latin typeface="Arial" charset="0"/>
            </a:endParaRPr>
          </a:p>
        </p:txBody>
      </p:sp>
      <p:sp>
        <p:nvSpPr>
          <p:cNvPr id="1042" name="Line 1057"/>
          <p:cNvSpPr>
            <a:spLocks noChangeShapeType="1"/>
          </p:cNvSpPr>
          <p:nvPr/>
        </p:nvSpPr>
        <p:spPr bwMode="auto">
          <a:xfrm>
            <a:off x="0" y="6553200"/>
            <a:ext cx="9144000" cy="0"/>
          </a:xfrm>
          <a:prstGeom prst="line">
            <a:avLst/>
          </a:prstGeom>
          <a:noFill/>
          <a:ln w="9525">
            <a:solidFill>
              <a:srgbClr val="FC0128"/>
            </a:solidFill>
            <a:round/>
            <a:headEnd/>
            <a:tailEnd/>
          </a:ln>
          <a:extLst>
            <a:ext uri="{909E8E84-426E-40DD-AFC4-6F175D3DCCD1}">
              <a14:hiddenFill xmlns:a14="http://schemas.microsoft.com/office/drawing/2010/main" xmlns="">
                <a:noFill/>
              </a14:hiddenFill>
            </a:ext>
          </a:extLst>
        </p:spPr>
        <p:txBody>
          <a:bodyPr wrap="none" anchor="ctr"/>
          <a:lstStyle/>
          <a:p>
            <a:endParaRPr lang="ja-JP" altLang="en-US" dirty="0"/>
          </a:p>
        </p:txBody>
      </p:sp>
      <p:sp>
        <p:nvSpPr>
          <p:cNvPr id="19" name="Text Box 1058"/>
          <p:cNvSpPr txBox="1">
            <a:spLocks noChangeArrowheads="1"/>
          </p:cNvSpPr>
          <p:nvPr/>
        </p:nvSpPr>
        <p:spPr bwMode="auto">
          <a:xfrm>
            <a:off x="119063" y="6583363"/>
            <a:ext cx="3538537" cy="274637"/>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algn="ctr">
              <a:defRPr/>
            </a:pPr>
            <a:r>
              <a:rPr kumimoji="0" lang="en-US" altLang="en-US" sz="1200" dirty="0" smtClean="0">
                <a:latin typeface="Arial" charset="0"/>
              </a:rPr>
              <a:t>©</a:t>
            </a:r>
            <a:r>
              <a:rPr kumimoji="0" lang="en-US" altLang="en-US" sz="1000" dirty="0" smtClean="0">
                <a:latin typeface="Arial" charset="0"/>
              </a:rPr>
              <a:t> FPT SOFTWARE – TRAINING MATERIAL</a:t>
            </a:r>
            <a:r>
              <a:rPr kumimoji="0" lang="en-US" altLang="ja-JP" sz="1000" dirty="0" smtClean="0">
                <a:latin typeface="Arial" charset="0"/>
                <a:ea typeface="MS PGothic" pitchFamily="34" charset="-128"/>
              </a:rPr>
              <a:t> – Int</a:t>
            </a:r>
            <a:r>
              <a:rPr kumimoji="0" lang="en-US" altLang="en-US" sz="1000" dirty="0" smtClean="0">
                <a:latin typeface="Arial" charset="0"/>
              </a:rPr>
              <a:t>er</a:t>
            </a:r>
            <a:r>
              <a:rPr kumimoji="0" lang="en-US" altLang="ja-JP" sz="1000" dirty="0" smtClean="0">
                <a:latin typeface="Arial" charset="0"/>
                <a:ea typeface="MS PGothic" pitchFamily="34" charset="-128"/>
              </a:rPr>
              <a:t>nal </a:t>
            </a:r>
            <a:r>
              <a:rPr kumimoji="0" lang="en-US" altLang="en-US" sz="1000" dirty="0" smtClean="0">
                <a:latin typeface="Arial" charset="0"/>
              </a:rPr>
              <a:t>us</a:t>
            </a:r>
            <a:r>
              <a:rPr kumimoji="0" lang="en-US" altLang="ja-JP" sz="1000" dirty="0" smtClean="0">
                <a:latin typeface="Arial" charset="0"/>
                <a:ea typeface="MS PGothic" pitchFamily="34" charset="-128"/>
              </a:rPr>
              <a:t>e</a:t>
            </a:r>
            <a:endParaRPr kumimoji="0" lang="en-US" altLang="en-US" sz="1000" dirty="0" smtClean="0">
              <a:latin typeface="Arial" charset="0"/>
            </a:endParaRPr>
          </a:p>
        </p:txBody>
      </p:sp>
      <p:sp>
        <p:nvSpPr>
          <p:cNvPr id="20" name="Text Box 1059"/>
          <p:cNvSpPr txBox="1">
            <a:spLocks noChangeArrowheads="1"/>
          </p:cNvSpPr>
          <p:nvPr/>
        </p:nvSpPr>
        <p:spPr bwMode="auto">
          <a:xfrm>
            <a:off x="7027863" y="6597650"/>
            <a:ext cx="1957387"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algn="ctr">
              <a:defRPr/>
            </a:pPr>
            <a:r>
              <a:rPr kumimoji="0" lang="en-US" altLang="en-US" sz="1000" dirty="0" smtClean="0">
                <a:latin typeface="Arial" charset="0"/>
              </a:rPr>
              <a:t>04e-BM/</a:t>
            </a:r>
            <a:r>
              <a:rPr kumimoji="0" lang="en-US" altLang="ja-JP" sz="1000" dirty="0" smtClean="0">
                <a:latin typeface="Arial" charset="0"/>
                <a:ea typeface="MS PGothic" pitchFamily="34" charset="-128"/>
              </a:rPr>
              <a:t>NS</a:t>
            </a:r>
            <a:r>
              <a:rPr kumimoji="0" lang="en-US" altLang="en-US" sz="1000" dirty="0" smtClean="0">
                <a:latin typeface="Arial" charset="0"/>
              </a:rPr>
              <a:t>/HDCV/FSOFT v2</a:t>
            </a:r>
            <a:r>
              <a:rPr kumimoji="0" lang="en-US" altLang="ja-JP" sz="1000" dirty="0" smtClean="0">
                <a:latin typeface="Arial" charset="0"/>
                <a:ea typeface="MS PGothic" pitchFamily="34" charset="-128"/>
              </a:rPr>
              <a:t>/</a:t>
            </a:r>
            <a:r>
              <a:rPr kumimoji="0" lang="en-US" altLang="en-US" sz="1000" dirty="0" smtClean="0">
                <a:latin typeface="Arial" charset="0"/>
              </a:rPr>
              <a:t>2</a:t>
            </a:r>
          </a:p>
        </p:txBody>
      </p:sp>
      <p:pic>
        <p:nvPicPr>
          <p:cNvPr id="1045" name="Picture 1060" descr="BackGround"/>
          <p:cNvPicPr>
            <a:picLocks noChangeAspect="1" noChangeArrowheads="1"/>
          </p:cNvPicPr>
          <p:nvPr/>
        </p:nvPicPr>
        <p:blipFill>
          <a:blip r:embed="rId16" cstate="print">
            <a:extLst>
              <a:ext uri="{28A0092B-C50C-407E-A947-70E740481C1C}">
                <a14:useLocalDpi xmlns:a14="http://schemas.microsoft.com/office/drawing/2010/main" xmlns="" val="0"/>
              </a:ext>
            </a:extLst>
          </a:blip>
          <a:srcRect/>
          <a:stretch>
            <a:fillRect/>
          </a:stretch>
        </p:blipFill>
        <p:spPr bwMode="auto">
          <a:xfrm>
            <a:off x="0" y="914400"/>
            <a:ext cx="91440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46" name="Picture 1061" descr="Logo_Software_khongSLOGAN"/>
          <p:cNvPicPr>
            <a:picLocks noChangeAspect="1" noChangeArrowheads="1"/>
          </p:cNvPicPr>
          <p:nvPr/>
        </p:nvPicPr>
        <p:blipFill>
          <a:blip r:embed="rId18" cstate="print">
            <a:extLst>
              <a:ext uri="{28A0092B-C50C-407E-A947-70E740481C1C}">
                <a14:useLocalDpi xmlns:a14="http://schemas.microsoft.com/office/drawing/2010/main" xmlns="" val="0"/>
              </a:ext>
            </a:extLst>
          </a:blip>
          <a:srcRect/>
          <a:stretch>
            <a:fillRect/>
          </a:stretch>
        </p:blipFill>
        <p:spPr bwMode="auto">
          <a:xfrm>
            <a:off x="0" y="0"/>
            <a:ext cx="1676400" cy="1181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 id="2147483856" r:id="rId12"/>
    <p:sldLayoutId id="2147483857" r:id="rId13"/>
    <p:sldLayoutId id="2147483858" r:id="rId14"/>
  </p:sldLayoutIdLst>
  <p:timing>
    <p:tnLst>
      <p:par>
        <p:cTn id="1" dur="indefinite" restart="never" nodeType="tmRoot"/>
      </p:par>
    </p:tnLst>
  </p:timing>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9A29CF0F-07E1-4BE9-A9AD-FBE2DA38C6E0}" type="slidenum">
              <a:rPr kumimoji="0" lang="fr-FR" altLang="ja-JP" sz="800" smtClean="0">
                <a:solidFill>
                  <a:schemeClr val="bg2"/>
                </a:solidFill>
                <a:latin typeface="SEOptimist"/>
                <a:ea typeface="ＭＳ Ｐゴシック" pitchFamily="50" charset="-128"/>
                <a:cs typeface="Arial" pitchFamily="34" charset="0"/>
              </a:rPr>
              <a:pPr>
                <a:defRPr/>
              </a:pPr>
              <a:t>‹#›</a:t>
            </a:fld>
            <a:endParaRPr kumimoji="0" lang="fr-FR" altLang="ja-JP" sz="800" dirty="0" smtClean="0">
              <a:solidFill>
                <a:schemeClr val="bg2"/>
              </a:solidFill>
              <a:latin typeface="SEOptimist"/>
              <a:ea typeface="ＭＳ Ｐゴシック" pitchFamily="50" charset="-128"/>
              <a:cs typeface="Arial" pitchFamily="34" charset="0"/>
            </a:endParaRPr>
          </a:p>
        </p:txBody>
      </p:sp>
      <p:sp>
        <p:nvSpPr>
          <p:cNvPr id="2051"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Cliquez pour modifier les styles du texte du masque</a:t>
            </a:r>
          </a:p>
          <a:p>
            <a:pPr lvl="1"/>
            <a:r>
              <a:rPr lang="en-GB" altLang="zh-TW" smtClean="0"/>
              <a:t>Deuxième niveau</a:t>
            </a:r>
          </a:p>
          <a:p>
            <a:pPr lvl="2"/>
            <a:r>
              <a:rPr lang="en-GB" altLang="zh-TW" smtClean="0"/>
              <a:t>Troisième niveau</a:t>
            </a:r>
          </a:p>
          <a:p>
            <a:pPr lvl="3"/>
            <a:r>
              <a:rPr lang="en-GB" altLang="zh-TW" smtClean="0"/>
              <a:t>Quatrième niveau</a:t>
            </a:r>
          </a:p>
          <a:p>
            <a:pPr lvl="4"/>
            <a:r>
              <a:rPr lang="en-GB" altLang="zh-TW" smtClean="0"/>
              <a:t>Cinquième niveau</a:t>
            </a:r>
          </a:p>
        </p:txBody>
      </p:sp>
      <p:sp>
        <p:nvSpPr>
          <p:cNvPr id="2052"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Cliquez et modifiez le titre</a:t>
            </a:r>
          </a:p>
        </p:txBody>
      </p:sp>
    </p:spTree>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b="1">
          <a:solidFill>
            <a:schemeClr val="accent1"/>
          </a:solidFill>
          <a:latin typeface="+mj-lt"/>
          <a:ea typeface="+mj-ea"/>
          <a:cs typeface="+mj-cs"/>
        </a:defRPr>
      </a:lvl1pPr>
      <a:lvl2pPr algn="l" rtl="0" eaLnBrk="1" fontAlgn="base" hangingPunct="1">
        <a:spcBef>
          <a:spcPct val="0"/>
        </a:spcBef>
        <a:spcAft>
          <a:spcPct val="0"/>
        </a:spcAft>
        <a:defRPr kumimoji="1" sz="3600" b="1">
          <a:solidFill>
            <a:schemeClr val="accent1"/>
          </a:solidFill>
          <a:latin typeface="Arial" charset="0"/>
        </a:defRPr>
      </a:lvl2pPr>
      <a:lvl3pPr algn="l" rtl="0" eaLnBrk="1" fontAlgn="base" hangingPunct="1">
        <a:spcBef>
          <a:spcPct val="0"/>
        </a:spcBef>
        <a:spcAft>
          <a:spcPct val="0"/>
        </a:spcAft>
        <a:defRPr kumimoji="1" sz="3600" b="1">
          <a:solidFill>
            <a:schemeClr val="accent1"/>
          </a:solidFill>
          <a:latin typeface="Arial" charset="0"/>
        </a:defRPr>
      </a:lvl3pPr>
      <a:lvl4pPr algn="l" rtl="0" eaLnBrk="1" fontAlgn="base" hangingPunct="1">
        <a:spcBef>
          <a:spcPct val="0"/>
        </a:spcBef>
        <a:spcAft>
          <a:spcPct val="0"/>
        </a:spcAft>
        <a:defRPr kumimoji="1" sz="3600" b="1">
          <a:solidFill>
            <a:schemeClr val="accent1"/>
          </a:solidFill>
          <a:latin typeface="Arial" charset="0"/>
        </a:defRPr>
      </a:lvl4pPr>
      <a:lvl5pPr algn="l" rtl="0" eaLnBrk="1" fontAlgn="base" hangingPunct="1">
        <a:spcBef>
          <a:spcPct val="0"/>
        </a:spcBef>
        <a:spcAft>
          <a:spcPct val="0"/>
        </a:spcAft>
        <a:defRPr kumimoji="1" sz="3600" b="1">
          <a:solidFill>
            <a:schemeClr val="accent1"/>
          </a:solidFill>
          <a:latin typeface="Arial" charset="0"/>
        </a:defRPr>
      </a:lvl5pPr>
      <a:lvl6pPr marL="457200" algn="l" rtl="0" eaLnBrk="1" fontAlgn="base" hangingPunct="1">
        <a:spcBef>
          <a:spcPct val="0"/>
        </a:spcBef>
        <a:spcAft>
          <a:spcPct val="0"/>
        </a:spcAft>
        <a:defRPr kumimoji="1" sz="3600" b="1">
          <a:solidFill>
            <a:schemeClr val="accent1"/>
          </a:solidFill>
          <a:latin typeface="Arial" charset="0"/>
        </a:defRPr>
      </a:lvl6pPr>
      <a:lvl7pPr marL="914400" algn="l" rtl="0" eaLnBrk="1" fontAlgn="base" hangingPunct="1">
        <a:spcBef>
          <a:spcPct val="0"/>
        </a:spcBef>
        <a:spcAft>
          <a:spcPct val="0"/>
        </a:spcAft>
        <a:defRPr kumimoji="1" sz="3600" b="1">
          <a:solidFill>
            <a:schemeClr val="accent1"/>
          </a:solidFill>
          <a:latin typeface="Arial" charset="0"/>
        </a:defRPr>
      </a:lvl7pPr>
      <a:lvl8pPr marL="1371600" algn="l" rtl="0" eaLnBrk="1" fontAlgn="base" hangingPunct="1">
        <a:spcBef>
          <a:spcPct val="0"/>
        </a:spcBef>
        <a:spcAft>
          <a:spcPct val="0"/>
        </a:spcAft>
        <a:defRPr kumimoji="1" sz="3600" b="1">
          <a:solidFill>
            <a:schemeClr val="accent1"/>
          </a:solidFill>
          <a:latin typeface="Arial" charset="0"/>
        </a:defRPr>
      </a:lvl8pPr>
      <a:lvl9pPr marL="1828800" algn="l" rtl="0" eaLnBrk="1" fontAlgn="base" hangingPunct="1">
        <a:spcBef>
          <a:spcPct val="0"/>
        </a:spcBef>
        <a:spcAft>
          <a:spcPct val="0"/>
        </a:spcAft>
        <a:defRPr kumimoji="1" sz="3600" b="1">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SEOptimist"/>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SEOptimist"/>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SEOptimist"/>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SEOptimist" pitchFamily="50" charset="0"/>
        </a:defRPr>
      </a:lvl4pPr>
      <a:lvl5pPr marL="2159000" indent="-228600" algn="l" rtl="0" eaLnBrk="1" fontAlgn="base" hangingPunct="1">
        <a:spcBef>
          <a:spcPct val="20000"/>
        </a:spcBef>
        <a:spcAft>
          <a:spcPct val="0"/>
        </a:spcAft>
        <a:buChar char="»"/>
        <a:defRPr kumimoji="1" sz="2000">
          <a:solidFill>
            <a:schemeClr val="tx1"/>
          </a:solidFill>
          <a:latin typeface="SEOptimist" pitchFamily="50" charset="0"/>
        </a:defRPr>
      </a:lvl5pPr>
      <a:lvl6pPr marL="2616200" indent="-228600" algn="l" rtl="0" eaLnBrk="1" fontAlgn="base" hangingPunct="1">
        <a:spcBef>
          <a:spcPct val="20000"/>
        </a:spcBef>
        <a:spcAft>
          <a:spcPct val="0"/>
        </a:spcAft>
        <a:buChar char="»"/>
        <a:defRPr kumimoji="1" sz="2000">
          <a:solidFill>
            <a:schemeClr val="tx1"/>
          </a:solidFill>
          <a:latin typeface="SEOptimist" pitchFamily="50" charset="0"/>
        </a:defRPr>
      </a:lvl6pPr>
      <a:lvl7pPr marL="3073400" indent="-228600" algn="l" rtl="0" eaLnBrk="1" fontAlgn="base" hangingPunct="1">
        <a:spcBef>
          <a:spcPct val="20000"/>
        </a:spcBef>
        <a:spcAft>
          <a:spcPct val="0"/>
        </a:spcAft>
        <a:buChar char="»"/>
        <a:defRPr kumimoji="1" sz="2000">
          <a:solidFill>
            <a:schemeClr val="tx1"/>
          </a:solidFill>
          <a:latin typeface="SEOptimist" pitchFamily="50" charset="0"/>
        </a:defRPr>
      </a:lvl7pPr>
      <a:lvl8pPr marL="3530600" indent="-228600" algn="l" rtl="0" eaLnBrk="1" fontAlgn="base" hangingPunct="1">
        <a:spcBef>
          <a:spcPct val="20000"/>
        </a:spcBef>
        <a:spcAft>
          <a:spcPct val="0"/>
        </a:spcAft>
        <a:buChar char="»"/>
        <a:defRPr kumimoji="1" sz="2000">
          <a:solidFill>
            <a:schemeClr val="tx1"/>
          </a:solidFill>
          <a:latin typeface="SEOptimist" pitchFamily="50" charset="0"/>
        </a:defRPr>
      </a:lvl8pPr>
      <a:lvl9pPr marL="3987800" indent="-228600" algn="l" rtl="0" eaLnBrk="1" fontAlgn="base" hangingPunct="1">
        <a:spcBef>
          <a:spcPct val="20000"/>
        </a:spcBef>
        <a:spcAft>
          <a:spcPct val="0"/>
        </a:spcAft>
        <a:buChar char="»"/>
        <a:defRPr kumimoji="1" sz="2000">
          <a:solidFill>
            <a:schemeClr val="tx1"/>
          </a:solidFill>
          <a:latin typeface="SEOptimist" pitchFamily="50" charset="0"/>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17EFA10C-9DE7-4060-9697-477FB0359A75}"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dirty="0" smtClean="0">
              <a:solidFill>
                <a:schemeClr val="bg2"/>
              </a:solidFill>
              <a:latin typeface="Arial" pitchFamily="34" charset="0"/>
              <a:ea typeface="ＭＳ Ｐゴシック" pitchFamily="50" charset="-128"/>
              <a:cs typeface="Arial" pitchFamily="34" charset="0"/>
            </a:endParaRPr>
          </a:p>
        </p:txBody>
      </p:sp>
      <p:sp>
        <p:nvSpPr>
          <p:cNvPr id="3075"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3076"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085535DE-E391-4F02-A061-303EAE499747}"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dirty="0" smtClean="0">
              <a:solidFill>
                <a:schemeClr val="bg2"/>
              </a:solidFill>
              <a:latin typeface="Arial" pitchFamily="34" charset="0"/>
              <a:ea typeface="ＭＳ Ｐゴシック" pitchFamily="50" charset="-128"/>
              <a:cs typeface="Arial" pitchFamily="34" charset="0"/>
            </a:endParaRPr>
          </a:p>
        </p:txBody>
      </p:sp>
      <p:sp>
        <p:nvSpPr>
          <p:cNvPr id="4099"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4100"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ChangeArrowheads="1"/>
          </p:cNvSpPr>
          <p:nvPr/>
        </p:nvSpPr>
        <p:spPr bwMode="auto">
          <a:xfrm>
            <a:off x="468313" y="6577013"/>
            <a:ext cx="822325" cy="122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GB" altLang="zh-TW" sz="800" dirty="0" smtClean="0">
                <a:ea typeface="PMingLiU" pitchFamily="18" charset="-120"/>
              </a:rPr>
              <a:t>Schneider Electric</a:t>
            </a:r>
          </a:p>
        </p:txBody>
      </p:sp>
      <p:sp>
        <p:nvSpPr>
          <p:cNvPr id="5123"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A9A6B261-DB35-4CD0-AE2B-6DC41344706F}"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dirty="0" smtClean="0">
              <a:solidFill>
                <a:schemeClr val="bg2"/>
              </a:solidFill>
              <a:latin typeface="Arial" pitchFamily="34" charset="0"/>
              <a:ea typeface="ＭＳ Ｐゴシック" pitchFamily="50" charset="-128"/>
              <a:cs typeface="Arial" pitchFamily="34" charset="0"/>
            </a:endParaRPr>
          </a:p>
        </p:txBody>
      </p:sp>
      <p:sp>
        <p:nvSpPr>
          <p:cNvPr id="5124"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5125"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
        <p:nvSpPr>
          <p:cNvPr id="5126" name="Rectangle 6"/>
          <p:cNvSpPr>
            <a:spLocks noChangeArrowheads="1"/>
          </p:cNvSpPr>
          <p:nvPr/>
        </p:nvSpPr>
        <p:spPr bwMode="auto">
          <a:xfrm>
            <a:off x="1325563" y="6577013"/>
            <a:ext cx="1138237" cy="122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GB" altLang="zh-TW" sz="800" dirty="0" smtClean="0">
                <a:ea typeface="PMingLiU" pitchFamily="18" charset="-120"/>
              </a:rPr>
              <a:t>- Division - Name – Date </a:t>
            </a:r>
          </a:p>
        </p:txBody>
      </p:sp>
    </p:spTree>
  </p:cSld>
  <p:clrMap bg1="lt1" tx1="dk1" bg2="lt2" tx2="dk2" accent1="accent1" accent2="accent2" accent3="accent3" accent4="accent4" accent5="accent5" accent6="accent6" hlink="hlink" folHlink="folHlink"/>
  <p:sldLayoutIdLst>
    <p:sldLayoutId id="2147483896"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F42ECDC4-9611-4B6A-8D57-EB0C27C54D6B}" type="slidenum">
              <a:rPr kumimoji="0" lang="fr-FR" altLang="ja-JP" sz="800" smtClean="0">
                <a:latin typeface="SEOptimist"/>
              </a:rPr>
              <a:pPr>
                <a:defRPr/>
              </a:pPr>
              <a:t>‹#›</a:t>
            </a:fld>
            <a:endParaRPr kumimoji="0" lang="fr-FR" altLang="ja-JP" sz="800" smtClean="0">
              <a:latin typeface="SEOptimist"/>
            </a:endParaRPr>
          </a:p>
        </p:txBody>
      </p:sp>
      <p:sp>
        <p:nvSpPr>
          <p:cNvPr id="2051"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Cliquez pour modifier les styles du texte du masque</a:t>
            </a:r>
          </a:p>
          <a:p>
            <a:pPr lvl="1"/>
            <a:r>
              <a:rPr lang="en-GB" altLang="zh-TW" smtClean="0"/>
              <a:t>Deuxième niveau</a:t>
            </a:r>
          </a:p>
          <a:p>
            <a:pPr lvl="2"/>
            <a:r>
              <a:rPr lang="en-GB" altLang="zh-TW" smtClean="0"/>
              <a:t>Troisième niveau</a:t>
            </a:r>
          </a:p>
          <a:p>
            <a:pPr lvl="3"/>
            <a:r>
              <a:rPr lang="en-GB" altLang="zh-TW" smtClean="0"/>
              <a:t>Quatrième niveau</a:t>
            </a:r>
          </a:p>
          <a:p>
            <a:pPr lvl="4"/>
            <a:r>
              <a:rPr lang="en-GB" altLang="zh-TW" smtClean="0"/>
              <a:t>Cinquième niveau</a:t>
            </a:r>
          </a:p>
        </p:txBody>
      </p:sp>
      <p:sp>
        <p:nvSpPr>
          <p:cNvPr id="2052"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Cliquez et modifiez le titre</a:t>
            </a:r>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b="1">
          <a:solidFill>
            <a:schemeClr val="accent1"/>
          </a:solidFill>
          <a:latin typeface="+mj-lt"/>
          <a:ea typeface="+mj-ea"/>
          <a:cs typeface="+mj-cs"/>
        </a:defRPr>
      </a:lvl1pPr>
      <a:lvl2pPr algn="l" rtl="0" eaLnBrk="1" fontAlgn="base" hangingPunct="1">
        <a:spcBef>
          <a:spcPct val="0"/>
        </a:spcBef>
        <a:spcAft>
          <a:spcPct val="0"/>
        </a:spcAft>
        <a:defRPr kumimoji="1" sz="3600" b="1">
          <a:solidFill>
            <a:schemeClr val="accent1"/>
          </a:solidFill>
          <a:latin typeface="Arial" charset="0"/>
        </a:defRPr>
      </a:lvl2pPr>
      <a:lvl3pPr algn="l" rtl="0" eaLnBrk="1" fontAlgn="base" hangingPunct="1">
        <a:spcBef>
          <a:spcPct val="0"/>
        </a:spcBef>
        <a:spcAft>
          <a:spcPct val="0"/>
        </a:spcAft>
        <a:defRPr kumimoji="1" sz="3600" b="1">
          <a:solidFill>
            <a:schemeClr val="accent1"/>
          </a:solidFill>
          <a:latin typeface="Arial" charset="0"/>
        </a:defRPr>
      </a:lvl3pPr>
      <a:lvl4pPr algn="l" rtl="0" eaLnBrk="1" fontAlgn="base" hangingPunct="1">
        <a:spcBef>
          <a:spcPct val="0"/>
        </a:spcBef>
        <a:spcAft>
          <a:spcPct val="0"/>
        </a:spcAft>
        <a:defRPr kumimoji="1" sz="3600" b="1">
          <a:solidFill>
            <a:schemeClr val="accent1"/>
          </a:solidFill>
          <a:latin typeface="Arial" charset="0"/>
        </a:defRPr>
      </a:lvl4pPr>
      <a:lvl5pPr algn="l" rtl="0" eaLnBrk="1" fontAlgn="base" hangingPunct="1">
        <a:spcBef>
          <a:spcPct val="0"/>
        </a:spcBef>
        <a:spcAft>
          <a:spcPct val="0"/>
        </a:spcAft>
        <a:defRPr kumimoji="1" sz="3600" b="1">
          <a:solidFill>
            <a:schemeClr val="accent1"/>
          </a:solidFill>
          <a:latin typeface="Arial" charset="0"/>
        </a:defRPr>
      </a:lvl5pPr>
      <a:lvl6pPr marL="457200" algn="l" rtl="0" eaLnBrk="1" fontAlgn="base" hangingPunct="1">
        <a:spcBef>
          <a:spcPct val="0"/>
        </a:spcBef>
        <a:spcAft>
          <a:spcPct val="0"/>
        </a:spcAft>
        <a:defRPr kumimoji="1" sz="3600" b="1">
          <a:solidFill>
            <a:schemeClr val="accent1"/>
          </a:solidFill>
          <a:latin typeface="Arial" charset="0"/>
        </a:defRPr>
      </a:lvl6pPr>
      <a:lvl7pPr marL="914400" algn="l" rtl="0" eaLnBrk="1" fontAlgn="base" hangingPunct="1">
        <a:spcBef>
          <a:spcPct val="0"/>
        </a:spcBef>
        <a:spcAft>
          <a:spcPct val="0"/>
        </a:spcAft>
        <a:defRPr kumimoji="1" sz="3600" b="1">
          <a:solidFill>
            <a:schemeClr val="accent1"/>
          </a:solidFill>
          <a:latin typeface="Arial" charset="0"/>
        </a:defRPr>
      </a:lvl7pPr>
      <a:lvl8pPr marL="1371600" algn="l" rtl="0" eaLnBrk="1" fontAlgn="base" hangingPunct="1">
        <a:spcBef>
          <a:spcPct val="0"/>
        </a:spcBef>
        <a:spcAft>
          <a:spcPct val="0"/>
        </a:spcAft>
        <a:defRPr kumimoji="1" sz="3600" b="1">
          <a:solidFill>
            <a:schemeClr val="accent1"/>
          </a:solidFill>
          <a:latin typeface="Arial" charset="0"/>
        </a:defRPr>
      </a:lvl8pPr>
      <a:lvl9pPr marL="1828800" algn="l" rtl="0" eaLnBrk="1" fontAlgn="base" hangingPunct="1">
        <a:spcBef>
          <a:spcPct val="0"/>
        </a:spcBef>
        <a:spcAft>
          <a:spcPct val="0"/>
        </a:spcAft>
        <a:defRPr kumimoji="1" sz="3600" b="1">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SEOptimist"/>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SEOptimist"/>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SEOptimist"/>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SEOptimist" pitchFamily="50" charset="0"/>
        </a:defRPr>
      </a:lvl4pPr>
      <a:lvl5pPr marL="2159000" indent="-228600" algn="l" rtl="0" eaLnBrk="1" fontAlgn="base" hangingPunct="1">
        <a:spcBef>
          <a:spcPct val="20000"/>
        </a:spcBef>
        <a:spcAft>
          <a:spcPct val="0"/>
        </a:spcAft>
        <a:buChar char="»"/>
        <a:defRPr kumimoji="1" sz="2000">
          <a:solidFill>
            <a:schemeClr val="tx1"/>
          </a:solidFill>
          <a:latin typeface="SEOptimist" pitchFamily="50" charset="0"/>
        </a:defRPr>
      </a:lvl5pPr>
      <a:lvl6pPr marL="2616200" indent="-228600" algn="l" rtl="0" eaLnBrk="1" fontAlgn="base" hangingPunct="1">
        <a:spcBef>
          <a:spcPct val="20000"/>
        </a:spcBef>
        <a:spcAft>
          <a:spcPct val="0"/>
        </a:spcAft>
        <a:buChar char="»"/>
        <a:defRPr kumimoji="1" sz="2000">
          <a:solidFill>
            <a:schemeClr val="tx1"/>
          </a:solidFill>
          <a:latin typeface="SEOptimist" pitchFamily="50" charset="0"/>
        </a:defRPr>
      </a:lvl6pPr>
      <a:lvl7pPr marL="3073400" indent="-228600" algn="l" rtl="0" eaLnBrk="1" fontAlgn="base" hangingPunct="1">
        <a:spcBef>
          <a:spcPct val="20000"/>
        </a:spcBef>
        <a:spcAft>
          <a:spcPct val="0"/>
        </a:spcAft>
        <a:buChar char="»"/>
        <a:defRPr kumimoji="1" sz="2000">
          <a:solidFill>
            <a:schemeClr val="tx1"/>
          </a:solidFill>
          <a:latin typeface="SEOptimist" pitchFamily="50" charset="0"/>
        </a:defRPr>
      </a:lvl7pPr>
      <a:lvl8pPr marL="3530600" indent="-228600" algn="l" rtl="0" eaLnBrk="1" fontAlgn="base" hangingPunct="1">
        <a:spcBef>
          <a:spcPct val="20000"/>
        </a:spcBef>
        <a:spcAft>
          <a:spcPct val="0"/>
        </a:spcAft>
        <a:buChar char="»"/>
        <a:defRPr kumimoji="1" sz="2000">
          <a:solidFill>
            <a:schemeClr val="tx1"/>
          </a:solidFill>
          <a:latin typeface="SEOptimist" pitchFamily="50" charset="0"/>
        </a:defRPr>
      </a:lvl8pPr>
      <a:lvl9pPr marL="3987800" indent="-228600" algn="l" rtl="0" eaLnBrk="1" fontAlgn="base" hangingPunct="1">
        <a:spcBef>
          <a:spcPct val="20000"/>
        </a:spcBef>
        <a:spcAft>
          <a:spcPct val="0"/>
        </a:spcAft>
        <a:buChar char="»"/>
        <a:defRPr kumimoji="1" sz="2000">
          <a:solidFill>
            <a:schemeClr val="tx1"/>
          </a:solidFill>
          <a:latin typeface="SEOptimist" pitchFamily="50" charset="0"/>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2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543050" y="6327775"/>
            <a:ext cx="7600950" cy="542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147" name="Picture 6"/>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09600" y="1938338"/>
            <a:ext cx="8534400" cy="35385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148" name="Picture 24"/>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2362200" y="4533900"/>
            <a:ext cx="6324600" cy="46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 name="Rectangle 4"/>
          <p:cNvSpPr>
            <a:spLocks noGrp="1" noChangeArrowheads="1"/>
          </p:cNvSpPr>
          <p:nvPr>
            <p:ph type="dt" sz="half" idx="2"/>
          </p:nvPr>
        </p:nvSpPr>
        <p:spPr bwMode="auto">
          <a:xfrm>
            <a:off x="228600" y="6381750"/>
            <a:ext cx="12954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kumimoji="0" sz="1400">
                <a:ea typeface="ＭＳ Ｐゴシック" pitchFamily="50" charset="-128"/>
              </a:defRPr>
            </a:lvl1pPr>
          </a:lstStyle>
          <a:p>
            <a:pPr>
              <a:defRPr/>
            </a:pPr>
            <a:endParaRPr lang="en-US" altLang="ja-JP" dirty="0"/>
          </a:p>
        </p:txBody>
      </p:sp>
      <p:sp>
        <p:nvSpPr>
          <p:cNvPr id="9" name="Rectangle 6"/>
          <p:cNvSpPr txBox="1">
            <a:spLocks noChangeArrowheads="1"/>
          </p:cNvSpPr>
          <p:nvPr/>
        </p:nvSpPr>
        <p:spPr bwMode="auto">
          <a:xfrm>
            <a:off x="1676400" y="6381750"/>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kumimoji="0" sz="1400" kern="1200">
                <a:solidFill>
                  <a:schemeClr val="tx1"/>
                </a:solidFill>
                <a:latin typeface="Times New Roman" pitchFamily="18" charset="0"/>
                <a:ea typeface="ＭＳ Ｐゴシック" pitchFamily="50" charset="-128"/>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5pPr>
            <a:lvl6pPr marL="2286000" algn="l" defTabSz="914400" rtl="0" eaLnBrk="1" latinLnBrk="0" hangingPunct="1">
              <a:defRPr kumimoji="1" sz="2400" kern="1200">
                <a:solidFill>
                  <a:schemeClr val="tx1"/>
                </a:solidFill>
                <a:latin typeface="Times New Roman" pitchFamily="18" charset="0"/>
                <a:ea typeface="+mn-ea"/>
                <a:cs typeface="+mn-cs"/>
              </a:defRPr>
            </a:lvl6pPr>
            <a:lvl7pPr marL="2743200" algn="l" defTabSz="914400" rtl="0" eaLnBrk="1" latinLnBrk="0" hangingPunct="1">
              <a:defRPr kumimoji="1" sz="2400" kern="1200">
                <a:solidFill>
                  <a:schemeClr val="tx1"/>
                </a:solidFill>
                <a:latin typeface="Times New Roman" pitchFamily="18" charset="0"/>
                <a:ea typeface="+mn-ea"/>
                <a:cs typeface="+mn-cs"/>
              </a:defRPr>
            </a:lvl7pPr>
            <a:lvl8pPr marL="3200400" algn="l" defTabSz="914400" rtl="0" eaLnBrk="1" latinLnBrk="0" hangingPunct="1">
              <a:defRPr kumimoji="1" sz="2400" kern="1200">
                <a:solidFill>
                  <a:schemeClr val="tx1"/>
                </a:solidFill>
                <a:latin typeface="Times New Roman" pitchFamily="18" charset="0"/>
                <a:ea typeface="+mn-ea"/>
                <a:cs typeface="+mn-cs"/>
              </a:defRPr>
            </a:lvl8pPr>
            <a:lvl9pPr marL="3657600" algn="l" defTabSz="914400" rtl="0" eaLnBrk="1" latinLnBrk="0" hangingPunct="1">
              <a:defRPr kumimoji="1" sz="2400" kern="1200">
                <a:solidFill>
                  <a:schemeClr val="tx1"/>
                </a:solidFill>
                <a:latin typeface="Times New Roman" pitchFamily="18" charset="0"/>
                <a:ea typeface="+mn-ea"/>
                <a:cs typeface="+mn-cs"/>
              </a:defRPr>
            </a:lvl9pPr>
          </a:lstStyle>
          <a:p>
            <a:pPr algn="l">
              <a:defRPr/>
            </a:pPr>
            <a:r>
              <a:rPr lang="en-US" altLang="ja-JP" sz="1600" b="1" dirty="0" smtClean="0">
                <a:solidFill>
                  <a:schemeClr val="tx1"/>
                </a:solidFill>
                <a:latin typeface="+mj-lt"/>
              </a:rPr>
              <a:t>© FPT Software</a:t>
            </a:r>
            <a:endParaRPr lang="en-US" altLang="ja-JP" sz="1600" b="1" dirty="0">
              <a:solidFill>
                <a:schemeClr val="tx1"/>
              </a:solidFill>
              <a:latin typeface="+mj-lt"/>
            </a:endParaRPr>
          </a:p>
        </p:txBody>
      </p:sp>
      <p:sp>
        <p:nvSpPr>
          <p:cNvPr id="13" name="Rectangle 6"/>
          <p:cNvSpPr txBox="1">
            <a:spLocks noChangeArrowheads="1"/>
          </p:cNvSpPr>
          <p:nvPr/>
        </p:nvSpPr>
        <p:spPr bwMode="auto">
          <a:xfrm>
            <a:off x="6934200" y="6381750"/>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kumimoji="0" sz="1400" kern="1200">
                <a:solidFill>
                  <a:schemeClr val="tx1"/>
                </a:solidFill>
                <a:latin typeface="Times New Roman" pitchFamily="18" charset="0"/>
                <a:ea typeface="ＭＳ Ｐゴシック" pitchFamily="50" charset="-128"/>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5pPr>
            <a:lvl6pPr marL="2286000" algn="l" defTabSz="914400" rtl="0" eaLnBrk="1" latinLnBrk="0" hangingPunct="1">
              <a:defRPr kumimoji="1" sz="2400" kern="1200">
                <a:solidFill>
                  <a:schemeClr val="tx1"/>
                </a:solidFill>
                <a:latin typeface="Times New Roman" pitchFamily="18" charset="0"/>
                <a:ea typeface="+mn-ea"/>
                <a:cs typeface="+mn-cs"/>
              </a:defRPr>
            </a:lvl6pPr>
            <a:lvl7pPr marL="2743200" algn="l" defTabSz="914400" rtl="0" eaLnBrk="1" latinLnBrk="0" hangingPunct="1">
              <a:defRPr kumimoji="1" sz="2400" kern="1200">
                <a:solidFill>
                  <a:schemeClr val="tx1"/>
                </a:solidFill>
                <a:latin typeface="Times New Roman" pitchFamily="18" charset="0"/>
                <a:ea typeface="+mn-ea"/>
                <a:cs typeface="+mn-cs"/>
              </a:defRPr>
            </a:lvl7pPr>
            <a:lvl8pPr marL="3200400" algn="l" defTabSz="914400" rtl="0" eaLnBrk="1" latinLnBrk="0" hangingPunct="1">
              <a:defRPr kumimoji="1" sz="2400" kern="1200">
                <a:solidFill>
                  <a:schemeClr val="tx1"/>
                </a:solidFill>
                <a:latin typeface="Times New Roman" pitchFamily="18" charset="0"/>
                <a:ea typeface="+mn-ea"/>
                <a:cs typeface="+mn-cs"/>
              </a:defRPr>
            </a:lvl8pPr>
            <a:lvl9pPr marL="3657600" algn="l" defTabSz="914400" rtl="0" eaLnBrk="1" latinLnBrk="0" hangingPunct="1">
              <a:defRPr kumimoji="1" sz="2400" kern="1200">
                <a:solidFill>
                  <a:schemeClr val="tx1"/>
                </a:solidFill>
                <a:latin typeface="Times New Roman" pitchFamily="18" charset="0"/>
                <a:ea typeface="+mn-ea"/>
                <a:cs typeface="+mn-cs"/>
              </a:defRPr>
            </a:lvl9pPr>
          </a:lstStyle>
          <a:p>
            <a:pPr algn="r">
              <a:defRPr/>
            </a:pPr>
            <a:fld id="{255B1080-B92A-4EFB-AB27-FF2F930DAF6A}" type="slidenum">
              <a:rPr lang="en-US" altLang="ja-JP" sz="1600" b="1" smtClean="0">
                <a:solidFill>
                  <a:schemeClr val="tx1"/>
                </a:solidFill>
                <a:latin typeface="+mj-lt"/>
              </a:rPr>
              <a:pPr algn="r">
                <a:defRPr/>
              </a:pPr>
              <a:t>‹#›</a:t>
            </a:fld>
            <a:endParaRPr lang="en-US" altLang="ja-JP" sz="1600" b="1" dirty="0">
              <a:solidFill>
                <a:schemeClr val="tx1"/>
              </a:solidFill>
              <a:latin typeface="+mj-lt"/>
            </a:endParaRPr>
          </a:p>
        </p:txBody>
      </p:sp>
    </p:spTree>
  </p:cSld>
  <p:clrMap bg1="lt1" tx1="dk1" bg2="lt2" tx2="dk2" accent1="accent1" accent2="accent2" accent3="accent3" accent4="accent4" accent5="accent5" accent6="accent6" hlink="hlink" folHlink="folHlink"/>
  <p:sldLayoutIdLst>
    <p:sldLayoutId id="2147483908" r:id="rId1"/>
    <p:sldLayoutId id="2147483909" r:id="rId2"/>
  </p:sldLayoutIdLst>
  <p:timing>
    <p:tnLst>
      <p:par>
        <p:cTn id="1" dur="indefinite" restart="never" nodeType="tmRoot"/>
      </p:par>
    </p:tnLst>
  </p:timing>
  <p:hf sldNum="0" hdr="0" ftr="0" dt="0"/>
  <p:txStyles>
    <p:titleStyle>
      <a:lvl1pPr algn="r" rtl="0" eaLnBrk="1" fontAlgn="base" hangingPunct="1">
        <a:spcBef>
          <a:spcPct val="0"/>
        </a:spcBef>
        <a:spcAft>
          <a:spcPct val="0"/>
        </a:spcAft>
        <a:defRPr kumimoji="1" sz="2700" b="1">
          <a:solidFill>
            <a:schemeClr val="tx2"/>
          </a:solidFill>
          <a:latin typeface="+mj-lt"/>
          <a:ea typeface="+mj-ea"/>
          <a:cs typeface="+mj-cs"/>
        </a:defRPr>
      </a:lvl1pPr>
      <a:lvl2pPr algn="r" rtl="0" eaLnBrk="1" fontAlgn="base" hangingPunct="1">
        <a:spcBef>
          <a:spcPct val="0"/>
        </a:spcBef>
        <a:spcAft>
          <a:spcPct val="0"/>
        </a:spcAft>
        <a:defRPr kumimoji="1" sz="2700" b="1">
          <a:solidFill>
            <a:schemeClr val="tx2"/>
          </a:solidFill>
          <a:latin typeface="Arial" charset="0"/>
          <a:cs typeface="Arial" charset="0"/>
        </a:defRPr>
      </a:lvl2pPr>
      <a:lvl3pPr algn="r" rtl="0" eaLnBrk="1" fontAlgn="base" hangingPunct="1">
        <a:spcBef>
          <a:spcPct val="0"/>
        </a:spcBef>
        <a:spcAft>
          <a:spcPct val="0"/>
        </a:spcAft>
        <a:defRPr kumimoji="1" sz="2700" b="1">
          <a:solidFill>
            <a:schemeClr val="tx2"/>
          </a:solidFill>
          <a:latin typeface="Arial" charset="0"/>
          <a:cs typeface="Arial" charset="0"/>
        </a:defRPr>
      </a:lvl3pPr>
      <a:lvl4pPr algn="r" rtl="0" eaLnBrk="1" fontAlgn="base" hangingPunct="1">
        <a:spcBef>
          <a:spcPct val="0"/>
        </a:spcBef>
        <a:spcAft>
          <a:spcPct val="0"/>
        </a:spcAft>
        <a:defRPr kumimoji="1" sz="2700" b="1">
          <a:solidFill>
            <a:schemeClr val="tx2"/>
          </a:solidFill>
          <a:latin typeface="Arial" charset="0"/>
          <a:cs typeface="Arial" charset="0"/>
        </a:defRPr>
      </a:lvl4pPr>
      <a:lvl5pPr algn="r" rtl="0" eaLnBrk="1" fontAlgn="base" hangingPunct="1">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kumimoji="1" sz="2500">
          <a:solidFill>
            <a:schemeClr val="tx1"/>
          </a:solidFill>
          <a:latin typeface="+mj-lt"/>
          <a:ea typeface="+mn-ea"/>
          <a:cs typeface="+mn-cs"/>
        </a:defRPr>
      </a:lvl1pPr>
      <a:lvl2pPr marL="742950" indent="-285750" algn="l" rtl="0" eaLnBrk="1" fontAlgn="base" hangingPunct="1">
        <a:spcBef>
          <a:spcPct val="20000"/>
        </a:spcBef>
        <a:spcAft>
          <a:spcPct val="0"/>
        </a:spcAft>
        <a:buChar char="–"/>
        <a:defRPr kumimoji="1" sz="2000">
          <a:solidFill>
            <a:schemeClr val="tx1"/>
          </a:solidFill>
          <a:latin typeface="+mj-lt"/>
          <a:cs typeface="+mn-cs"/>
        </a:defRPr>
      </a:lvl2pPr>
      <a:lvl3pPr marL="1143000" indent="-228600" algn="l" rtl="0" eaLnBrk="1" fontAlgn="base" hangingPunct="1">
        <a:spcBef>
          <a:spcPct val="20000"/>
        </a:spcBef>
        <a:spcAft>
          <a:spcPct val="0"/>
        </a:spcAft>
        <a:buChar char="•"/>
        <a:defRPr kumimoji="1" sz="2000">
          <a:solidFill>
            <a:schemeClr val="tx1"/>
          </a:solidFill>
          <a:latin typeface="+mj-lt"/>
          <a:cs typeface="+mn-cs"/>
        </a:defRPr>
      </a:lvl3pPr>
      <a:lvl4pPr marL="1600200" indent="-228600" algn="l" rtl="0" eaLnBrk="1" fontAlgn="base" hangingPunct="1">
        <a:spcBef>
          <a:spcPct val="20000"/>
        </a:spcBef>
        <a:spcAft>
          <a:spcPct val="0"/>
        </a:spcAft>
        <a:buChar char="–"/>
        <a:defRPr kumimoji="1" sz="2000">
          <a:solidFill>
            <a:schemeClr val="tx1"/>
          </a:solidFill>
          <a:latin typeface="+mj-lt"/>
          <a:cs typeface="+mn-cs"/>
        </a:defRPr>
      </a:lvl4pPr>
      <a:lvl5pPr marL="2057400" indent="-228600" algn="l" rtl="0" eaLnBrk="1" fontAlgn="base" hangingPunct="1">
        <a:spcBef>
          <a:spcPct val="20000"/>
        </a:spcBef>
        <a:spcAft>
          <a:spcPct val="0"/>
        </a:spcAft>
        <a:buChar char="»"/>
        <a:defRPr kumimoji="1" sz="1500">
          <a:solidFill>
            <a:schemeClr val="tx1"/>
          </a:solidFill>
          <a:latin typeface="+mj-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23"/>
          <p:cNvPicPr>
            <a:picLocks noChangeAspect="1" noChangeArrowheads="1"/>
          </p:cNvPicPr>
          <p:nvPr/>
        </p:nvPicPr>
        <p:blipFill>
          <a:blip r:embed="rId16" cstate="print">
            <a:extLst>
              <a:ext uri="{28A0092B-C50C-407E-A947-70E740481C1C}">
                <a14:useLocalDpi xmlns:a14="http://schemas.microsoft.com/office/drawing/2010/main" xmlns="" val="0"/>
              </a:ext>
            </a:extLst>
          </a:blip>
          <a:srcRect/>
          <a:stretch>
            <a:fillRect/>
          </a:stretch>
        </p:blipFill>
        <p:spPr bwMode="auto">
          <a:xfrm>
            <a:off x="1543050" y="6327775"/>
            <a:ext cx="7600950" cy="542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171" name="Picture 12"/>
          <p:cNvPicPr>
            <a:picLocks noChangeAspect="1" noChangeArrowheads="1"/>
          </p:cNvPicPr>
          <p:nvPr/>
        </p:nvPicPr>
        <p:blipFill>
          <a:blip r:embed="rId17" cstate="print">
            <a:extLst>
              <a:ext uri="{28A0092B-C50C-407E-A947-70E740481C1C}">
                <a14:useLocalDpi xmlns:a14="http://schemas.microsoft.com/office/drawing/2010/main" xmlns="" val="0"/>
              </a:ext>
            </a:extLst>
          </a:blip>
          <a:srcRect/>
          <a:stretch>
            <a:fillRect/>
          </a:stretch>
        </p:blipFill>
        <p:spPr bwMode="auto">
          <a:xfrm>
            <a:off x="1371600" y="0"/>
            <a:ext cx="7143750" cy="2962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172" name="Rectangle 2"/>
          <p:cNvSpPr>
            <a:spLocks noGrp="1" noChangeArrowheads="1"/>
          </p:cNvSpPr>
          <p:nvPr>
            <p:ph type="title"/>
          </p:nvPr>
        </p:nvSpPr>
        <p:spPr bwMode="auto">
          <a:xfrm>
            <a:off x="2667000" y="152400"/>
            <a:ext cx="6019800" cy="828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smtClean="0"/>
              <a:t>Click to edit Master title style</a:t>
            </a:r>
          </a:p>
        </p:txBody>
      </p:sp>
      <p:sp>
        <p:nvSpPr>
          <p:cNvPr id="7173" name="Rectangle 3"/>
          <p:cNvSpPr>
            <a:spLocks noGrp="1" noChangeArrowheads="1"/>
          </p:cNvSpPr>
          <p:nvPr>
            <p:ph type="body" idx="1"/>
          </p:nvPr>
        </p:nvSpPr>
        <p:spPr bwMode="auto">
          <a:xfrm>
            <a:off x="457200" y="1295400"/>
            <a:ext cx="8229600" cy="4830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2" name="Rectangle 4"/>
          <p:cNvSpPr>
            <a:spLocks noGrp="1" noChangeArrowheads="1"/>
          </p:cNvSpPr>
          <p:nvPr>
            <p:ph type="dt" sz="half" idx="2"/>
          </p:nvPr>
        </p:nvSpPr>
        <p:spPr bwMode="auto">
          <a:xfrm>
            <a:off x="457200" y="6381750"/>
            <a:ext cx="108585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0" sz="1400">
                <a:ea typeface="ＭＳ Ｐゴシック" pitchFamily="50" charset="-128"/>
              </a:defRPr>
            </a:lvl1pPr>
          </a:lstStyle>
          <a:p>
            <a:pPr>
              <a:defRPr/>
            </a:pPr>
            <a:endParaRPr lang="en-US" altLang="ja-JP" dirty="0"/>
          </a:p>
        </p:txBody>
      </p:sp>
      <p:sp>
        <p:nvSpPr>
          <p:cNvPr id="1029" name="Rectangle 5"/>
          <p:cNvSpPr>
            <a:spLocks noGrp="1" noChangeArrowheads="1"/>
          </p:cNvSpPr>
          <p:nvPr>
            <p:ph type="ftr" sz="quarter" idx="3"/>
          </p:nvPr>
        </p:nvSpPr>
        <p:spPr bwMode="auto">
          <a:xfrm>
            <a:off x="3505200" y="638175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400">
                <a:ea typeface="ＭＳ Ｐゴシック" pitchFamily="50" charset="-128"/>
              </a:defRPr>
            </a:lvl1pPr>
          </a:lstStyle>
          <a:p>
            <a:pPr>
              <a:defRPr/>
            </a:pPr>
            <a:endParaRPr lang="en-US" altLang="ja-JP" dirty="0"/>
          </a:p>
        </p:txBody>
      </p:sp>
      <p:pic>
        <p:nvPicPr>
          <p:cNvPr id="7177" name="Picture 10"/>
          <p:cNvPicPr>
            <a:picLocks noChangeAspect="1" noChangeArrowheads="1"/>
          </p:cNvPicPr>
          <p:nvPr/>
        </p:nvPicPr>
        <p:blipFill>
          <a:blip r:embed="rId18" cstate="print">
            <a:extLst>
              <a:ext uri="{28A0092B-C50C-407E-A947-70E740481C1C}">
                <a14:useLocalDpi xmlns:a14="http://schemas.microsoft.com/office/drawing/2010/main" xmlns="" val="0"/>
              </a:ext>
            </a:extLst>
          </a:blip>
          <a:srcRect/>
          <a:stretch>
            <a:fillRect/>
          </a:stretch>
        </p:blipFill>
        <p:spPr bwMode="auto">
          <a:xfrm>
            <a:off x="0" y="1052513"/>
            <a:ext cx="9144000" cy="57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Rectangle 6"/>
          <p:cNvSpPr txBox="1">
            <a:spLocks noChangeArrowheads="1"/>
          </p:cNvSpPr>
          <p:nvPr/>
        </p:nvSpPr>
        <p:spPr bwMode="auto">
          <a:xfrm>
            <a:off x="1676400" y="6381750"/>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kumimoji="0" sz="1400" kern="1200">
                <a:solidFill>
                  <a:schemeClr val="tx1"/>
                </a:solidFill>
                <a:latin typeface="Times New Roman" pitchFamily="18" charset="0"/>
                <a:ea typeface="ＭＳ Ｐゴシック" pitchFamily="50" charset="-128"/>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5pPr>
            <a:lvl6pPr marL="2286000" algn="l" defTabSz="914400" rtl="0" eaLnBrk="1" latinLnBrk="0" hangingPunct="1">
              <a:defRPr kumimoji="1" sz="2400" kern="1200">
                <a:solidFill>
                  <a:schemeClr val="tx1"/>
                </a:solidFill>
                <a:latin typeface="Times New Roman" pitchFamily="18" charset="0"/>
                <a:ea typeface="+mn-ea"/>
                <a:cs typeface="+mn-cs"/>
              </a:defRPr>
            </a:lvl6pPr>
            <a:lvl7pPr marL="2743200" algn="l" defTabSz="914400" rtl="0" eaLnBrk="1" latinLnBrk="0" hangingPunct="1">
              <a:defRPr kumimoji="1" sz="2400" kern="1200">
                <a:solidFill>
                  <a:schemeClr val="tx1"/>
                </a:solidFill>
                <a:latin typeface="Times New Roman" pitchFamily="18" charset="0"/>
                <a:ea typeface="+mn-ea"/>
                <a:cs typeface="+mn-cs"/>
              </a:defRPr>
            </a:lvl7pPr>
            <a:lvl8pPr marL="3200400" algn="l" defTabSz="914400" rtl="0" eaLnBrk="1" latinLnBrk="0" hangingPunct="1">
              <a:defRPr kumimoji="1" sz="2400" kern="1200">
                <a:solidFill>
                  <a:schemeClr val="tx1"/>
                </a:solidFill>
                <a:latin typeface="Times New Roman" pitchFamily="18" charset="0"/>
                <a:ea typeface="+mn-ea"/>
                <a:cs typeface="+mn-cs"/>
              </a:defRPr>
            </a:lvl8pPr>
            <a:lvl9pPr marL="3657600" algn="l" defTabSz="914400" rtl="0" eaLnBrk="1" latinLnBrk="0" hangingPunct="1">
              <a:defRPr kumimoji="1" sz="2400" kern="1200">
                <a:solidFill>
                  <a:schemeClr val="tx1"/>
                </a:solidFill>
                <a:latin typeface="Times New Roman" pitchFamily="18" charset="0"/>
                <a:ea typeface="+mn-ea"/>
                <a:cs typeface="+mn-cs"/>
              </a:defRPr>
            </a:lvl9pPr>
          </a:lstStyle>
          <a:p>
            <a:pPr algn="l">
              <a:defRPr/>
            </a:pPr>
            <a:r>
              <a:rPr lang="en-US" altLang="ja-JP" sz="1600" b="1" dirty="0" smtClean="0">
                <a:solidFill>
                  <a:schemeClr val="tx1"/>
                </a:solidFill>
                <a:latin typeface="+mj-lt"/>
              </a:rPr>
              <a:t>© FPT Software</a:t>
            </a:r>
            <a:endParaRPr lang="en-US" altLang="ja-JP" sz="1600" b="1" dirty="0">
              <a:solidFill>
                <a:schemeClr val="tx1"/>
              </a:solidFill>
              <a:latin typeface="+mj-lt"/>
            </a:endParaRPr>
          </a:p>
        </p:txBody>
      </p:sp>
      <p:sp>
        <p:nvSpPr>
          <p:cNvPr id="12" name="Rectangle 6"/>
          <p:cNvSpPr txBox="1">
            <a:spLocks noChangeArrowheads="1"/>
          </p:cNvSpPr>
          <p:nvPr/>
        </p:nvSpPr>
        <p:spPr bwMode="auto">
          <a:xfrm>
            <a:off x="6934200" y="6381750"/>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kumimoji="0" sz="1400" kern="1200">
                <a:solidFill>
                  <a:schemeClr val="tx1"/>
                </a:solidFill>
                <a:latin typeface="Times New Roman" pitchFamily="18" charset="0"/>
                <a:ea typeface="ＭＳ Ｐゴシック" pitchFamily="50" charset="-128"/>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5pPr>
            <a:lvl6pPr marL="2286000" algn="l" defTabSz="914400" rtl="0" eaLnBrk="1" latinLnBrk="0" hangingPunct="1">
              <a:defRPr kumimoji="1" sz="2400" kern="1200">
                <a:solidFill>
                  <a:schemeClr val="tx1"/>
                </a:solidFill>
                <a:latin typeface="Times New Roman" pitchFamily="18" charset="0"/>
                <a:ea typeface="+mn-ea"/>
                <a:cs typeface="+mn-cs"/>
              </a:defRPr>
            </a:lvl6pPr>
            <a:lvl7pPr marL="2743200" algn="l" defTabSz="914400" rtl="0" eaLnBrk="1" latinLnBrk="0" hangingPunct="1">
              <a:defRPr kumimoji="1" sz="2400" kern="1200">
                <a:solidFill>
                  <a:schemeClr val="tx1"/>
                </a:solidFill>
                <a:latin typeface="Times New Roman" pitchFamily="18" charset="0"/>
                <a:ea typeface="+mn-ea"/>
                <a:cs typeface="+mn-cs"/>
              </a:defRPr>
            </a:lvl7pPr>
            <a:lvl8pPr marL="3200400" algn="l" defTabSz="914400" rtl="0" eaLnBrk="1" latinLnBrk="0" hangingPunct="1">
              <a:defRPr kumimoji="1" sz="2400" kern="1200">
                <a:solidFill>
                  <a:schemeClr val="tx1"/>
                </a:solidFill>
                <a:latin typeface="Times New Roman" pitchFamily="18" charset="0"/>
                <a:ea typeface="+mn-ea"/>
                <a:cs typeface="+mn-cs"/>
              </a:defRPr>
            </a:lvl8pPr>
            <a:lvl9pPr marL="3657600" algn="l" defTabSz="914400" rtl="0" eaLnBrk="1" latinLnBrk="0" hangingPunct="1">
              <a:defRPr kumimoji="1" sz="2400" kern="1200">
                <a:solidFill>
                  <a:schemeClr val="tx1"/>
                </a:solidFill>
                <a:latin typeface="Times New Roman" pitchFamily="18" charset="0"/>
                <a:ea typeface="+mn-ea"/>
                <a:cs typeface="+mn-cs"/>
              </a:defRPr>
            </a:lvl9pPr>
          </a:lstStyle>
          <a:p>
            <a:pPr algn="r">
              <a:defRPr/>
            </a:pPr>
            <a:fld id="{255B1080-B92A-4EFB-AB27-FF2F930DAF6A}" type="slidenum">
              <a:rPr lang="en-US" altLang="ja-JP" sz="1600" b="1" smtClean="0">
                <a:solidFill>
                  <a:schemeClr val="tx1"/>
                </a:solidFill>
                <a:latin typeface="+mj-lt"/>
              </a:rPr>
              <a:pPr algn="r">
                <a:defRPr/>
              </a:pPr>
              <a:t>‹#›</a:t>
            </a:fld>
            <a:endParaRPr lang="en-US" altLang="ja-JP" sz="1600" b="1" dirty="0">
              <a:solidFill>
                <a:schemeClr val="tx1"/>
              </a:solidFill>
              <a:latin typeface="+mj-lt"/>
            </a:endParaRPr>
          </a:p>
        </p:txBody>
      </p:sp>
    </p:spTree>
  </p:cSld>
  <p:clrMap bg1="lt1" tx1="dk1" bg2="lt2" tx2="dk2" accent1="accent1" accent2="accent2" accent3="accent3" accent4="accent4" accent5="accent5" accent6="accent6" hlink="hlink" folHlink="folHlink"/>
  <p:sldLayoutIdLst>
    <p:sldLayoutId id="2147483911" r:id="rId1"/>
    <p:sldLayoutId id="2147483912" r:id="rId2"/>
    <p:sldLayoutId id="2147483913" r:id="rId3"/>
    <p:sldLayoutId id="2147483914" r:id="rId4"/>
    <p:sldLayoutId id="2147483915" r:id="rId5"/>
    <p:sldLayoutId id="2147483916" r:id="rId6"/>
    <p:sldLayoutId id="2147483917" r:id="rId7"/>
    <p:sldLayoutId id="2147483918" r:id="rId8"/>
    <p:sldLayoutId id="2147483919" r:id="rId9"/>
    <p:sldLayoutId id="2147483920" r:id="rId10"/>
    <p:sldLayoutId id="2147483921" r:id="rId11"/>
    <p:sldLayoutId id="2147483922" r:id="rId12"/>
    <p:sldLayoutId id="2147483923" r:id="rId13"/>
    <p:sldLayoutId id="2147483924" r:id="rId14"/>
  </p:sldLayoutIdLst>
  <p:timing>
    <p:tnLst>
      <p:par>
        <p:cTn id="1" dur="indefinite" restart="never" nodeType="tmRoot"/>
      </p:par>
    </p:tnLst>
  </p:timing>
  <p:hf sldNum="0" hdr="0" ftr="0" dt="0"/>
  <p:txStyles>
    <p:titleStyle>
      <a:lvl1pPr algn="r" rtl="0" eaLnBrk="1" fontAlgn="base" hangingPunct="1">
        <a:spcBef>
          <a:spcPct val="0"/>
        </a:spcBef>
        <a:spcAft>
          <a:spcPct val="0"/>
        </a:spcAft>
        <a:defRPr kumimoji="1" sz="2700" b="1">
          <a:solidFill>
            <a:schemeClr val="tx2"/>
          </a:solidFill>
          <a:latin typeface="+mj-lt"/>
          <a:ea typeface="+mj-ea"/>
          <a:cs typeface="+mj-cs"/>
        </a:defRPr>
      </a:lvl1pPr>
      <a:lvl2pPr algn="r" rtl="0" eaLnBrk="1" fontAlgn="base" hangingPunct="1">
        <a:spcBef>
          <a:spcPct val="0"/>
        </a:spcBef>
        <a:spcAft>
          <a:spcPct val="0"/>
        </a:spcAft>
        <a:defRPr kumimoji="1" sz="2700" b="1">
          <a:solidFill>
            <a:schemeClr val="tx2"/>
          </a:solidFill>
          <a:latin typeface="Arial" charset="0"/>
          <a:cs typeface="Arial" charset="0"/>
        </a:defRPr>
      </a:lvl2pPr>
      <a:lvl3pPr algn="r" rtl="0" eaLnBrk="1" fontAlgn="base" hangingPunct="1">
        <a:spcBef>
          <a:spcPct val="0"/>
        </a:spcBef>
        <a:spcAft>
          <a:spcPct val="0"/>
        </a:spcAft>
        <a:defRPr kumimoji="1" sz="2700" b="1">
          <a:solidFill>
            <a:schemeClr val="tx2"/>
          </a:solidFill>
          <a:latin typeface="Arial" charset="0"/>
          <a:cs typeface="Arial" charset="0"/>
        </a:defRPr>
      </a:lvl3pPr>
      <a:lvl4pPr algn="r" rtl="0" eaLnBrk="1" fontAlgn="base" hangingPunct="1">
        <a:spcBef>
          <a:spcPct val="0"/>
        </a:spcBef>
        <a:spcAft>
          <a:spcPct val="0"/>
        </a:spcAft>
        <a:defRPr kumimoji="1" sz="2700" b="1">
          <a:solidFill>
            <a:schemeClr val="tx2"/>
          </a:solidFill>
          <a:latin typeface="Arial" charset="0"/>
          <a:cs typeface="Arial" charset="0"/>
        </a:defRPr>
      </a:lvl4pPr>
      <a:lvl5pPr algn="r" rtl="0" eaLnBrk="1" fontAlgn="base" hangingPunct="1">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kumimoji="1" sz="2500">
          <a:solidFill>
            <a:schemeClr val="tx1"/>
          </a:solidFill>
          <a:latin typeface="+mj-lt"/>
          <a:ea typeface="+mn-ea"/>
          <a:cs typeface="+mn-cs"/>
        </a:defRPr>
      </a:lvl1pPr>
      <a:lvl2pPr marL="742950" indent="-285750" algn="l" rtl="0" eaLnBrk="1" fontAlgn="base" hangingPunct="1">
        <a:spcBef>
          <a:spcPct val="20000"/>
        </a:spcBef>
        <a:spcAft>
          <a:spcPct val="0"/>
        </a:spcAft>
        <a:buChar char="–"/>
        <a:defRPr kumimoji="1" sz="2000">
          <a:solidFill>
            <a:schemeClr val="tx1"/>
          </a:solidFill>
          <a:latin typeface="+mj-lt"/>
          <a:cs typeface="+mn-cs"/>
        </a:defRPr>
      </a:lvl2pPr>
      <a:lvl3pPr marL="1143000" indent="-228600" algn="l" rtl="0" eaLnBrk="1" fontAlgn="base" hangingPunct="1">
        <a:spcBef>
          <a:spcPct val="20000"/>
        </a:spcBef>
        <a:spcAft>
          <a:spcPct val="0"/>
        </a:spcAft>
        <a:buChar char="•"/>
        <a:defRPr kumimoji="1" sz="2000">
          <a:solidFill>
            <a:schemeClr val="tx1"/>
          </a:solidFill>
          <a:latin typeface="+mj-lt"/>
          <a:cs typeface="+mn-cs"/>
        </a:defRPr>
      </a:lvl3pPr>
      <a:lvl4pPr marL="1600200" indent="-228600" algn="l" rtl="0" eaLnBrk="1" fontAlgn="base" hangingPunct="1">
        <a:spcBef>
          <a:spcPct val="20000"/>
        </a:spcBef>
        <a:spcAft>
          <a:spcPct val="0"/>
        </a:spcAft>
        <a:buChar char="–"/>
        <a:defRPr kumimoji="1" sz="2000">
          <a:solidFill>
            <a:schemeClr val="tx1"/>
          </a:solidFill>
          <a:latin typeface="+mj-lt"/>
          <a:cs typeface="+mn-cs"/>
        </a:defRPr>
      </a:lvl4pPr>
      <a:lvl5pPr marL="2057400" indent="-228600" algn="l" rtl="0" eaLnBrk="1" fontAlgn="base" hangingPunct="1">
        <a:spcBef>
          <a:spcPct val="20000"/>
        </a:spcBef>
        <a:spcAft>
          <a:spcPct val="0"/>
        </a:spcAft>
        <a:buChar char="»"/>
        <a:defRPr kumimoji="1" sz="1500">
          <a:solidFill>
            <a:schemeClr val="tx1"/>
          </a:solidFill>
          <a:latin typeface="+mj-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063A7A2D-1ADC-4B5D-B5CA-136C64C5AB8C}"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dirty="0" smtClean="0">
              <a:solidFill>
                <a:schemeClr val="bg2"/>
              </a:solidFill>
              <a:latin typeface="Arial" pitchFamily="34" charset="0"/>
              <a:ea typeface="ＭＳ Ｐゴシック" pitchFamily="50" charset="-128"/>
              <a:cs typeface="Arial" pitchFamily="34" charset="0"/>
            </a:endParaRPr>
          </a:p>
        </p:txBody>
      </p:sp>
      <p:sp>
        <p:nvSpPr>
          <p:cNvPr id="8195"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8196"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3926" r:id="rId1"/>
    <p:sldLayoutId id="2147483927" r:id="rId2"/>
    <p:sldLayoutId id="2147483928" r:id="rId3"/>
    <p:sldLayoutId id="2147483929" r:id="rId4"/>
    <p:sldLayoutId id="2147483930" r:id="rId5"/>
    <p:sldLayoutId id="2147483931" r:id="rId6"/>
    <p:sldLayoutId id="2147483932" r:id="rId7"/>
    <p:sldLayoutId id="2147483933" r:id="rId8"/>
    <p:sldLayoutId id="2147483934" r:id="rId9"/>
    <p:sldLayoutId id="2147483935" r:id="rId10"/>
    <p:sldLayoutId id="2147483936"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51327BB8-11AB-4758-9AAC-AF177916745D}"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dirty="0" smtClean="0">
              <a:solidFill>
                <a:schemeClr val="bg2"/>
              </a:solidFill>
              <a:latin typeface="Arial" pitchFamily="34" charset="0"/>
              <a:ea typeface="ＭＳ Ｐゴシック" pitchFamily="50" charset="-128"/>
              <a:cs typeface="Arial" pitchFamily="34" charset="0"/>
            </a:endParaRPr>
          </a:p>
        </p:txBody>
      </p:sp>
      <p:sp>
        <p:nvSpPr>
          <p:cNvPr id="9219"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9220"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
        <p:nvSpPr>
          <p:cNvPr id="9221" name="Text Box 5"/>
          <p:cNvSpPr txBox="1">
            <a:spLocks noChangeArrowheads="1"/>
          </p:cNvSpPr>
          <p:nvPr/>
        </p:nvSpPr>
        <p:spPr bwMode="auto">
          <a:xfrm>
            <a:off x="695325" y="6553200"/>
            <a:ext cx="7653338" cy="304800"/>
          </a:xfrm>
          <a:prstGeom prst="rect">
            <a:avLst/>
          </a:prstGeom>
          <a:noFill/>
          <a:ln>
            <a:noFill/>
          </a:ln>
          <a:effectLs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r>
              <a:rPr kumimoji="0" lang="en-US" altLang="ja-JP" sz="1400" dirty="0" err="1" smtClean="0">
                <a:solidFill>
                  <a:schemeClr val="bg2"/>
                </a:solidFill>
                <a:latin typeface="Arial" pitchFamily="34" charset="0"/>
                <a:ea typeface="ＭＳ Ｐゴシック" pitchFamily="50" charset="-128"/>
                <a:cs typeface="Arial" pitchFamily="34" charset="0"/>
              </a:rPr>
              <a:t>Chiến</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lược</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phát</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triển</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Doanh</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nghiệp</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vừa</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và</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nhỏ</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Việt</a:t>
            </a:r>
            <a:r>
              <a:rPr kumimoji="0" lang="en-US" altLang="ja-JP" sz="1400" dirty="0" smtClean="0">
                <a:solidFill>
                  <a:schemeClr val="bg2"/>
                </a:solidFill>
                <a:latin typeface="Arial" pitchFamily="34" charset="0"/>
                <a:ea typeface="ＭＳ Ｐゴシック" pitchFamily="50" charset="-128"/>
                <a:cs typeface="Arial" pitchFamily="34" charset="0"/>
              </a:rPr>
              <a:t> Nam – Viet SME strategy for development</a:t>
            </a:r>
          </a:p>
        </p:txBody>
      </p:sp>
    </p:spTree>
  </p:cSld>
  <p:clrMap bg1="lt1" tx1="dk1" bg2="lt2" tx2="dk2" accent1="accent1" accent2="accent2" accent3="accent3" accent4="accent4" accent5="accent5" accent6="accent6" hlink="hlink" folHlink="folHlink"/>
  <p:sldLayoutIdLst>
    <p:sldLayoutId id="2147483938" r:id="rId1"/>
    <p:sldLayoutId id="2147483939" r:id="rId2"/>
    <p:sldLayoutId id="2147483940" r:id="rId3"/>
    <p:sldLayoutId id="2147483941" r:id="rId4"/>
    <p:sldLayoutId id="2147483942" r:id="rId5"/>
    <p:sldLayoutId id="2147483943" r:id="rId6"/>
    <p:sldLayoutId id="2147483944" r:id="rId7"/>
    <p:sldLayoutId id="2147483945" r:id="rId8"/>
    <p:sldLayoutId id="2147483946" r:id="rId9"/>
    <p:sldLayoutId id="2147483947" r:id="rId10"/>
    <p:sldLayoutId id="2147483948"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5" descr="Logo SE A4 Blanc"/>
          <p:cNvPicPr>
            <a:picLocks noChangeAspect="1" noChangeArrowheads="1"/>
          </p:cNvPicPr>
          <p:nvPr/>
        </p:nvPicPr>
        <p:blipFill>
          <a:blip r:embed="rId13" cstate="print">
            <a:extLst>
              <a:ext uri="{28A0092B-C50C-407E-A947-70E740481C1C}">
                <a14:useLocalDpi xmlns:a14="http://schemas.microsoft.com/office/drawing/2010/main" xmlns=""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43"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10244"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
        <p:nvSpPr>
          <p:cNvPr id="8" name="Footer Placeholder 4"/>
          <p:cNvSpPr>
            <a:spLocks noGrp="1" noChangeArrowheads="1"/>
          </p:cNvSpPr>
          <p:nvPr>
            <p:ph type="ftr" sz="quarter" idx="3"/>
          </p:nvPr>
        </p:nvSpPr>
        <p:spPr bwMode="auto">
          <a:xfrm>
            <a:off x="6372225" y="5229225"/>
            <a:ext cx="2270125" cy="136842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kumimoji="0" sz="9600">
                <a:ea typeface="ＭＳ Ｐゴシック" pitchFamily="50" charset="-128"/>
                <a:cs typeface="Arial" pitchFamily="34" charset="0"/>
              </a:defRPr>
            </a:lvl1pPr>
          </a:lstStyle>
          <a:p>
            <a:pPr>
              <a:defRPr/>
            </a:pPr>
            <a:endParaRPr lang="en-US" altLang="ja-JP"/>
          </a:p>
        </p:txBody>
      </p:sp>
    </p:spTree>
  </p:cSld>
  <p:clrMap bg1="dk2" tx1="lt1" bg2="dk1" tx2="lt2" accent1="accent1" accent2="accent2" accent3="accent3" accent4="accent4" accent5="accent5" accent6="accent6" hlink="hlink" folHlink="folHlink"/>
  <p:sldLayoutIdLst>
    <p:sldLayoutId id="2147483950" r:id="rId1"/>
    <p:sldLayoutId id="2147483951" r:id="rId2"/>
    <p:sldLayoutId id="2147483952" r:id="rId3"/>
    <p:sldLayoutId id="2147483953" r:id="rId4"/>
    <p:sldLayoutId id="2147483954" r:id="rId5"/>
    <p:sldLayoutId id="2147483955" r:id="rId6"/>
    <p:sldLayoutId id="2147483956" r:id="rId7"/>
    <p:sldLayoutId id="2147483957" r:id="rId8"/>
    <p:sldLayoutId id="2147483958" r:id="rId9"/>
    <p:sldLayoutId id="2147483959" r:id="rId10"/>
    <p:sldLayoutId id="2147483960"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1" fontAlgn="base" hangingPunct="1">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1" fontAlgn="base" hangingPunct="1">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468313" y="6577013"/>
            <a:ext cx="822325" cy="122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US" altLang="ja-JP" sz="800" smtClean="0"/>
              <a:t>Schneider Electric</a:t>
            </a:r>
          </a:p>
        </p:txBody>
      </p:sp>
      <p:sp>
        <p:nvSpPr>
          <p:cNvPr id="11267"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A7D328E2-D4B7-40FF-86A9-F429DC21659F}"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smtClean="0">
              <a:solidFill>
                <a:schemeClr val="bg2"/>
              </a:solidFill>
              <a:latin typeface="Arial" pitchFamily="34" charset="0"/>
              <a:ea typeface="ＭＳ Ｐゴシック" pitchFamily="50" charset="-128"/>
              <a:cs typeface="Arial" pitchFamily="34" charset="0"/>
            </a:endParaRPr>
          </a:p>
        </p:txBody>
      </p:sp>
      <p:sp>
        <p:nvSpPr>
          <p:cNvPr id="11268"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11269"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Tree>
  </p:cSld>
  <p:clrMap bg1="lt1" tx1="dk1" bg2="lt2" tx2="dk2" accent1="accent1" accent2="accent2" accent3="accent3" accent4="accent4" accent5="accent5" accent6="accent6" hlink="hlink" folHlink="folHlink"/>
  <p:sldLayoutIdLst>
    <p:sldLayoutId id="2147483962" r:id="rId1"/>
    <p:sldLayoutId id="2147483963" r:id="rId2"/>
    <p:sldLayoutId id="2147483964" r:id="rId3"/>
    <p:sldLayoutId id="2147483965" r:id="rId4"/>
    <p:sldLayoutId id="2147483966" r:id="rId5"/>
    <p:sldLayoutId id="2147483967" r:id="rId6"/>
    <p:sldLayoutId id="2147483968" r:id="rId7"/>
    <p:sldLayoutId id="2147483969" r:id="rId8"/>
    <p:sldLayoutId id="2147483970" r:id="rId9"/>
    <p:sldLayoutId id="2147483971" r:id="rId10"/>
    <p:sldLayoutId id="2147483972"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1" fontAlgn="base" hangingPunct="1">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1" fontAlgn="base" hangingPunct="1">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2290" name="Picture 2" descr="2"/>
          <p:cNvPicPr>
            <a:picLocks noChangeAspect="1" noChangeArrowheads="1"/>
          </p:cNvPicPr>
          <p:nvPr/>
        </p:nvPicPr>
        <p:blipFill>
          <a:blip r:embed="rId14" cstate="print">
            <a:extLst>
              <a:ext uri="{28A0092B-C50C-407E-A947-70E740481C1C}">
                <a14:useLocalDpi xmlns:a14="http://schemas.microsoft.com/office/drawing/2010/main" xmlns="" val="0"/>
              </a:ext>
            </a:extLst>
          </a:blip>
          <a:srcRect/>
          <a:stretch>
            <a:fillRect/>
          </a:stretch>
        </p:blipFill>
        <p:spPr bwMode="auto">
          <a:xfrm>
            <a:off x="0" y="0"/>
            <a:ext cx="3516313" cy="6875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23939" name="Rectangle 3"/>
          <p:cNvSpPr>
            <a:spLocks noGrp="1" noChangeArrowheads="1"/>
          </p:cNvSpPr>
          <p:nvPr>
            <p:ph type="ftr" sz="quarter" idx="3"/>
          </p:nvPr>
        </p:nvSpPr>
        <p:spPr bwMode="auto">
          <a:xfrm>
            <a:off x="2971800" y="6553200"/>
            <a:ext cx="381000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kumimoji="0" sz="1000" b="1">
                <a:ea typeface="ＭＳ Ｐゴシック" pitchFamily="50" charset="-128"/>
                <a:cs typeface="Arial" pitchFamily="34" charset="0"/>
              </a:defRPr>
            </a:lvl1pPr>
          </a:lstStyle>
          <a:p>
            <a:pPr>
              <a:defRPr/>
            </a:pPr>
            <a:endParaRPr lang="en-US" altLang="ja-JP"/>
          </a:p>
        </p:txBody>
      </p:sp>
      <p:sp>
        <p:nvSpPr>
          <p:cNvPr id="423940" name="Rectangle 4"/>
          <p:cNvSpPr>
            <a:spLocks noGrp="1" noChangeArrowheads="1"/>
          </p:cNvSpPr>
          <p:nvPr>
            <p:ph type="sldNum" sz="quarter" idx="4"/>
          </p:nvPr>
        </p:nvSpPr>
        <p:spPr bwMode="auto">
          <a:xfrm>
            <a:off x="7162800" y="6553200"/>
            <a:ext cx="194310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kumimoji="0" sz="1000" b="1">
                <a:ea typeface="ＭＳ Ｐゴシック" pitchFamily="50" charset="-128"/>
                <a:cs typeface="Arial" pitchFamily="34" charset="0"/>
              </a:defRPr>
            </a:lvl1pPr>
          </a:lstStyle>
          <a:p>
            <a:pPr>
              <a:defRPr/>
            </a:pPr>
            <a:fld id="{6D1937EB-E71D-474E-89CA-0FE4C6A77ECF}" type="slidenum">
              <a:rPr lang="en-US" altLang="ja-JP"/>
              <a:pPr>
                <a:defRPr/>
              </a:pPr>
              <a:t>‹#›</a:t>
            </a:fld>
            <a:endParaRPr lang="en-US" altLang="ja-JP"/>
          </a:p>
        </p:txBody>
      </p:sp>
      <p:sp>
        <p:nvSpPr>
          <p:cNvPr id="12293" name="Rectangle 5"/>
          <p:cNvSpPr>
            <a:spLocks noChangeArrowheads="1"/>
          </p:cNvSpPr>
          <p:nvPr/>
        </p:nvSpPr>
        <p:spPr bwMode="auto">
          <a:xfrm>
            <a:off x="0" y="762000"/>
            <a:ext cx="9144000" cy="152400"/>
          </a:xfrm>
          <a:prstGeom prst="rect">
            <a:avLst/>
          </a:prstGeom>
          <a:solidFill>
            <a:srgbClr val="7DFA60">
              <a:alpha val="47058"/>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graphicFrame>
        <p:nvGraphicFramePr>
          <p:cNvPr id="12294" name="Object 6"/>
          <p:cNvGraphicFramePr>
            <a:graphicFrameLocks noChangeAspect="1"/>
          </p:cNvGraphicFramePr>
          <p:nvPr/>
        </p:nvGraphicFramePr>
        <p:xfrm>
          <a:off x="152400" y="76200"/>
          <a:ext cx="838200" cy="830263"/>
        </p:xfrm>
        <a:graphic>
          <a:graphicData uri="http://schemas.openxmlformats.org/presentationml/2006/ole">
            <p:oleObj spid="_x0000_s143362" name="CorelDRAW" r:id="rId15" imgW="6773760" imgH="6706440" progId="">
              <p:embed/>
            </p:oleObj>
          </a:graphicData>
        </a:graphic>
      </p:graphicFrame>
    </p:spTree>
  </p:cSld>
  <p:clrMap bg1="lt1" tx1="dk1" bg2="lt2" tx2="dk2" accent1="accent1" accent2="accent2" accent3="accent3" accent4="accent4" accent5="accent5" accent6="accent6" hlink="hlink" folHlink="folHlink"/>
  <p:sldLayoutIdLst>
    <p:sldLayoutId id="2147483974" r:id="rId1"/>
    <p:sldLayoutId id="2147483975" r:id="rId2"/>
    <p:sldLayoutId id="2147483976" r:id="rId3"/>
    <p:sldLayoutId id="2147483977" r:id="rId4"/>
    <p:sldLayoutId id="2147483978" r:id="rId5"/>
    <p:sldLayoutId id="2147483979" r:id="rId6"/>
    <p:sldLayoutId id="2147483980" r:id="rId7"/>
    <p:sldLayoutId id="2147483981" r:id="rId8"/>
    <p:sldLayoutId id="2147483982" r:id="rId9"/>
    <p:sldLayoutId id="2147483983" r:id="rId10"/>
    <p:sldLayoutId id="2147483984" r:id="rId11"/>
  </p:sldLayoutIdLst>
  <p:hf sldNum="0" hdr="0" ftr="0" dt="0"/>
  <p:txStyles>
    <p:titleStyle>
      <a:lvl1pPr algn="l" rtl="0" eaLnBrk="1" fontAlgn="base" hangingPunct="1">
        <a:spcBef>
          <a:spcPct val="0"/>
        </a:spcBef>
        <a:spcAft>
          <a:spcPct val="0"/>
        </a:spcAft>
        <a:defRPr kumimoji="1" sz="4000">
          <a:solidFill>
            <a:schemeClr val="tx2"/>
          </a:solidFill>
          <a:latin typeface="+mj-lt"/>
          <a:ea typeface="+mj-ea"/>
          <a:cs typeface="+mj-cs"/>
        </a:defRPr>
      </a:lvl1pPr>
      <a:lvl2pPr algn="l" rtl="0" eaLnBrk="1" fontAlgn="base" hangingPunct="1">
        <a:spcBef>
          <a:spcPct val="0"/>
        </a:spcBef>
        <a:spcAft>
          <a:spcPct val="0"/>
        </a:spcAft>
        <a:defRPr kumimoji="1" sz="4000">
          <a:solidFill>
            <a:schemeClr val="tx2"/>
          </a:solidFill>
          <a:latin typeface="Arial" charset="0"/>
        </a:defRPr>
      </a:lvl2pPr>
      <a:lvl3pPr algn="l" rtl="0" eaLnBrk="1" fontAlgn="base" hangingPunct="1">
        <a:spcBef>
          <a:spcPct val="0"/>
        </a:spcBef>
        <a:spcAft>
          <a:spcPct val="0"/>
        </a:spcAft>
        <a:defRPr kumimoji="1" sz="4000">
          <a:solidFill>
            <a:schemeClr val="tx2"/>
          </a:solidFill>
          <a:latin typeface="Arial" charset="0"/>
        </a:defRPr>
      </a:lvl3pPr>
      <a:lvl4pPr algn="l" rtl="0" eaLnBrk="1" fontAlgn="base" hangingPunct="1">
        <a:spcBef>
          <a:spcPct val="0"/>
        </a:spcBef>
        <a:spcAft>
          <a:spcPct val="0"/>
        </a:spcAft>
        <a:defRPr kumimoji="1" sz="4000">
          <a:solidFill>
            <a:schemeClr val="tx2"/>
          </a:solidFill>
          <a:latin typeface="Arial" charset="0"/>
        </a:defRPr>
      </a:lvl4pPr>
      <a:lvl5pPr algn="l" rtl="0" eaLnBrk="1" fontAlgn="base" hangingPunct="1">
        <a:spcBef>
          <a:spcPct val="0"/>
        </a:spcBef>
        <a:spcAft>
          <a:spcPct val="0"/>
        </a:spcAft>
        <a:defRPr kumimoji="1" sz="4000">
          <a:solidFill>
            <a:schemeClr val="tx2"/>
          </a:solidFill>
          <a:latin typeface="Arial" charset="0"/>
        </a:defRPr>
      </a:lvl5pPr>
      <a:lvl6pPr marL="457200" algn="l" rtl="0" eaLnBrk="1" fontAlgn="base" hangingPunct="1">
        <a:spcBef>
          <a:spcPct val="0"/>
        </a:spcBef>
        <a:spcAft>
          <a:spcPct val="0"/>
        </a:spcAft>
        <a:defRPr kumimoji="1" sz="4000">
          <a:solidFill>
            <a:schemeClr val="tx2"/>
          </a:solidFill>
          <a:latin typeface="Arial" charset="0"/>
        </a:defRPr>
      </a:lvl6pPr>
      <a:lvl7pPr marL="914400" algn="l" rtl="0" eaLnBrk="1" fontAlgn="base" hangingPunct="1">
        <a:spcBef>
          <a:spcPct val="0"/>
        </a:spcBef>
        <a:spcAft>
          <a:spcPct val="0"/>
        </a:spcAft>
        <a:defRPr kumimoji="1" sz="4000">
          <a:solidFill>
            <a:schemeClr val="tx2"/>
          </a:solidFill>
          <a:latin typeface="Arial" charset="0"/>
        </a:defRPr>
      </a:lvl7pPr>
      <a:lvl8pPr marL="1371600" algn="l" rtl="0" eaLnBrk="1" fontAlgn="base" hangingPunct="1">
        <a:spcBef>
          <a:spcPct val="0"/>
        </a:spcBef>
        <a:spcAft>
          <a:spcPct val="0"/>
        </a:spcAft>
        <a:defRPr kumimoji="1" sz="4000">
          <a:solidFill>
            <a:schemeClr val="tx2"/>
          </a:solidFill>
          <a:latin typeface="Arial" charset="0"/>
        </a:defRPr>
      </a:lvl8pPr>
      <a:lvl9pPr marL="1828800" algn="l" rtl="0" eaLnBrk="1" fontAlgn="base" hangingPunct="1">
        <a:spcBef>
          <a:spcPct val="0"/>
        </a:spcBef>
        <a:spcAft>
          <a:spcPct val="0"/>
        </a:spcAft>
        <a:defRPr kumimoji="1" sz="4000">
          <a:solidFill>
            <a:schemeClr val="tx2"/>
          </a:solidFill>
          <a:latin typeface="Arial" charset="0"/>
        </a:defRPr>
      </a:lvl9pPr>
    </p:titleStyle>
    <p:bodyStyle>
      <a:lvl1pPr marL="447675" indent="-447675" algn="l" rtl="0" eaLnBrk="1" fontAlgn="base" hangingPunct="1">
        <a:spcBef>
          <a:spcPct val="20000"/>
        </a:spcBef>
        <a:spcAft>
          <a:spcPct val="0"/>
        </a:spcAft>
        <a:buClr>
          <a:schemeClr val="accent1"/>
        </a:buClr>
        <a:buSzPct val="70000"/>
        <a:buFont typeface="Wingdings" pitchFamily="2" charset="2"/>
        <a:buChar char="n"/>
        <a:defRPr kumimoji="1" sz="3200">
          <a:solidFill>
            <a:schemeClr val="tx1"/>
          </a:solidFill>
          <a:latin typeface="+mn-lt"/>
          <a:ea typeface="+mn-ea"/>
          <a:cs typeface="+mn-cs"/>
        </a:defRPr>
      </a:lvl1pPr>
      <a:lvl2pPr marL="889000" indent="-439738" algn="l" rtl="0" eaLnBrk="1" fontAlgn="base" hangingPunct="1">
        <a:spcBef>
          <a:spcPct val="20000"/>
        </a:spcBef>
        <a:spcAft>
          <a:spcPct val="0"/>
        </a:spcAft>
        <a:buClr>
          <a:schemeClr val="hlink"/>
        </a:buClr>
        <a:buSzPct val="65000"/>
        <a:buFont typeface="Wingdings" pitchFamily="2" charset="2"/>
        <a:buChar char="¡"/>
        <a:defRPr kumimoji="1" sz="2800">
          <a:solidFill>
            <a:schemeClr val="tx1"/>
          </a:solidFill>
          <a:latin typeface="+mn-lt"/>
        </a:defRPr>
      </a:lvl2pPr>
      <a:lvl3pPr marL="1293813" indent="-403225" algn="l" rtl="0" eaLnBrk="1" fontAlgn="base" hangingPunct="1">
        <a:spcBef>
          <a:spcPct val="20000"/>
        </a:spcBef>
        <a:spcAft>
          <a:spcPct val="0"/>
        </a:spcAft>
        <a:buClr>
          <a:schemeClr val="accent1"/>
        </a:buClr>
        <a:buSzPct val="70000"/>
        <a:buFont typeface="Wingdings" pitchFamily="2" charset="2"/>
        <a:buChar char="n"/>
        <a:defRPr kumimoji="1" sz="2400">
          <a:solidFill>
            <a:schemeClr val="tx1"/>
          </a:solidFill>
          <a:latin typeface="+mn-lt"/>
        </a:defRPr>
      </a:lvl3pPr>
      <a:lvl4pPr marL="1681163" indent="-385763" algn="l" rtl="0" eaLnBrk="1" fontAlgn="base" hangingPunct="1">
        <a:spcBef>
          <a:spcPct val="20000"/>
        </a:spcBef>
        <a:spcAft>
          <a:spcPct val="0"/>
        </a:spcAft>
        <a:buClr>
          <a:schemeClr val="hlink"/>
        </a:buClr>
        <a:buSzPct val="75000"/>
        <a:buFont typeface="Wingdings" pitchFamily="2" charset="2"/>
        <a:buChar char="¡"/>
        <a:defRPr kumimoji="1" sz="2000">
          <a:solidFill>
            <a:schemeClr val="tx1"/>
          </a:solidFill>
          <a:latin typeface="+mn-lt"/>
        </a:defRPr>
      </a:lvl4pPr>
      <a:lvl5pPr marL="20701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5pPr>
      <a:lvl6pPr marL="25273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6pPr>
      <a:lvl7pPr marL="29845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7pPr>
      <a:lvl8pPr marL="34417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8pPr>
      <a:lvl9pPr marL="38989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7620000" cy="6858000"/>
            <a:chOff x="0" y="0"/>
            <a:chExt cx="4800" cy="4320"/>
          </a:xfrm>
        </p:grpSpPr>
        <p:grpSp>
          <p:nvGrpSpPr>
            <p:cNvPr id="3" name="Group 3"/>
            <p:cNvGrpSpPr>
              <a:grpSpLocks/>
            </p:cNvGrpSpPr>
            <p:nvPr userDrawn="1"/>
          </p:nvGrpSpPr>
          <p:grpSpPr bwMode="auto">
            <a:xfrm>
              <a:off x="0" y="0"/>
              <a:ext cx="2016" cy="4320"/>
              <a:chOff x="0" y="0"/>
              <a:chExt cx="2016" cy="4320"/>
            </a:xfrm>
          </p:grpSpPr>
          <p:sp>
            <p:nvSpPr>
              <p:cNvPr id="13324" name="Rectangle 4"/>
              <p:cNvSpPr>
                <a:spLocks noChangeArrowheads="1"/>
              </p:cNvSpPr>
              <p:nvPr userDrawn="1"/>
            </p:nvSpPr>
            <p:spPr bwMode="auto">
              <a:xfrm>
                <a:off x="0" y="0"/>
                <a:ext cx="480" cy="4320"/>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sp>
            <p:nvSpPr>
              <p:cNvPr id="13325" name="Freeform 5"/>
              <p:cNvSpPr>
                <a:spLocks/>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xtLst>
                <a:ext uri="{91240B29-F687-4F45-9708-019B960494DF}">
                  <a14:hiddenLine xmlns:a14="http://schemas.microsoft.com/office/drawing/2010/main" xmlns="" w="9525" cap="flat" cmpd="sng">
                    <a:solidFill>
                      <a:srgbClr val="000000"/>
                    </a:solidFill>
                    <a:prstDash val="solid"/>
                    <a:miter lim="800000"/>
                    <a:headEnd type="none" w="med" len="med"/>
                    <a:tailEnd type="none" w="med" len="med"/>
                  </a14:hiddenLine>
                </a:ext>
              </a:extLst>
            </p:spPr>
            <p:txBody>
              <a:bodyPr wrap="none"/>
              <a:lstStyle/>
              <a:p>
                <a:endParaRPr lang="ja-JP" altLang="en-US"/>
              </a:p>
            </p:txBody>
          </p:sp>
        </p:grpSp>
        <p:grpSp>
          <p:nvGrpSpPr>
            <p:cNvPr id="4" name="Group 6"/>
            <p:cNvGrpSpPr>
              <a:grpSpLocks/>
            </p:cNvGrpSpPr>
            <p:nvPr/>
          </p:nvGrpSpPr>
          <p:grpSpPr bwMode="auto">
            <a:xfrm>
              <a:off x="144" y="1248"/>
              <a:ext cx="4656" cy="201"/>
              <a:chOff x="144" y="1248"/>
              <a:chExt cx="4656" cy="201"/>
            </a:xfrm>
          </p:grpSpPr>
          <p:sp>
            <p:nvSpPr>
              <p:cNvPr id="13322" name="AutoShape 7"/>
              <p:cNvSpPr>
                <a:spLocks noChangeArrowheads="1"/>
              </p:cNvSpPr>
              <p:nvPr/>
            </p:nvSpPr>
            <p:spPr bwMode="auto">
              <a:xfrm>
                <a:off x="384" y="1248"/>
                <a:ext cx="4416" cy="200"/>
              </a:xfrm>
              <a:prstGeom prst="roundRect">
                <a:avLst>
                  <a:gd name="adj" fmla="val 0"/>
                </a:avLst>
              </a:prstGeom>
              <a:solidFill>
                <a:schemeClr val="hlink"/>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sp>
            <p:nvSpPr>
              <p:cNvPr id="13323" name="AutoShape 8"/>
              <p:cNvSpPr>
                <a:spLocks noChangeArrowheads="1"/>
              </p:cNvSpPr>
              <p:nvPr/>
            </p:nvSpPr>
            <p:spPr bwMode="auto">
              <a:xfrm flipH="1">
                <a:off x="144" y="1248"/>
                <a:ext cx="248" cy="201"/>
              </a:xfrm>
              <a:prstGeom prst="flowChartDelay">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grpSp>
      </p:grpSp>
      <p:sp>
        <p:nvSpPr>
          <p:cNvPr id="13315" name="AutoShape 9"/>
          <p:cNvSpPr>
            <a:spLocks noGrp="1" noChangeArrowheads="1"/>
          </p:cNvSpPr>
          <p:nvPr>
            <p:ph type="title"/>
          </p:nvPr>
        </p:nvSpPr>
        <p:spPr bwMode="auto">
          <a:xfrm>
            <a:off x="762000" y="762000"/>
            <a:ext cx="7924800" cy="1143000"/>
          </a:xfrm>
          <a:prstGeom prst="roundRect">
            <a:avLst>
              <a:gd name="adj" fmla="val 21667"/>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b" anchorCtr="0" compatLnSpc="1">
            <a:prstTxWarp prst="textNoShape">
              <a:avLst/>
            </a:prstTxWarp>
          </a:bodyPr>
          <a:lstStyle/>
          <a:p>
            <a:pPr lvl="0"/>
            <a:r>
              <a:rPr lang="en-US" altLang="ja-JP" smtClean="0"/>
              <a:t>Click to edit Master title style</a:t>
            </a:r>
          </a:p>
        </p:txBody>
      </p:sp>
      <p:sp>
        <p:nvSpPr>
          <p:cNvPr id="13316" name="Rectangle 10"/>
          <p:cNvSpPr>
            <a:spLocks noGrp="1" noChangeArrowheads="1"/>
          </p:cNvSpPr>
          <p:nvPr>
            <p:ph type="body" idx="1"/>
          </p:nvPr>
        </p:nvSpPr>
        <p:spPr bwMode="auto">
          <a:xfrm>
            <a:off x="838200" y="2362200"/>
            <a:ext cx="7693025" cy="3724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428043" name="Rectangle 11"/>
          <p:cNvSpPr>
            <a:spLocks noGrp="1" noChangeArrowheads="1"/>
          </p:cNvSpPr>
          <p:nvPr>
            <p:ph type="dt" sz="half" idx="2"/>
          </p:nvPr>
        </p:nvSpPr>
        <p:spPr bwMode="auto">
          <a:xfrm>
            <a:off x="2438400" y="6248400"/>
            <a:ext cx="2130425" cy="474663"/>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kumimoji="0" sz="1400">
                <a:ea typeface="ＭＳ Ｐゴシック" pitchFamily="50" charset="-128"/>
                <a:cs typeface="Arial" pitchFamily="34" charset="0"/>
              </a:defRPr>
            </a:lvl1pPr>
          </a:lstStyle>
          <a:p>
            <a:pPr>
              <a:defRPr/>
            </a:pPr>
            <a:endParaRPr lang="en-US" altLang="ja-JP"/>
          </a:p>
        </p:txBody>
      </p:sp>
      <p:sp>
        <p:nvSpPr>
          <p:cNvPr id="428044" name="Rectangle 12"/>
          <p:cNvSpPr>
            <a:spLocks noGrp="1" noChangeArrowheads="1"/>
          </p:cNvSpPr>
          <p:nvPr>
            <p:ph type="ftr" sz="quarter" idx="3"/>
          </p:nvPr>
        </p:nvSpPr>
        <p:spPr bwMode="auto">
          <a:xfrm>
            <a:off x="5791200" y="6248400"/>
            <a:ext cx="2897188" cy="474663"/>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ctr">
              <a:defRPr kumimoji="0" sz="1400">
                <a:ea typeface="ＭＳ Ｐゴシック" pitchFamily="50" charset="-128"/>
                <a:cs typeface="Arial" pitchFamily="34" charset="0"/>
              </a:defRPr>
            </a:lvl1pPr>
          </a:lstStyle>
          <a:p>
            <a:pPr>
              <a:defRPr/>
            </a:pPr>
            <a:endParaRPr lang="en-US" altLang="ja-JP"/>
          </a:p>
        </p:txBody>
      </p:sp>
      <p:sp>
        <p:nvSpPr>
          <p:cNvPr id="428045" name="Rectangle 13"/>
          <p:cNvSpPr>
            <a:spLocks noGrp="1" noChangeArrowheads="1"/>
          </p:cNvSpPr>
          <p:nvPr>
            <p:ph type="sldNum" sz="quarter" idx="4"/>
          </p:nvPr>
        </p:nvSpPr>
        <p:spPr bwMode="auto">
          <a:xfrm>
            <a:off x="84138" y="6242050"/>
            <a:ext cx="587375" cy="488950"/>
          </a:xfrm>
          <a:prstGeom prst="rect">
            <a:avLst/>
          </a:prstGeom>
          <a:noFill/>
          <a:ln>
            <a:noFill/>
          </a:ln>
          <a:effectLst/>
          <a:extLst/>
        </p:spPr>
        <p:txBody>
          <a:bodyPr vert="horz" wrap="square" lIns="91440" tIns="45720" rIns="91440" bIns="45720" numCol="1" anchor="b" anchorCtr="1" compatLnSpc="1">
            <a:prstTxWarp prst="textNoShape">
              <a:avLst/>
            </a:prstTxWarp>
          </a:bodyPr>
          <a:lstStyle>
            <a:lvl1pPr>
              <a:defRPr kumimoji="0" sz="2600" b="1">
                <a:solidFill>
                  <a:schemeClr val="bg1"/>
                </a:solidFill>
                <a:ea typeface="ＭＳ Ｐゴシック" pitchFamily="50" charset="-128"/>
                <a:cs typeface="Arial" pitchFamily="34" charset="0"/>
              </a:defRPr>
            </a:lvl1pPr>
          </a:lstStyle>
          <a:p>
            <a:pPr>
              <a:defRPr/>
            </a:pPr>
            <a:fld id="{A827A394-2FD4-421D-AB05-6F6DFD9BDFE4}"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Lst>
  <p:hf sldNum="0" hdr="0" ftr="0" dt="0"/>
  <p:txStyles>
    <p:titleStyle>
      <a:lvl1pPr algn="l" rtl="0" eaLnBrk="1" fontAlgn="base" hangingPunct="1">
        <a:lnSpc>
          <a:spcPct val="90000"/>
        </a:lnSpc>
        <a:spcBef>
          <a:spcPct val="0"/>
        </a:spcBef>
        <a:spcAft>
          <a:spcPct val="0"/>
        </a:spcAft>
        <a:defRPr kumimoji="1" sz="3600" b="1">
          <a:solidFill>
            <a:schemeClr val="tx2"/>
          </a:solidFill>
          <a:latin typeface="+mj-lt"/>
          <a:ea typeface="+mj-ea"/>
          <a:cs typeface="+mj-cs"/>
        </a:defRPr>
      </a:lvl1pPr>
      <a:lvl2pPr algn="l" rtl="0" eaLnBrk="1" fontAlgn="base" hangingPunct="1">
        <a:lnSpc>
          <a:spcPct val="90000"/>
        </a:lnSpc>
        <a:spcBef>
          <a:spcPct val="0"/>
        </a:spcBef>
        <a:spcAft>
          <a:spcPct val="0"/>
        </a:spcAft>
        <a:defRPr kumimoji="1" sz="3600" b="1">
          <a:solidFill>
            <a:schemeClr val="tx2"/>
          </a:solidFill>
          <a:latin typeface="Arial" charset="0"/>
        </a:defRPr>
      </a:lvl2pPr>
      <a:lvl3pPr algn="l" rtl="0" eaLnBrk="1" fontAlgn="base" hangingPunct="1">
        <a:lnSpc>
          <a:spcPct val="90000"/>
        </a:lnSpc>
        <a:spcBef>
          <a:spcPct val="0"/>
        </a:spcBef>
        <a:spcAft>
          <a:spcPct val="0"/>
        </a:spcAft>
        <a:defRPr kumimoji="1" sz="3600" b="1">
          <a:solidFill>
            <a:schemeClr val="tx2"/>
          </a:solidFill>
          <a:latin typeface="Arial" charset="0"/>
        </a:defRPr>
      </a:lvl3pPr>
      <a:lvl4pPr algn="l" rtl="0" eaLnBrk="1" fontAlgn="base" hangingPunct="1">
        <a:lnSpc>
          <a:spcPct val="90000"/>
        </a:lnSpc>
        <a:spcBef>
          <a:spcPct val="0"/>
        </a:spcBef>
        <a:spcAft>
          <a:spcPct val="0"/>
        </a:spcAft>
        <a:defRPr kumimoji="1" sz="3600" b="1">
          <a:solidFill>
            <a:schemeClr val="tx2"/>
          </a:solidFill>
          <a:latin typeface="Arial" charset="0"/>
        </a:defRPr>
      </a:lvl4pPr>
      <a:lvl5pPr algn="l" rtl="0" eaLnBrk="1" fontAlgn="base" hangingPunct="1">
        <a:lnSpc>
          <a:spcPct val="90000"/>
        </a:lnSpc>
        <a:spcBef>
          <a:spcPct val="0"/>
        </a:spcBef>
        <a:spcAft>
          <a:spcPct val="0"/>
        </a:spcAft>
        <a:defRPr kumimoji="1" sz="3600" b="1">
          <a:solidFill>
            <a:schemeClr val="tx2"/>
          </a:solidFill>
          <a:latin typeface="Arial" charset="0"/>
        </a:defRPr>
      </a:lvl5pPr>
      <a:lvl6pPr marL="457200" algn="l" rtl="0" eaLnBrk="1" fontAlgn="base" hangingPunct="1">
        <a:lnSpc>
          <a:spcPct val="90000"/>
        </a:lnSpc>
        <a:spcBef>
          <a:spcPct val="0"/>
        </a:spcBef>
        <a:spcAft>
          <a:spcPct val="0"/>
        </a:spcAft>
        <a:defRPr kumimoji="1" sz="3600" b="1">
          <a:solidFill>
            <a:schemeClr val="tx2"/>
          </a:solidFill>
          <a:latin typeface="Arial" charset="0"/>
        </a:defRPr>
      </a:lvl6pPr>
      <a:lvl7pPr marL="914400" algn="l" rtl="0" eaLnBrk="1" fontAlgn="base" hangingPunct="1">
        <a:lnSpc>
          <a:spcPct val="90000"/>
        </a:lnSpc>
        <a:spcBef>
          <a:spcPct val="0"/>
        </a:spcBef>
        <a:spcAft>
          <a:spcPct val="0"/>
        </a:spcAft>
        <a:defRPr kumimoji="1" sz="3600" b="1">
          <a:solidFill>
            <a:schemeClr val="tx2"/>
          </a:solidFill>
          <a:latin typeface="Arial" charset="0"/>
        </a:defRPr>
      </a:lvl7pPr>
      <a:lvl8pPr marL="1371600" algn="l" rtl="0" eaLnBrk="1" fontAlgn="base" hangingPunct="1">
        <a:lnSpc>
          <a:spcPct val="90000"/>
        </a:lnSpc>
        <a:spcBef>
          <a:spcPct val="0"/>
        </a:spcBef>
        <a:spcAft>
          <a:spcPct val="0"/>
        </a:spcAft>
        <a:defRPr kumimoji="1" sz="3600" b="1">
          <a:solidFill>
            <a:schemeClr val="tx2"/>
          </a:solidFill>
          <a:latin typeface="Arial" charset="0"/>
        </a:defRPr>
      </a:lvl8pPr>
      <a:lvl9pPr marL="1828800" algn="l" rtl="0" eaLnBrk="1" fontAlgn="base" hangingPunct="1">
        <a:lnSpc>
          <a:spcPct val="90000"/>
        </a:lnSpc>
        <a:spcBef>
          <a:spcPct val="0"/>
        </a:spcBef>
        <a:spcAft>
          <a:spcPct val="0"/>
        </a:spcAft>
        <a:defRPr kumimoji="1" sz="3600" b="1">
          <a:solidFill>
            <a:schemeClr val="tx2"/>
          </a:solidFill>
          <a:latin typeface="Arial" charset="0"/>
        </a:defRPr>
      </a:lvl9pPr>
    </p:titleStyle>
    <p:bodyStyle>
      <a:lvl1pPr marL="342900" indent="-342900" algn="l" rtl="0" eaLnBrk="1" fontAlgn="base" hangingPunct="1">
        <a:spcBef>
          <a:spcPct val="20000"/>
        </a:spcBef>
        <a:spcAft>
          <a:spcPct val="0"/>
        </a:spcAft>
        <a:buClr>
          <a:schemeClr val="tx1"/>
        </a:buClr>
        <a:buSzPct val="75000"/>
        <a:buFont typeface="Wingdings" pitchFamily="2" charset="2"/>
        <a:buChar char="l"/>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SzPct val="75000"/>
        <a:buChar char="–"/>
        <a:defRPr kumimoji="1" sz="2400">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pitchFamily="2" charset="2"/>
        <a:buChar char="l"/>
        <a:defRPr kumimoji="1" sz="2000">
          <a:solidFill>
            <a:schemeClr val="tx1"/>
          </a:solidFill>
          <a:latin typeface="+mn-lt"/>
        </a:defRPr>
      </a:lvl3pPr>
      <a:lvl4pPr marL="1600200" indent="-228600" algn="l" rtl="0" eaLnBrk="1" fontAlgn="base" hangingPunct="1">
        <a:spcBef>
          <a:spcPct val="20000"/>
        </a:spcBef>
        <a:spcAft>
          <a:spcPct val="0"/>
        </a:spcAft>
        <a:buClr>
          <a:schemeClr val="tx1"/>
        </a:buClr>
        <a:buSzPct val="80000"/>
        <a:buChar char="–"/>
        <a:defRPr kumimoji="1" sz="2000">
          <a:solidFill>
            <a:schemeClr val="tx1"/>
          </a:solidFill>
          <a:latin typeface="+mn-lt"/>
        </a:defRPr>
      </a:lvl4pPr>
      <a:lvl5pPr marL="2057400" indent="-228600" algn="l" rtl="0" eaLnBrk="1" fontAlgn="base" hangingPunct="1">
        <a:spcBef>
          <a:spcPct val="20000"/>
        </a:spcBef>
        <a:spcAft>
          <a:spcPct val="0"/>
        </a:spcAft>
        <a:buClr>
          <a:schemeClr val="tx1"/>
        </a:buClr>
        <a:buSzPct val="65000"/>
        <a:buFont typeface="Wingdings" pitchFamily="2" charset="2"/>
        <a:buChar char="l"/>
        <a:defRPr kumimoji="1" sz="2000">
          <a:solidFill>
            <a:schemeClr val="tx1"/>
          </a:solidFill>
          <a:latin typeface="+mn-lt"/>
        </a:defRPr>
      </a:lvl5pPr>
      <a:lvl6pPr marL="25146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6pPr>
      <a:lvl7pPr marL="29718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7pPr>
      <a:lvl8pPr marL="34290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8pPr>
      <a:lvl9pPr marL="38862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338"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14339"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Tree>
  </p:cSld>
  <p:clrMap bg1="dk2" tx1="lt1" bg2="dk1" tx2="lt2" accent1="accent1" accent2="accent2" accent3="accent3" accent4="accent4" accent5="accent5" accent6="accent6" hlink="hlink" folHlink="folHlink"/>
  <p:sldLayoutIdLst>
    <p:sldLayoutId id="2147483998" r:id="rId1"/>
    <p:sldLayoutId id="2147483999" r:id="rId2"/>
    <p:sldLayoutId id="2147484000" r:id="rId3"/>
    <p:sldLayoutId id="2147484001" r:id="rId4"/>
    <p:sldLayoutId id="2147484002" r:id="rId5"/>
    <p:sldLayoutId id="2147484003" r:id="rId6"/>
    <p:sldLayoutId id="2147484004" r:id="rId7"/>
    <p:sldLayoutId id="2147484005" r:id="rId8"/>
    <p:sldLayoutId id="2147484006" r:id="rId9"/>
    <p:sldLayoutId id="2147484007" r:id="rId10"/>
    <p:sldLayoutId id="2147484008"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1" fontAlgn="base" hangingPunct="1">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1" fontAlgn="base" hangingPunct="1">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18EA0342-F9CF-4A14-9E5B-3830C515C0D7}" type="slidenum">
              <a:rPr kumimoji="0" lang="fr-FR" altLang="ja-JP" sz="800" smtClean="0"/>
              <a:pPr>
                <a:defRPr/>
              </a:pPr>
              <a:t>‹#›</a:t>
            </a:fld>
            <a:endParaRPr kumimoji="0" lang="fr-FR" altLang="ja-JP" sz="800" smtClean="0"/>
          </a:p>
        </p:txBody>
      </p:sp>
      <p:sp>
        <p:nvSpPr>
          <p:cNvPr id="3075"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3076"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D448EAED-FD51-4323-B105-DAE3CE47353A}" type="slidenum">
              <a:rPr kumimoji="0" lang="fr-FR" altLang="ja-JP" sz="800" smtClean="0"/>
              <a:pPr>
                <a:defRPr/>
              </a:pPr>
              <a:t>‹#›</a:t>
            </a:fld>
            <a:endParaRPr kumimoji="0" lang="fr-FR" altLang="ja-JP" sz="800" smtClean="0"/>
          </a:p>
        </p:txBody>
      </p:sp>
      <p:sp>
        <p:nvSpPr>
          <p:cNvPr id="4099"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4100"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ChangeArrowheads="1"/>
          </p:cNvSpPr>
          <p:nvPr/>
        </p:nvSpPr>
        <p:spPr bwMode="auto">
          <a:xfrm>
            <a:off x="468313" y="6577013"/>
            <a:ext cx="822325" cy="122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GB" altLang="zh-TW" sz="800" smtClean="0">
                <a:ea typeface="PMingLiU" pitchFamily="18" charset="-120"/>
              </a:rPr>
              <a:t>Schneider Electric</a:t>
            </a:r>
          </a:p>
        </p:txBody>
      </p:sp>
      <p:sp>
        <p:nvSpPr>
          <p:cNvPr id="5123"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24E88B38-D794-46ED-B642-46CC5DE2FE9B}" type="slidenum">
              <a:rPr kumimoji="0" lang="fr-FR" altLang="ja-JP" sz="800" smtClean="0"/>
              <a:pPr>
                <a:defRPr/>
              </a:pPr>
              <a:t>‹#›</a:t>
            </a:fld>
            <a:endParaRPr kumimoji="0" lang="fr-FR" altLang="ja-JP" sz="800" smtClean="0"/>
          </a:p>
        </p:txBody>
      </p:sp>
      <p:sp>
        <p:nvSpPr>
          <p:cNvPr id="5124"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5125"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
        <p:nvSpPr>
          <p:cNvPr id="5126" name="Rectangle 6"/>
          <p:cNvSpPr>
            <a:spLocks noChangeArrowheads="1"/>
          </p:cNvSpPr>
          <p:nvPr/>
        </p:nvSpPr>
        <p:spPr bwMode="auto">
          <a:xfrm>
            <a:off x="1325563" y="6577013"/>
            <a:ext cx="1138237" cy="122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GB" altLang="zh-TW" sz="800" smtClean="0">
                <a:ea typeface="PMingLiU" pitchFamily="18" charset="-120"/>
              </a:rPr>
              <a:t>- Division - Name – Date </a:t>
            </a:r>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Picture 23"/>
          <p:cNvPicPr>
            <a:picLocks noChangeAspect="1" noChangeArrowheads="1"/>
          </p:cNvPicPr>
          <p:nvPr/>
        </p:nvPicPr>
        <p:blipFill>
          <a:blip r:embed="rId14" cstate="print">
            <a:extLst>
              <a:ext uri="{28A0092B-C50C-407E-A947-70E740481C1C}">
                <a14:useLocalDpi xmlns:a14="http://schemas.microsoft.com/office/drawing/2010/main" xmlns="" val="0"/>
              </a:ext>
            </a:extLst>
          </a:blip>
          <a:srcRect/>
          <a:stretch>
            <a:fillRect/>
          </a:stretch>
        </p:blipFill>
        <p:spPr bwMode="auto">
          <a:xfrm>
            <a:off x="1543050" y="6327775"/>
            <a:ext cx="7600950" cy="542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147" name="Picture 6"/>
          <p:cNvPicPr>
            <a:picLocks noChangeAspect="1" noChangeArrowheads="1"/>
          </p:cNvPicPr>
          <p:nvPr/>
        </p:nvPicPr>
        <p:blipFill>
          <a:blip r:embed="rId15" cstate="print">
            <a:extLst>
              <a:ext uri="{28A0092B-C50C-407E-A947-70E740481C1C}">
                <a14:useLocalDpi xmlns:a14="http://schemas.microsoft.com/office/drawing/2010/main" xmlns="" val="0"/>
              </a:ext>
            </a:extLst>
          </a:blip>
          <a:srcRect/>
          <a:stretch>
            <a:fillRect/>
          </a:stretch>
        </p:blipFill>
        <p:spPr bwMode="auto">
          <a:xfrm>
            <a:off x="609600" y="1938338"/>
            <a:ext cx="8534400" cy="35385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148" name="Picture 24"/>
          <p:cNvPicPr>
            <a:picLocks noChangeAspect="1" noChangeArrowheads="1"/>
          </p:cNvPicPr>
          <p:nvPr/>
        </p:nvPicPr>
        <p:blipFill>
          <a:blip r:embed="rId16" cstate="print">
            <a:extLst>
              <a:ext uri="{28A0092B-C50C-407E-A947-70E740481C1C}">
                <a14:useLocalDpi xmlns:a14="http://schemas.microsoft.com/office/drawing/2010/main" xmlns="" val="0"/>
              </a:ext>
            </a:extLst>
          </a:blip>
          <a:srcRect/>
          <a:stretch>
            <a:fillRect/>
          </a:stretch>
        </p:blipFill>
        <p:spPr bwMode="auto">
          <a:xfrm>
            <a:off x="2362200" y="4533900"/>
            <a:ext cx="6324600" cy="46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149" name="Rectangle 2"/>
          <p:cNvSpPr>
            <a:spLocks noGrp="1" noChangeArrowheads="1"/>
          </p:cNvSpPr>
          <p:nvPr>
            <p:ph type="title"/>
          </p:nvPr>
        </p:nvSpPr>
        <p:spPr bwMode="auto">
          <a:xfrm>
            <a:off x="2667000" y="152400"/>
            <a:ext cx="6019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smtClean="0"/>
              <a:t>Click to edit Master title style</a:t>
            </a:r>
          </a:p>
        </p:txBody>
      </p:sp>
      <p:sp>
        <p:nvSpPr>
          <p:cNvPr id="6150"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14" name="Rectangle 4"/>
          <p:cNvSpPr>
            <a:spLocks noGrp="1" noChangeArrowheads="1"/>
          </p:cNvSpPr>
          <p:nvPr>
            <p:ph type="dt" sz="half" idx="2"/>
          </p:nvPr>
        </p:nvSpPr>
        <p:spPr bwMode="auto">
          <a:xfrm>
            <a:off x="228600" y="6381750"/>
            <a:ext cx="12954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kumimoji="0" sz="1400">
                <a:solidFill>
                  <a:schemeClr val="tx1"/>
                </a:solidFill>
                <a:cs typeface="+mn-cs"/>
              </a:defRPr>
            </a:lvl1pPr>
          </a:lstStyle>
          <a:p>
            <a:pPr>
              <a:defRPr/>
            </a:pPr>
            <a:endParaRPr lang="en-US" altLang="ja-JP"/>
          </a:p>
        </p:txBody>
      </p:sp>
      <p:sp>
        <p:nvSpPr>
          <p:cNvPr id="15" name="Rectangle 6"/>
          <p:cNvSpPr>
            <a:spLocks noGrp="1" noChangeArrowheads="1"/>
          </p:cNvSpPr>
          <p:nvPr>
            <p:ph type="sldNum" sz="quarter" idx="4"/>
          </p:nvPr>
        </p:nvSpPr>
        <p:spPr bwMode="auto">
          <a:xfrm>
            <a:off x="6553200" y="6381750"/>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kumimoji="0" sz="1400">
                <a:solidFill>
                  <a:schemeClr val="tx1"/>
                </a:solidFill>
                <a:cs typeface="+mn-cs"/>
              </a:defRPr>
            </a:lvl1pPr>
          </a:lstStyle>
          <a:p>
            <a:pPr>
              <a:defRPr/>
            </a:pPr>
            <a:fld id="{82C85054-8C69-4F66-A5D2-94D20F8CF3A7}"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Lst>
  <p:timing>
    <p:tnLst>
      <p:par>
        <p:cTn id="1" dur="indefinite" restart="never" nodeType="tmRoot"/>
      </p:par>
    </p:tnLst>
  </p:timing>
  <p:hf hdr="0" ftr="0" dt="0"/>
  <p:txStyles>
    <p:titleStyle>
      <a:lvl1pPr algn="r" rtl="0" eaLnBrk="1" fontAlgn="base" hangingPunct="1">
        <a:spcBef>
          <a:spcPct val="0"/>
        </a:spcBef>
        <a:spcAft>
          <a:spcPct val="0"/>
        </a:spcAft>
        <a:defRPr kumimoji="1" sz="2700" b="1">
          <a:solidFill>
            <a:schemeClr val="tx2"/>
          </a:solidFill>
          <a:latin typeface="+mj-lt"/>
          <a:ea typeface="+mj-ea"/>
          <a:cs typeface="+mj-cs"/>
        </a:defRPr>
      </a:lvl1pPr>
      <a:lvl2pPr algn="r" rtl="0" eaLnBrk="1" fontAlgn="base" hangingPunct="1">
        <a:spcBef>
          <a:spcPct val="0"/>
        </a:spcBef>
        <a:spcAft>
          <a:spcPct val="0"/>
        </a:spcAft>
        <a:defRPr kumimoji="1" sz="2700" b="1">
          <a:solidFill>
            <a:schemeClr val="tx2"/>
          </a:solidFill>
          <a:latin typeface="Arial" charset="0"/>
          <a:cs typeface="Arial" charset="0"/>
        </a:defRPr>
      </a:lvl2pPr>
      <a:lvl3pPr algn="r" rtl="0" eaLnBrk="1" fontAlgn="base" hangingPunct="1">
        <a:spcBef>
          <a:spcPct val="0"/>
        </a:spcBef>
        <a:spcAft>
          <a:spcPct val="0"/>
        </a:spcAft>
        <a:defRPr kumimoji="1" sz="2700" b="1">
          <a:solidFill>
            <a:schemeClr val="tx2"/>
          </a:solidFill>
          <a:latin typeface="Arial" charset="0"/>
          <a:cs typeface="Arial" charset="0"/>
        </a:defRPr>
      </a:lvl3pPr>
      <a:lvl4pPr algn="r" rtl="0" eaLnBrk="1" fontAlgn="base" hangingPunct="1">
        <a:spcBef>
          <a:spcPct val="0"/>
        </a:spcBef>
        <a:spcAft>
          <a:spcPct val="0"/>
        </a:spcAft>
        <a:defRPr kumimoji="1" sz="2700" b="1">
          <a:solidFill>
            <a:schemeClr val="tx2"/>
          </a:solidFill>
          <a:latin typeface="Arial" charset="0"/>
          <a:cs typeface="Arial" charset="0"/>
        </a:defRPr>
      </a:lvl4pPr>
      <a:lvl5pPr algn="r" rtl="0" eaLnBrk="1" fontAlgn="base" hangingPunct="1">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kumimoji="1" sz="25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000">
          <a:solidFill>
            <a:schemeClr val="tx1"/>
          </a:solidFill>
          <a:latin typeface="+mn-lt"/>
          <a:cs typeface="+mn-cs"/>
        </a:defRPr>
      </a:lvl2pPr>
      <a:lvl3pPr marL="1143000" indent="-228600" algn="l" rtl="0" eaLnBrk="1" fontAlgn="base" hangingPunct="1">
        <a:spcBef>
          <a:spcPct val="20000"/>
        </a:spcBef>
        <a:spcAft>
          <a:spcPct val="0"/>
        </a:spcAft>
        <a:buChar char="•"/>
        <a:defRPr kumimoji="1" sz="2000">
          <a:solidFill>
            <a:schemeClr val="tx1"/>
          </a:solidFill>
          <a:latin typeface="+mn-lt"/>
          <a:cs typeface="+mn-cs"/>
        </a:defRPr>
      </a:lvl3pPr>
      <a:lvl4pPr marL="1600200" indent="-228600" algn="l" rtl="0" eaLnBrk="1" fontAlgn="base" hangingPunct="1">
        <a:spcBef>
          <a:spcPct val="20000"/>
        </a:spcBef>
        <a:spcAft>
          <a:spcPct val="0"/>
        </a:spcAft>
        <a:buChar char="–"/>
        <a:defRPr kumimoji="1" sz="2000">
          <a:solidFill>
            <a:schemeClr val="tx1"/>
          </a:solidFill>
          <a:latin typeface="+mn-lt"/>
          <a:cs typeface="+mn-cs"/>
        </a:defRPr>
      </a:lvl4pPr>
      <a:lvl5pPr marL="2057400" indent="-228600" algn="l" rtl="0" eaLnBrk="1" fontAlgn="base" hangingPunct="1">
        <a:spcBef>
          <a:spcPct val="20000"/>
        </a:spcBef>
        <a:spcAft>
          <a:spcPct val="0"/>
        </a:spcAft>
        <a:buChar char="»"/>
        <a:defRPr kumimoji="1" sz="1500">
          <a:solidFill>
            <a:schemeClr val="tx1"/>
          </a:solidFill>
          <a:latin typeface="+mn-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23"/>
          <p:cNvPicPr>
            <a:picLocks noChangeAspect="1" noChangeArrowheads="1"/>
          </p:cNvPicPr>
          <p:nvPr/>
        </p:nvPicPr>
        <p:blipFill>
          <a:blip r:embed="rId15" cstate="print">
            <a:extLst>
              <a:ext uri="{28A0092B-C50C-407E-A947-70E740481C1C}">
                <a14:useLocalDpi xmlns:a14="http://schemas.microsoft.com/office/drawing/2010/main" xmlns="" val="0"/>
              </a:ext>
            </a:extLst>
          </a:blip>
          <a:srcRect/>
          <a:stretch>
            <a:fillRect/>
          </a:stretch>
        </p:blipFill>
        <p:spPr bwMode="auto">
          <a:xfrm>
            <a:off x="1543050" y="6327775"/>
            <a:ext cx="7600950" cy="542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171" name="Picture 12"/>
          <p:cNvPicPr>
            <a:picLocks noChangeAspect="1" noChangeArrowheads="1"/>
          </p:cNvPicPr>
          <p:nvPr/>
        </p:nvPicPr>
        <p:blipFill>
          <a:blip r:embed="rId16" cstate="print">
            <a:extLst>
              <a:ext uri="{28A0092B-C50C-407E-A947-70E740481C1C}">
                <a14:useLocalDpi xmlns:a14="http://schemas.microsoft.com/office/drawing/2010/main" xmlns="" val="0"/>
              </a:ext>
            </a:extLst>
          </a:blip>
          <a:srcRect/>
          <a:stretch>
            <a:fillRect/>
          </a:stretch>
        </p:blipFill>
        <p:spPr bwMode="auto">
          <a:xfrm>
            <a:off x="1371600" y="0"/>
            <a:ext cx="7143750" cy="2962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172" name="Rectangle 2"/>
          <p:cNvSpPr>
            <a:spLocks noGrp="1" noChangeArrowheads="1"/>
          </p:cNvSpPr>
          <p:nvPr>
            <p:ph type="title"/>
          </p:nvPr>
        </p:nvSpPr>
        <p:spPr bwMode="auto">
          <a:xfrm>
            <a:off x="2667000" y="152400"/>
            <a:ext cx="6019800" cy="828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smtClean="0"/>
              <a:t>Click to edit Master title style</a:t>
            </a:r>
          </a:p>
        </p:txBody>
      </p:sp>
      <p:sp>
        <p:nvSpPr>
          <p:cNvPr id="7173"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2" name="Rectangle 4"/>
          <p:cNvSpPr>
            <a:spLocks noGrp="1" noChangeArrowheads="1"/>
          </p:cNvSpPr>
          <p:nvPr>
            <p:ph type="dt" sz="half" idx="2"/>
          </p:nvPr>
        </p:nvSpPr>
        <p:spPr bwMode="auto">
          <a:xfrm>
            <a:off x="457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0" sz="1400">
                <a:solidFill>
                  <a:schemeClr val="tx1"/>
                </a:solidFill>
                <a:cs typeface="+mn-cs"/>
              </a:defRPr>
            </a:lvl1pPr>
          </a:lstStyle>
          <a:p>
            <a:pPr>
              <a:defRPr/>
            </a:pPr>
            <a:endParaRPr lang="en-US" altLang="ja-JP"/>
          </a:p>
        </p:txBody>
      </p:sp>
      <p:sp>
        <p:nvSpPr>
          <p:cNvPr id="1029" name="Rectangle 5"/>
          <p:cNvSpPr>
            <a:spLocks noGrp="1" noChangeArrowheads="1"/>
          </p:cNvSpPr>
          <p:nvPr>
            <p:ph type="ftr" sz="quarter" idx="3"/>
          </p:nvPr>
        </p:nvSpPr>
        <p:spPr bwMode="auto">
          <a:xfrm>
            <a:off x="3124200" y="638175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400">
                <a:solidFill>
                  <a:schemeClr val="tx1"/>
                </a:solidFill>
                <a:cs typeface="+mn-cs"/>
              </a:defRPr>
            </a:lvl1pPr>
          </a:lstStyle>
          <a:p>
            <a:pPr>
              <a:defRPr/>
            </a:pPr>
            <a:endParaRPr lang="en-US" altLang="ja-JP"/>
          </a:p>
        </p:txBody>
      </p:sp>
      <p:sp>
        <p:nvSpPr>
          <p:cNvPr id="1030" name="Rectangle 6"/>
          <p:cNvSpPr>
            <a:spLocks noGrp="1" noChangeArrowheads="1"/>
          </p:cNvSpPr>
          <p:nvPr>
            <p:ph type="sldNum" sz="quarter" idx="4"/>
          </p:nvPr>
        </p:nvSpPr>
        <p:spPr bwMode="auto">
          <a:xfrm>
            <a:off x="6553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400">
                <a:solidFill>
                  <a:schemeClr val="tx1"/>
                </a:solidFill>
                <a:cs typeface="+mn-cs"/>
              </a:defRPr>
            </a:lvl1pPr>
          </a:lstStyle>
          <a:p>
            <a:pPr>
              <a:defRPr/>
            </a:pPr>
            <a:fld id="{0A8A1465-60C4-41FA-884E-82C3586E817E}" type="slidenum">
              <a:rPr lang="en-US" altLang="ja-JP"/>
              <a:pPr>
                <a:defRPr/>
              </a:pPr>
              <a:t>‹#›</a:t>
            </a:fld>
            <a:endParaRPr lang="en-US" altLang="ja-JP" dirty="0"/>
          </a:p>
        </p:txBody>
      </p:sp>
      <p:pic>
        <p:nvPicPr>
          <p:cNvPr id="7177" name="Picture 10"/>
          <p:cNvPicPr>
            <a:picLocks noChangeAspect="1" noChangeArrowheads="1"/>
          </p:cNvPicPr>
          <p:nvPr/>
        </p:nvPicPr>
        <p:blipFill>
          <a:blip r:embed="rId17" cstate="print">
            <a:extLst>
              <a:ext uri="{28A0092B-C50C-407E-A947-70E740481C1C}">
                <a14:useLocalDpi xmlns:a14="http://schemas.microsoft.com/office/drawing/2010/main" xmlns="" val="0"/>
              </a:ext>
            </a:extLst>
          </a:blip>
          <a:srcRect/>
          <a:stretch>
            <a:fillRect/>
          </a:stretch>
        </p:blipFill>
        <p:spPr bwMode="auto">
          <a:xfrm>
            <a:off x="0" y="1052513"/>
            <a:ext cx="9144000" cy="57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Lst>
  <p:timing>
    <p:tnLst>
      <p:par>
        <p:cTn id="1" dur="indefinite" restart="never" nodeType="tmRoot"/>
      </p:par>
    </p:tnLst>
  </p:timing>
  <p:hf hdr="0" ftr="0" dt="0"/>
  <p:txStyles>
    <p:titleStyle>
      <a:lvl1pPr algn="r" rtl="0" eaLnBrk="1" fontAlgn="base" hangingPunct="1">
        <a:spcBef>
          <a:spcPct val="0"/>
        </a:spcBef>
        <a:spcAft>
          <a:spcPct val="0"/>
        </a:spcAft>
        <a:defRPr kumimoji="1" sz="2700" b="1">
          <a:solidFill>
            <a:schemeClr val="tx2"/>
          </a:solidFill>
          <a:latin typeface="+mj-lt"/>
          <a:ea typeface="+mj-ea"/>
          <a:cs typeface="+mj-cs"/>
        </a:defRPr>
      </a:lvl1pPr>
      <a:lvl2pPr algn="r" rtl="0" eaLnBrk="1" fontAlgn="base" hangingPunct="1">
        <a:spcBef>
          <a:spcPct val="0"/>
        </a:spcBef>
        <a:spcAft>
          <a:spcPct val="0"/>
        </a:spcAft>
        <a:defRPr kumimoji="1" sz="2700" b="1">
          <a:solidFill>
            <a:schemeClr val="tx2"/>
          </a:solidFill>
          <a:latin typeface="Arial" charset="0"/>
          <a:cs typeface="Arial" charset="0"/>
        </a:defRPr>
      </a:lvl2pPr>
      <a:lvl3pPr algn="r" rtl="0" eaLnBrk="1" fontAlgn="base" hangingPunct="1">
        <a:spcBef>
          <a:spcPct val="0"/>
        </a:spcBef>
        <a:spcAft>
          <a:spcPct val="0"/>
        </a:spcAft>
        <a:defRPr kumimoji="1" sz="2700" b="1">
          <a:solidFill>
            <a:schemeClr val="tx2"/>
          </a:solidFill>
          <a:latin typeface="Arial" charset="0"/>
          <a:cs typeface="Arial" charset="0"/>
        </a:defRPr>
      </a:lvl3pPr>
      <a:lvl4pPr algn="r" rtl="0" eaLnBrk="1" fontAlgn="base" hangingPunct="1">
        <a:spcBef>
          <a:spcPct val="0"/>
        </a:spcBef>
        <a:spcAft>
          <a:spcPct val="0"/>
        </a:spcAft>
        <a:defRPr kumimoji="1" sz="2700" b="1">
          <a:solidFill>
            <a:schemeClr val="tx2"/>
          </a:solidFill>
          <a:latin typeface="Arial" charset="0"/>
          <a:cs typeface="Arial" charset="0"/>
        </a:defRPr>
      </a:lvl4pPr>
      <a:lvl5pPr algn="r" rtl="0" eaLnBrk="1" fontAlgn="base" hangingPunct="1">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kumimoji="1" sz="25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000">
          <a:solidFill>
            <a:schemeClr val="tx1"/>
          </a:solidFill>
          <a:latin typeface="+mn-lt"/>
          <a:cs typeface="+mn-cs"/>
        </a:defRPr>
      </a:lvl2pPr>
      <a:lvl3pPr marL="1143000" indent="-228600" algn="l" rtl="0" eaLnBrk="1" fontAlgn="base" hangingPunct="1">
        <a:spcBef>
          <a:spcPct val="20000"/>
        </a:spcBef>
        <a:spcAft>
          <a:spcPct val="0"/>
        </a:spcAft>
        <a:buChar char="•"/>
        <a:defRPr kumimoji="1" sz="2000">
          <a:solidFill>
            <a:schemeClr val="tx1"/>
          </a:solidFill>
          <a:latin typeface="+mn-lt"/>
          <a:cs typeface="+mn-cs"/>
        </a:defRPr>
      </a:lvl3pPr>
      <a:lvl4pPr marL="1600200" indent="-228600" algn="l" rtl="0" eaLnBrk="1" fontAlgn="base" hangingPunct="1">
        <a:spcBef>
          <a:spcPct val="20000"/>
        </a:spcBef>
        <a:spcAft>
          <a:spcPct val="0"/>
        </a:spcAft>
        <a:buChar char="–"/>
        <a:defRPr kumimoji="1" sz="2000">
          <a:solidFill>
            <a:schemeClr val="tx1"/>
          </a:solidFill>
          <a:latin typeface="+mn-lt"/>
          <a:cs typeface="+mn-cs"/>
        </a:defRPr>
      </a:lvl4pPr>
      <a:lvl5pPr marL="2057400" indent="-228600" algn="l" rtl="0" eaLnBrk="1" fontAlgn="base" hangingPunct="1">
        <a:spcBef>
          <a:spcPct val="20000"/>
        </a:spcBef>
        <a:spcAft>
          <a:spcPct val="0"/>
        </a:spcAft>
        <a:buChar char="»"/>
        <a:defRPr kumimoji="1" sz="1500">
          <a:solidFill>
            <a:schemeClr val="tx1"/>
          </a:solidFill>
          <a:latin typeface="+mn-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14FD86C4-3143-4373-83E0-0AA3484F1ACC}" type="slidenum">
              <a:rPr kumimoji="0" lang="fr-FR" altLang="ja-JP" sz="800" smtClean="0"/>
              <a:pPr>
                <a:defRPr/>
              </a:pPr>
              <a:t>‹#›</a:t>
            </a:fld>
            <a:endParaRPr kumimoji="0" lang="fr-FR" altLang="ja-JP" sz="800" smtClean="0"/>
          </a:p>
        </p:txBody>
      </p:sp>
      <p:sp>
        <p:nvSpPr>
          <p:cNvPr id="8195"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8196"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CB93C00E-DF5A-4FCF-916A-7DC95476ED6B}" type="slidenum">
              <a:rPr kumimoji="0" lang="fr-FR" altLang="ja-JP" sz="800" smtClean="0"/>
              <a:pPr>
                <a:defRPr/>
              </a:pPr>
              <a:t>‹#›</a:t>
            </a:fld>
            <a:endParaRPr kumimoji="0" lang="fr-FR" altLang="ja-JP" sz="800" smtClean="0"/>
          </a:p>
        </p:txBody>
      </p:sp>
      <p:sp>
        <p:nvSpPr>
          <p:cNvPr id="9219"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9220"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
        <p:nvSpPr>
          <p:cNvPr id="9221" name="Text Box 5"/>
          <p:cNvSpPr txBox="1">
            <a:spLocks noChangeArrowheads="1"/>
          </p:cNvSpPr>
          <p:nvPr/>
        </p:nvSpPr>
        <p:spPr bwMode="auto">
          <a:xfrm>
            <a:off x="695325" y="6553200"/>
            <a:ext cx="7653338" cy="304800"/>
          </a:xfrm>
          <a:prstGeom prst="rect">
            <a:avLst/>
          </a:prstGeom>
          <a:noFill/>
          <a:ln>
            <a:noFill/>
          </a:ln>
          <a:effectLst/>
          <a:extLst/>
        </p:spPr>
        <p:txBody>
          <a:bodyPr wrap="none">
            <a:spAutoFit/>
          </a:bodyP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r>
              <a:rPr kumimoji="0" lang="en-US" altLang="ja-JP" sz="1400" smtClean="0"/>
              <a:t>Chiến lược phát triển Doanh nghiệp vừa và nhỏ Việt Nam – Viet SME strategy for development</a:t>
            </a:r>
          </a:p>
        </p:txBody>
      </p:sp>
    </p:spTree>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8.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21.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21.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21.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2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1.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21.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1.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21.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21.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xml"/><Relationship Id="rId1" Type="http://schemas.openxmlformats.org/officeDocument/2006/relationships/slideLayout" Target="../slideLayouts/slideLayout221.xml"/></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21.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221.xml"/></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21.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1.xml"/></Relationships>
</file>

<file path=ppt/slides/_rels/slide25.xml.rels><?xml version="1.0" encoding="UTF-8" standalone="yes"?>
<Relationships xmlns="http://schemas.openxmlformats.org/package/2006/relationships"><Relationship Id="rId2" Type="http://schemas.openxmlformats.org/officeDocument/2006/relationships/hyperlink" Target="http://en.wikipedia.org/wiki/Workflow" TargetMode="External"/><Relationship Id="rId1" Type="http://schemas.openxmlformats.org/officeDocument/2006/relationships/slideLayout" Target="../slideLayouts/slideLayout2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1.xml"/></Relationships>
</file>

<file path=ppt/slides/_rels/slide2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21.xml"/></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221.xml"/></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2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1.xml"/></Relationships>
</file>

<file path=ppt/slides/_rels/slide30.xml.rels><?xml version="1.0" encoding="UTF-8" standalone="yes"?>
<Relationships xmlns="http://schemas.openxmlformats.org/package/2006/relationships"><Relationship Id="rId3" Type="http://schemas.openxmlformats.org/officeDocument/2006/relationships/hyperlink" Target="http://en.wikipedia.org/wiki/Interaction_diagram" TargetMode="External"/><Relationship Id="rId2" Type="http://schemas.openxmlformats.org/officeDocument/2006/relationships/notesSlide" Target="../notesSlides/notesSlide16.xml"/><Relationship Id="rId1" Type="http://schemas.openxmlformats.org/officeDocument/2006/relationships/slideLayout" Target="../slideLayouts/slideLayout221.xml"/></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7.xml"/><Relationship Id="rId1" Type="http://schemas.openxmlformats.org/officeDocument/2006/relationships/slideLayout" Target="../slideLayouts/slideLayout22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21.xml"/></Relationships>
</file>

<file path=ppt/slides/_rels/slide3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9.xml"/><Relationship Id="rId1" Type="http://schemas.openxmlformats.org/officeDocument/2006/relationships/slideLayout" Target="../slideLayouts/slideLayout221.xml"/></Relationships>
</file>

<file path=ppt/slides/_rels/slide3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0.xml"/><Relationship Id="rId1" Type="http://schemas.openxmlformats.org/officeDocument/2006/relationships/slideLayout" Target="../slideLayouts/slideLayout22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21.xml"/></Relationships>
</file>

<file path=ppt/slides/_rels/slide3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2.xml"/><Relationship Id="rId1" Type="http://schemas.openxmlformats.org/officeDocument/2006/relationships/slideLayout" Target="../slideLayouts/slideLayout221.xml"/><Relationship Id="rId5" Type="http://schemas.openxmlformats.org/officeDocument/2006/relationships/image" Target="../media/image47.png"/><Relationship Id="rId4" Type="http://schemas.openxmlformats.org/officeDocument/2006/relationships/image" Target="../media/image46.png"/></Relationships>
</file>

<file path=ppt/slides/_rels/slide3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21.xml"/></Relationships>
</file>

<file path=ppt/slides/_rels/slide38.xml.rels><?xml version="1.0" encoding="UTF-8" standalone="yes"?>
<Relationships xmlns="http://schemas.openxmlformats.org/package/2006/relationships"><Relationship Id="rId3" Type="http://schemas.openxmlformats.org/officeDocument/2006/relationships/hyperlink" Target="http://en.wikipedia.org/wiki/Unified_Modeling_Language" TargetMode="External"/><Relationship Id="rId2" Type="http://schemas.openxmlformats.org/officeDocument/2006/relationships/notesSlide" Target="../notesSlides/notesSlide23.xml"/><Relationship Id="rId1" Type="http://schemas.openxmlformats.org/officeDocument/2006/relationships/slideLayout" Target="../slideLayouts/slideLayout221.xml"/></Relationships>
</file>

<file path=ppt/slides/_rels/slide39.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1.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2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1.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21.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21.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21.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524000"/>
            <a:ext cx="7772400" cy="1295400"/>
          </a:xfrm>
        </p:spPr>
        <p:txBody>
          <a:bodyPr>
            <a:normAutofit/>
          </a:bodyPr>
          <a:lstStyle/>
          <a:p>
            <a:pPr algn="ctr"/>
            <a:r>
              <a:rPr lang="en-US" sz="3600" dirty="0" smtClean="0"/>
              <a:t>Unified Modeling Language (UML)</a:t>
            </a:r>
            <a:endParaRPr lang="en-US" sz="3600" dirty="0"/>
          </a:p>
        </p:txBody>
      </p:sp>
      <p:sp>
        <p:nvSpPr>
          <p:cNvPr id="5" name="Subtitle 2"/>
          <p:cNvSpPr>
            <a:spLocks noGrp="1"/>
          </p:cNvSpPr>
          <p:nvPr>
            <p:ph type="subTitle" idx="1"/>
          </p:nvPr>
        </p:nvSpPr>
        <p:spPr bwMode="auto">
          <a:xfrm>
            <a:off x="2286000" y="4033838"/>
            <a:ext cx="6400800" cy="1752600"/>
          </a:xfrm>
          <a:noFill/>
          <a:ln>
            <a:miter lim="800000"/>
            <a:headEnd/>
            <a:tailEnd/>
          </a:ln>
        </p:spPr>
        <p:txBody>
          <a:bodyPr vert="horz" wrap="square" lIns="91440" tIns="45720" rIns="91440" bIns="45720" numCol="1" anchor="t" anchorCtr="0" compatLnSpc="1">
            <a:prstTxWarp prst="textNoShape">
              <a:avLst/>
            </a:prstTxWarp>
          </a:bodyPr>
          <a:lstStyle/>
          <a:p>
            <a:pPr algn="r"/>
            <a:r>
              <a:rPr lang="en-US" altLang="ja-JP" dirty="0" smtClean="0">
                <a:ea typeface="MS PGothic" pitchFamily="34" charset="-128"/>
              </a:rPr>
              <a:t>Instructor: </a:t>
            </a:r>
            <a:endParaRPr lang="vi-VN" altLang="ja-JP"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772400" cy="828675"/>
          </a:xfrm>
        </p:spPr>
        <p:txBody>
          <a:bodyPr/>
          <a:lstStyle/>
          <a:p>
            <a:r>
              <a:rPr lang="en-US" dirty="0" smtClean="0"/>
              <a:t>Use case diagram – Association Relationship</a:t>
            </a:r>
            <a:endParaRPr lang="en-US" dirty="0"/>
          </a:p>
        </p:txBody>
      </p:sp>
      <p:sp>
        <p:nvSpPr>
          <p:cNvPr id="3" name="Content Placeholder 2"/>
          <p:cNvSpPr>
            <a:spLocks noGrp="1"/>
          </p:cNvSpPr>
          <p:nvPr>
            <p:ph idx="1"/>
          </p:nvPr>
        </p:nvSpPr>
        <p:spPr>
          <a:xfrm>
            <a:off x="304800" y="1143000"/>
            <a:ext cx="5715000" cy="5257800"/>
          </a:xfrm>
        </p:spPr>
        <p:txBody>
          <a:bodyPr/>
          <a:lstStyle/>
          <a:p>
            <a:r>
              <a:rPr lang="en-US" sz="3200" dirty="0" smtClean="0"/>
              <a:t>Association</a:t>
            </a:r>
          </a:p>
          <a:p>
            <a:pPr lvl="1"/>
            <a:r>
              <a:rPr lang="en-US" sz="2800" dirty="0" smtClean="0"/>
              <a:t>Relationship between Actors &amp; use cases</a:t>
            </a:r>
          </a:p>
          <a:p>
            <a:pPr lvl="1"/>
            <a:r>
              <a:rPr lang="en-US" sz="2800" dirty="0" smtClean="0"/>
              <a:t>Actor is involved in interaction described by use case</a:t>
            </a:r>
          </a:p>
          <a:p>
            <a:pPr lvl="1"/>
            <a:r>
              <a:rPr lang="en-US" sz="2800" dirty="0" smtClean="0"/>
              <a:t>If association line has Arrow head: </a:t>
            </a:r>
          </a:p>
          <a:p>
            <a:pPr lvl="2"/>
            <a:r>
              <a:rPr lang="en-US" sz="2400" dirty="0" smtClean="0"/>
              <a:t>Indicate direction of invocation, primary actor</a:t>
            </a:r>
          </a:p>
          <a:p>
            <a:pPr lvl="2"/>
            <a:r>
              <a:rPr lang="en-US" sz="2400" dirty="0" smtClean="0"/>
              <a:t>Indicate control flow (not data flow)</a:t>
            </a:r>
          </a:p>
          <a:p>
            <a:pPr lvl="2"/>
            <a:endParaRPr lang="en-US" sz="2800" dirty="0"/>
          </a:p>
        </p:txBody>
      </p:sp>
      <p:pic>
        <p:nvPicPr>
          <p:cNvPr id="4102" name="Picture 6" descr="C:\Users\hanhvtb\AppData\Local\Temp\SNAGHTML9d3e9e4.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943600" y="1085849"/>
            <a:ext cx="3028950" cy="5314951"/>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52400"/>
            <a:ext cx="7620000" cy="828675"/>
          </a:xfrm>
        </p:spPr>
        <p:txBody>
          <a:bodyPr/>
          <a:lstStyle/>
          <a:p>
            <a:r>
              <a:rPr lang="en-US" dirty="0" smtClean="0"/>
              <a:t>Use case diagram – Include Relationship</a:t>
            </a:r>
            <a:endParaRPr lang="en-US" dirty="0"/>
          </a:p>
        </p:txBody>
      </p:sp>
      <p:sp>
        <p:nvSpPr>
          <p:cNvPr id="3" name="Content Placeholder 2"/>
          <p:cNvSpPr>
            <a:spLocks noGrp="1"/>
          </p:cNvSpPr>
          <p:nvPr>
            <p:ph idx="1"/>
          </p:nvPr>
        </p:nvSpPr>
        <p:spPr/>
        <p:txBody>
          <a:bodyPr/>
          <a:lstStyle/>
          <a:p>
            <a:r>
              <a:rPr lang="en-US" sz="3200" dirty="0" smtClean="0"/>
              <a:t>Include:</a:t>
            </a:r>
          </a:p>
          <a:p>
            <a:pPr lvl="1"/>
            <a:r>
              <a:rPr lang="en-US" sz="2800" dirty="0" smtClean="0"/>
              <a:t>Directed Relationship between 2 use cases</a:t>
            </a:r>
          </a:p>
          <a:p>
            <a:pPr lvl="1"/>
            <a:r>
              <a:rPr lang="en-US" sz="2800" dirty="0" smtClean="0"/>
              <a:t>Behavior of the included use case is inserted into the behavior of the including use case</a:t>
            </a:r>
            <a:endParaRPr lang="en-US" sz="2800" dirty="0"/>
          </a:p>
        </p:txBody>
      </p:sp>
      <p:pic>
        <p:nvPicPr>
          <p:cNvPr id="5122" name="Picture 2" descr="C:\Users\hanhvtb\AppData\Local\Temp\SNAGHTML4b8b80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371600" y="3505200"/>
            <a:ext cx="6328339" cy="297180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152400"/>
            <a:ext cx="7239000" cy="828675"/>
          </a:xfrm>
        </p:spPr>
        <p:txBody>
          <a:bodyPr/>
          <a:lstStyle/>
          <a:p>
            <a:r>
              <a:rPr lang="en-US" dirty="0" smtClean="0"/>
              <a:t>Use case diagram – Extend Relationship</a:t>
            </a:r>
            <a:endParaRPr lang="en-US" dirty="0"/>
          </a:p>
        </p:txBody>
      </p:sp>
      <p:sp>
        <p:nvSpPr>
          <p:cNvPr id="3" name="Content Placeholder 2"/>
          <p:cNvSpPr>
            <a:spLocks noGrp="1"/>
          </p:cNvSpPr>
          <p:nvPr>
            <p:ph idx="1"/>
          </p:nvPr>
        </p:nvSpPr>
        <p:spPr>
          <a:xfrm>
            <a:off x="457200" y="1143000"/>
            <a:ext cx="8458200" cy="5181600"/>
          </a:xfrm>
        </p:spPr>
        <p:txBody>
          <a:bodyPr/>
          <a:lstStyle/>
          <a:p>
            <a:r>
              <a:rPr lang="en-US" sz="3200" dirty="0" smtClean="0"/>
              <a:t>Extends</a:t>
            </a:r>
          </a:p>
          <a:p>
            <a:endParaRPr lang="en-US" sz="3200" dirty="0" smtClean="0"/>
          </a:p>
          <a:p>
            <a:endParaRPr lang="en-US" sz="3200" dirty="0" smtClean="0"/>
          </a:p>
          <a:p>
            <a:endParaRPr lang="en-US" sz="3200" dirty="0" smtClean="0"/>
          </a:p>
          <a:p>
            <a:pPr lvl="1"/>
            <a:endParaRPr lang="en-US" sz="2400" dirty="0" smtClean="0"/>
          </a:p>
          <a:p>
            <a:pPr lvl="1"/>
            <a:r>
              <a:rPr lang="en-US" sz="2400" dirty="0" smtClean="0"/>
              <a:t>Behavior of extension use case may be inserted in extended use case </a:t>
            </a:r>
            <a:r>
              <a:rPr lang="en-US" sz="2400" b="1" i="1" dirty="0" smtClean="0"/>
              <a:t>under some conditions</a:t>
            </a:r>
          </a:p>
          <a:p>
            <a:pPr lvl="1"/>
            <a:r>
              <a:rPr lang="en-US" sz="2400" dirty="0" smtClean="0"/>
              <a:t>Extension use case</a:t>
            </a:r>
            <a:r>
              <a:rPr lang="en-US" sz="2800" dirty="0" smtClean="0"/>
              <a:t> : </a:t>
            </a:r>
          </a:p>
          <a:p>
            <a:pPr lvl="2"/>
            <a:r>
              <a:rPr lang="en-US" i="1" dirty="0" smtClean="0"/>
              <a:t>Optional , </a:t>
            </a:r>
          </a:p>
          <a:p>
            <a:pPr lvl="2"/>
            <a:r>
              <a:rPr lang="en-US" i="1" dirty="0" smtClean="0"/>
              <a:t>Potentially not executed with the base use case, </a:t>
            </a:r>
          </a:p>
          <a:p>
            <a:pPr lvl="2"/>
            <a:r>
              <a:rPr lang="en-US" i="1" dirty="0" smtClean="0"/>
              <a:t>Not required to achieve the base use case goal.</a:t>
            </a:r>
            <a:endParaRPr lang="en-US" i="1" dirty="0"/>
          </a:p>
        </p:txBody>
      </p:sp>
      <p:pic>
        <p:nvPicPr>
          <p:cNvPr id="6146" name="Picture 2" descr="C:\Users\hanhvtb\AppData\Local\Temp\SNAGHTML4b93c3d.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047875" y="1457324"/>
            <a:ext cx="7096125" cy="3114676"/>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382000" cy="828675"/>
          </a:xfrm>
        </p:spPr>
        <p:txBody>
          <a:bodyPr/>
          <a:lstStyle/>
          <a:p>
            <a:r>
              <a:rPr lang="en-US" dirty="0" smtClean="0"/>
              <a:t>Use case diagram – Generalization Relationship</a:t>
            </a:r>
            <a:endParaRPr lang="en-US" dirty="0"/>
          </a:p>
        </p:txBody>
      </p:sp>
      <p:sp>
        <p:nvSpPr>
          <p:cNvPr id="3" name="Content Placeholder 2"/>
          <p:cNvSpPr>
            <a:spLocks noGrp="1"/>
          </p:cNvSpPr>
          <p:nvPr>
            <p:ph idx="1"/>
          </p:nvPr>
        </p:nvSpPr>
        <p:spPr/>
        <p:txBody>
          <a:bodyPr/>
          <a:lstStyle/>
          <a:p>
            <a:r>
              <a:rPr lang="en-US" sz="3200" dirty="0" smtClean="0"/>
              <a:t>Generalization/Specialization</a:t>
            </a:r>
          </a:p>
          <a:p>
            <a:endParaRPr lang="en-US" sz="3200" dirty="0" smtClean="0"/>
          </a:p>
          <a:p>
            <a:endParaRPr lang="en-US" sz="3200" dirty="0" smtClean="0"/>
          </a:p>
          <a:p>
            <a:endParaRPr lang="en-US" sz="3200" dirty="0" smtClean="0"/>
          </a:p>
          <a:p>
            <a:endParaRPr lang="en-US" sz="3200" dirty="0" smtClean="0"/>
          </a:p>
          <a:p>
            <a:pPr lvl="1"/>
            <a:r>
              <a:rPr lang="en-US" sz="2400" dirty="0" smtClean="0"/>
              <a:t>Specialized use cases have common behaviors, requirements, constraints, assumptions</a:t>
            </a:r>
          </a:p>
          <a:p>
            <a:pPr lvl="1"/>
            <a:r>
              <a:rPr lang="en-US" sz="2400" dirty="0" smtClean="0"/>
              <a:t>Commons are described once in general use case</a:t>
            </a:r>
          </a:p>
          <a:p>
            <a:pPr lvl="1"/>
            <a:r>
              <a:rPr lang="en-US" sz="2400" dirty="0" smtClean="0"/>
              <a:t>Differences are described in specialized use case</a:t>
            </a:r>
            <a:endParaRPr lang="en-US" sz="2400" dirty="0"/>
          </a:p>
        </p:txBody>
      </p:sp>
      <p:pic>
        <p:nvPicPr>
          <p:cNvPr id="7170" name="Picture 2" descr="C:\Users\hanhvtb\AppData\Local\Temp\SNAGHTML4b9c1d0.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514475" y="1752599"/>
            <a:ext cx="6486525" cy="3200401"/>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 </a:t>
            </a:r>
            <a:endParaRPr lang="en-US" dirty="0"/>
          </a:p>
        </p:txBody>
      </p:sp>
      <p:sp>
        <p:nvSpPr>
          <p:cNvPr id="3" name="Content Placeholder 2"/>
          <p:cNvSpPr>
            <a:spLocks noGrp="1"/>
          </p:cNvSpPr>
          <p:nvPr>
            <p:ph idx="1"/>
          </p:nvPr>
        </p:nvSpPr>
        <p:spPr/>
        <p:txBody>
          <a:bodyPr/>
          <a:lstStyle/>
          <a:p>
            <a:r>
              <a:rPr lang="en-US" sz="2800" dirty="0" smtClean="0"/>
              <a:t>To draw use case diagram, identify</a:t>
            </a:r>
          </a:p>
          <a:p>
            <a:pPr lvl="1"/>
            <a:r>
              <a:rPr lang="en-US" dirty="0" smtClean="0"/>
              <a:t>Functionalities to be presented as use case</a:t>
            </a:r>
          </a:p>
          <a:p>
            <a:pPr lvl="1"/>
            <a:r>
              <a:rPr lang="en-US" dirty="0" smtClean="0"/>
              <a:t>Actors</a:t>
            </a:r>
          </a:p>
          <a:p>
            <a:pPr lvl="1"/>
            <a:r>
              <a:rPr lang="en-US" dirty="0" smtClean="0"/>
              <a:t>Relationship among the use cases and actors</a:t>
            </a:r>
          </a:p>
          <a:p>
            <a:r>
              <a:rPr lang="en-US" sz="2800" dirty="0" smtClean="0"/>
              <a:t>Good use case diagram</a:t>
            </a:r>
          </a:p>
          <a:p>
            <a:pPr lvl="1"/>
            <a:r>
              <a:rPr lang="en-US" b="1" dirty="0" smtClean="0"/>
              <a:t>Name of use case </a:t>
            </a:r>
            <a:r>
              <a:rPr lang="en-US" dirty="0" smtClean="0"/>
              <a:t>is very important. </a:t>
            </a:r>
          </a:p>
          <a:p>
            <a:pPr lvl="2"/>
            <a:r>
              <a:rPr lang="en-US" sz="1800" dirty="0" smtClean="0"/>
              <a:t>Give a name that can identify the functionality to be performed</a:t>
            </a:r>
          </a:p>
          <a:p>
            <a:pPr lvl="1"/>
            <a:r>
              <a:rPr lang="en-US" dirty="0" smtClean="0"/>
              <a:t>Give suitable </a:t>
            </a:r>
            <a:r>
              <a:rPr lang="en-US" b="1" dirty="0" smtClean="0"/>
              <a:t>name for actor</a:t>
            </a:r>
          </a:p>
          <a:p>
            <a:pPr lvl="1"/>
            <a:r>
              <a:rPr lang="en-US" dirty="0" smtClean="0"/>
              <a:t>Show relationships and dependencies clearly in diagram</a:t>
            </a:r>
          </a:p>
          <a:p>
            <a:pPr lvl="1"/>
            <a:r>
              <a:rPr lang="en-US" dirty="0" smtClean="0"/>
              <a:t>Do not include all types of relationship. </a:t>
            </a:r>
          </a:p>
          <a:p>
            <a:pPr lvl="2"/>
            <a:r>
              <a:rPr lang="en-US" sz="1800" dirty="0" smtClean="0"/>
              <a:t>Main purpose of use case diagram is to capture requirement</a:t>
            </a:r>
          </a:p>
          <a:p>
            <a:pPr lvl="1"/>
            <a:r>
              <a:rPr lang="en-US" dirty="0" smtClean="0"/>
              <a:t>Use note when ever required to clarify some important points</a:t>
            </a:r>
          </a:p>
          <a:p>
            <a:pPr lvl="1"/>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a:t>
            </a:r>
            <a:endParaRPr lang="en-US" dirty="0"/>
          </a:p>
        </p:txBody>
      </p:sp>
      <p:sp>
        <p:nvSpPr>
          <p:cNvPr id="3" name="Content Placeholder 2"/>
          <p:cNvSpPr>
            <a:spLocks noGrp="1"/>
          </p:cNvSpPr>
          <p:nvPr>
            <p:ph idx="1"/>
          </p:nvPr>
        </p:nvSpPr>
        <p:spPr>
          <a:xfrm>
            <a:off x="304800" y="1143000"/>
            <a:ext cx="4495800" cy="5257800"/>
          </a:xfrm>
        </p:spPr>
        <p:txBody>
          <a:bodyPr/>
          <a:lstStyle/>
          <a:p>
            <a:r>
              <a:rPr lang="en-US" sz="2800" dirty="0" smtClean="0">
                <a:latin typeface="Arial" charset="0"/>
              </a:rPr>
              <a:t>Describe the structure of a system </a:t>
            </a:r>
          </a:p>
          <a:p>
            <a:pPr lvl="1"/>
            <a:r>
              <a:rPr lang="en-US" sz="1800" dirty="0" smtClean="0">
                <a:latin typeface="Arial" charset="0"/>
              </a:rPr>
              <a:t>Show the system's classes, their attributes, and the relationships between the classes.</a:t>
            </a:r>
          </a:p>
          <a:p>
            <a:r>
              <a:rPr lang="en-US" sz="2800" dirty="0" smtClean="0">
                <a:latin typeface="Arial" charset="0"/>
              </a:rPr>
              <a:t>Purpose:</a:t>
            </a:r>
          </a:p>
          <a:p>
            <a:pPr lvl="1"/>
            <a:r>
              <a:rPr lang="en-US" sz="1800" dirty="0" smtClean="0"/>
              <a:t>Analysis and design of the static view of an application</a:t>
            </a:r>
          </a:p>
          <a:p>
            <a:pPr lvl="1"/>
            <a:r>
              <a:rPr lang="en-US" sz="1800" dirty="0" smtClean="0"/>
              <a:t>Show the collaboration among the element of a static view</a:t>
            </a:r>
          </a:p>
          <a:p>
            <a:pPr lvl="1"/>
            <a:r>
              <a:rPr lang="en-US" sz="1800" dirty="0" smtClean="0"/>
              <a:t>Describe responsibilities of a system</a:t>
            </a:r>
          </a:p>
          <a:p>
            <a:pPr lvl="1"/>
            <a:r>
              <a:rPr lang="en-US" sz="1800" dirty="0" smtClean="0"/>
              <a:t>Base for component and deployment diagrams</a:t>
            </a:r>
          </a:p>
          <a:p>
            <a:endParaRPr lang="en-US" sz="2800" dirty="0" smtClean="0">
              <a:latin typeface="Arial" charset="0"/>
            </a:endParaRPr>
          </a:p>
          <a:p>
            <a:endParaRPr lang="en-US" sz="2800" dirty="0"/>
          </a:p>
        </p:txBody>
      </p:sp>
      <p:pic>
        <p:nvPicPr>
          <p:cNvPr id="16386" name="Picture 2" descr="C:\Users\hanhvtb\AppData\Local\Temp\SNAGHTML9d48845.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686300" y="1066800"/>
            <a:ext cx="4457700" cy="4800601"/>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 – Structural Things</a:t>
            </a:r>
            <a:endParaRPr lang="en-US" dirty="0"/>
          </a:p>
        </p:txBody>
      </p:sp>
      <p:sp>
        <p:nvSpPr>
          <p:cNvPr id="3" name="Content Placeholder 2"/>
          <p:cNvSpPr>
            <a:spLocks noGrp="1"/>
          </p:cNvSpPr>
          <p:nvPr>
            <p:ph idx="1"/>
          </p:nvPr>
        </p:nvSpPr>
        <p:spPr>
          <a:xfrm>
            <a:off x="304800" y="1143000"/>
            <a:ext cx="3962400" cy="5257800"/>
          </a:xfrm>
        </p:spPr>
        <p:txBody>
          <a:bodyPr/>
          <a:lstStyle/>
          <a:p>
            <a:r>
              <a:rPr lang="en-US" sz="3200" dirty="0" smtClean="0"/>
              <a:t>Class</a:t>
            </a:r>
          </a:p>
          <a:p>
            <a:pPr lvl="1"/>
            <a:r>
              <a:rPr lang="en-US" dirty="0" smtClean="0"/>
              <a:t>Represent object, having properties and responsibilities</a:t>
            </a:r>
          </a:p>
          <a:p>
            <a:r>
              <a:rPr lang="en-US" sz="3200" dirty="0" smtClean="0"/>
              <a:t>Interface</a:t>
            </a:r>
          </a:p>
          <a:p>
            <a:pPr lvl="1"/>
            <a:r>
              <a:rPr lang="en-US" dirty="0" smtClean="0"/>
              <a:t>Used to describe functionalities without implementation</a:t>
            </a:r>
          </a:p>
          <a:p>
            <a:pPr lvl="1"/>
            <a:r>
              <a:rPr lang="en-US" dirty="0" smtClean="0"/>
              <a:t>Just like a template</a:t>
            </a:r>
          </a:p>
          <a:p>
            <a:pPr lvl="1"/>
            <a:r>
              <a:rPr lang="en-US" dirty="0" smtClean="0"/>
              <a:t>Class implement a template </a:t>
            </a:r>
            <a:r>
              <a:rPr lang="en-US" dirty="0" smtClean="0">
                <a:sym typeface="Wingdings" pitchFamily="2" charset="2"/>
              </a:rPr>
              <a:t> Implement the functionalities</a:t>
            </a:r>
            <a:endParaRPr lang="en-US" dirty="0" smtClean="0"/>
          </a:p>
        </p:txBody>
      </p:sp>
      <p:sp>
        <p:nvSpPr>
          <p:cNvPr id="6" name="TextBox 5"/>
          <p:cNvSpPr txBox="1"/>
          <p:nvPr/>
        </p:nvSpPr>
        <p:spPr>
          <a:xfrm>
            <a:off x="6553200" y="1219200"/>
            <a:ext cx="762000" cy="369332"/>
          </a:xfrm>
          <a:prstGeom prst="rect">
            <a:avLst/>
          </a:prstGeom>
          <a:noFill/>
        </p:spPr>
        <p:txBody>
          <a:bodyPr wrap="square" rtlCol="0">
            <a:spAutoFit/>
          </a:bodyPr>
          <a:lstStyle/>
          <a:p>
            <a:r>
              <a:rPr lang="en-US" dirty="0" smtClean="0"/>
              <a:t>Class</a:t>
            </a:r>
            <a:endParaRPr lang="en-US" dirty="0"/>
          </a:p>
        </p:txBody>
      </p:sp>
      <p:grpSp>
        <p:nvGrpSpPr>
          <p:cNvPr id="21" name="Group 20"/>
          <p:cNvGrpSpPr/>
          <p:nvPr/>
        </p:nvGrpSpPr>
        <p:grpSpPr>
          <a:xfrm>
            <a:off x="4191000" y="1762125"/>
            <a:ext cx="4876800" cy="2867025"/>
            <a:chOff x="4191000" y="1762125"/>
            <a:chExt cx="4876800" cy="2867025"/>
          </a:xfrm>
        </p:grpSpPr>
        <p:grpSp>
          <p:nvGrpSpPr>
            <p:cNvPr id="14" name="Group 13"/>
            <p:cNvGrpSpPr/>
            <p:nvPr/>
          </p:nvGrpSpPr>
          <p:grpSpPr>
            <a:xfrm>
              <a:off x="4191000" y="1762125"/>
              <a:ext cx="3571875" cy="2867025"/>
              <a:chOff x="4724400" y="1762125"/>
              <a:chExt cx="3571875" cy="2867025"/>
            </a:xfrm>
          </p:grpSpPr>
          <p:pic>
            <p:nvPicPr>
              <p:cNvPr id="6147"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019800" y="1762125"/>
                <a:ext cx="2276475" cy="28670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7" name="TextBox 6"/>
              <p:cNvSpPr txBox="1"/>
              <p:nvPr/>
            </p:nvSpPr>
            <p:spPr>
              <a:xfrm>
                <a:off x="4724400" y="1970782"/>
                <a:ext cx="1219200" cy="1077218"/>
              </a:xfrm>
              <a:prstGeom prst="rect">
                <a:avLst/>
              </a:prstGeom>
              <a:noFill/>
            </p:spPr>
            <p:txBody>
              <a:bodyPr wrap="square" rtlCol="0">
                <a:spAutoFit/>
              </a:bodyPr>
              <a:lstStyle/>
              <a:p>
                <a:r>
                  <a:rPr lang="en-US" sz="1600" dirty="0" smtClean="0"/>
                  <a:t>Visibility</a:t>
                </a:r>
              </a:p>
              <a:p>
                <a:r>
                  <a:rPr lang="en-US" sz="1600" dirty="0" smtClean="0"/>
                  <a:t>Public</a:t>
                </a:r>
              </a:p>
              <a:p>
                <a:r>
                  <a:rPr lang="en-US" sz="1600" dirty="0" smtClean="0"/>
                  <a:t>Protected</a:t>
                </a:r>
              </a:p>
              <a:p>
                <a:r>
                  <a:rPr lang="en-US" sz="1600" dirty="0" smtClean="0"/>
                  <a:t>Private</a:t>
                </a:r>
                <a:endParaRPr lang="en-US" sz="1600" dirty="0"/>
              </a:p>
            </p:txBody>
          </p:sp>
          <p:cxnSp>
            <p:nvCxnSpPr>
              <p:cNvPr id="9" name="Straight Arrow Connector 8"/>
              <p:cNvCxnSpPr/>
              <p:nvPr/>
            </p:nvCxnSpPr>
            <p:spPr bwMode="auto">
              <a:xfrm>
                <a:off x="5334000" y="2438400"/>
                <a:ext cx="838200" cy="0"/>
              </a:xfrm>
              <a:prstGeom prst="straightConnector1">
                <a:avLst/>
              </a:prstGeom>
              <a:solidFill>
                <a:schemeClr val="accent1"/>
              </a:solidFill>
              <a:ln w="12700" cap="flat" cmpd="sng" algn="ctr">
                <a:solidFill>
                  <a:schemeClr val="tx1"/>
                </a:solidFill>
                <a:prstDash val="solid"/>
                <a:round/>
                <a:headEnd type="none" w="sm" len="sm"/>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2" name="Straight Arrow Connector 11"/>
              <p:cNvCxnSpPr/>
              <p:nvPr/>
            </p:nvCxnSpPr>
            <p:spPr bwMode="auto">
              <a:xfrm>
                <a:off x="5753100" y="2667000"/>
                <a:ext cx="419100" cy="0"/>
              </a:xfrm>
              <a:prstGeom prst="straightConnector1">
                <a:avLst/>
              </a:prstGeom>
              <a:solidFill>
                <a:schemeClr val="accent1"/>
              </a:solidFill>
              <a:ln w="12700" cap="flat" cmpd="sng" algn="ctr">
                <a:solidFill>
                  <a:schemeClr val="tx1"/>
                </a:solidFill>
                <a:prstDash val="solid"/>
                <a:round/>
                <a:headEnd type="none" w="sm" len="sm"/>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 name="Straight Arrow Connector 14"/>
              <p:cNvCxnSpPr/>
              <p:nvPr/>
            </p:nvCxnSpPr>
            <p:spPr bwMode="auto">
              <a:xfrm>
                <a:off x="5486400" y="2895600"/>
                <a:ext cx="685800" cy="0"/>
              </a:xfrm>
              <a:prstGeom prst="straightConnector1">
                <a:avLst/>
              </a:prstGeom>
              <a:solidFill>
                <a:schemeClr val="accent1"/>
              </a:solidFill>
              <a:ln w="12700" cap="flat" cmpd="sng" algn="ctr">
                <a:solidFill>
                  <a:schemeClr val="tx1"/>
                </a:solidFill>
                <a:prstDash val="solid"/>
                <a:round/>
                <a:headEnd type="none" w="sm" len="sm"/>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sp>
          <p:nvSpPr>
            <p:cNvPr id="18" name="TextBox 17"/>
            <p:cNvSpPr txBox="1"/>
            <p:nvPr/>
          </p:nvSpPr>
          <p:spPr>
            <a:xfrm>
              <a:off x="7848600" y="1801505"/>
              <a:ext cx="1219200" cy="338554"/>
            </a:xfrm>
            <a:prstGeom prst="rect">
              <a:avLst/>
            </a:prstGeom>
            <a:noFill/>
          </p:spPr>
          <p:txBody>
            <a:bodyPr wrap="square" rtlCol="0">
              <a:spAutoFit/>
            </a:bodyPr>
            <a:lstStyle/>
            <a:p>
              <a:r>
                <a:rPr lang="en-US" sz="1600" dirty="0" smtClean="0"/>
                <a:t>Name</a:t>
              </a:r>
              <a:endParaRPr lang="en-US" sz="1600" dirty="0"/>
            </a:p>
          </p:txBody>
        </p:sp>
        <p:sp>
          <p:nvSpPr>
            <p:cNvPr id="19" name="TextBox 18"/>
            <p:cNvSpPr txBox="1"/>
            <p:nvPr/>
          </p:nvSpPr>
          <p:spPr>
            <a:xfrm>
              <a:off x="7848600" y="2438400"/>
              <a:ext cx="1219200" cy="338554"/>
            </a:xfrm>
            <a:prstGeom prst="rect">
              <a:avLst/>
            </a:prstGeom>
            <a:noFill/>
          </p:spPr>
          <p:txBody>
            <a:bodyPr wrap="square" rtlCol="0">
              <a:spAutoFit/>
            </a:bodyPr>
            <a:lstStyle/>
            <a:p>
              <a:r>
                <a:rPr lang="en-US" sz="1600" dirty="0" smtClean="0"/>
                <a:t>Attribute</a:t>
              </a:r>
              <a:endParaRPr lang="en-US" sz="1600" dirty="0"/>
            </a:p>
          </p:txBody>
        </p:sp>
        <p:sp>
          <p:nvSpPr>
            <p:cNvPr id="20" name="TextBox 19"/>
            <p:cNvSpPr txBox="1"/>
            <p:nvPr/>
          </p:nvSpPr>
          <p:spPr>
            <a:xfrm>
              <a:off x="7848600" y="3657600"/>
              <a:ext cx="1219200" cy="338554"/>
            </a:xfrm>
            <a:prstGeom prst="rect">
              <a:avLst/>
            </a:prstGeom>
            <a:noFill/>
          </p:spPr>
          <p:txBody>
            <a:bodyPr wrap="square" rtlCol="0">
              <a:spAutoFit/>
            </a:bodyPr>
            <a:lstStyle/>
            <a:p>
              <a:r>
                <a:rPr lang="en-US" sz="1600" dirty="0" err="1" smtClean="0"/>
                <a:t>Opertion</a:t>
              </a:r>
              <a:endParaRPr lang="en-US" sz="1600" dirty="0"/>
            </a:p>
          </p:txBody>
        </p:sp>
        <p:cxnSp>
          <p:nvCxnSpPr>
            <p:cNvPr id="17" name="Straight Arrow Connector 16"/>
            <p:cNvCxnSpPr>
              <a:stCxn id="18" idx="1"/>
            </p:cNvCxnSpPr>
            <p:nvPr/>
          </p:nvCxnSpPr>
          <p:spPr bwMode="auto">
            <a:xfrm flipH="1">
              <a:off x="7239000" y="1970782"/>
              <a:ext cx="609600" cy="0"/>
            </a:xfrm>
            <a:prstGeom prst="straightConnector1">
              <a:avLst/>
            </a:prstGeom>
            <a:solidFill>
              <a:schemeClr val="accent1"/>
            </a:solidFill>
            <a:ln w="12700" cap="flat" cmpd="sng" algn="ctr">
              <a:solidFill>
                <a:schemeClr val="tx1"/>
              </a:solidFill>
              <a:prstDash val="solid"/>
              <a:round/>
              <a:headEnd type="none" w="sm" len="sm"/>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3" name="Straight Arrow Connector 22"/>
            <p:cNvCxnSpPr/>
            <p:nvPr/>
          </p:nvCxnSpPr>
          <p:spPr bwMode="auto">
            <a:xfrm flipH="1">
              <a:off x="7286625" y="2607677"/>
              <a:ext cx="609600" cy="0"/>
            </a:xfrm>
            <a:prstGeom prst="straightConnector1">
              <a:avLst/>
            </a:prstGeom>
            <a:solidFill>
              <a:schemeClr val="accent1"/>
            </a:solidFill>
            <a:ln w="12700" cap="flat" cmpd="sng" algn="ctr">
              <a:solidFill>
                <a:schemeClr val="tx1"/>
              </a:solidFill>
              <a:prstDash val="solid"/>
              <a:round/>
              <a:headEnd type="none" w="sm" len="sm"/>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4" name="Straight Arrow Connector 23"/>
            <p:cNvCxnSpPr/>
            <p:nvPr/>
          </p:nvCxnSpPr>
          <p:spPr bwMode="auto">
            <a:xfrm flipH="1">
              <a:off x="7315200" y="3843754"/>
              <a:ext cx="609600" cy="0"/>
            </a:xfrm>
            <a:prstGeom prst="straightConnector1">
              <a:avLst/>
            </a:prstGeom>
            <a:solidFill>
              <a:schemeClr val="accent1"/>
            </a:solidFill>
            <a:ln w="12700" cap="flat" cmpd="sng" algn="ctr">
              <a:solidFill>
                <a:schemeClr val="tx1"/>
              </a:solidFill>
              <a:prstDash val="solid"/>
              <a:round/>
              <a:headEnd type="none" w="sm" len="sm"/>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grpSp>
        <p:nvGrpSpPr>
          <p:cNvPr id="29" name="Group 28"/>
          <p:cNvGrpSpPr/>
          <p:nvPr/>
        </p:nvGrpSpPr>
        <p:grpSpPr>
          <a:xfrm>
            <a:off x="5581650" y="4876800"/>
            <a:ext cx="3295650" cy="1009650"/>
            <a:chOff x="5581650" y="4876800"/>
            <a:chExt cx="3295650" cy="1009650"/>
          </a:xfrm>
        </p:grpSpPr>
        <p:pic>
          <p:nvPicPr>
            <p:cNvPr id="6148" name="Picture 4"/>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581650" y="4876800"/>
              <a:ext cx="2181225" cy="10096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2" name="TextBox 21"/>
            <p:cNvSpPr txBox="1"/>
            <p:nvPr/>
          </p:nvSpPr>
          <p:spPr>
            <a:xfrm>
              <a:off x="8039100" y="5212348"/>
              <a:ext cx="838200" cy="338554"/>
            </a:xfrm>
            <a:prstGeom prst="rect">
              <a:avLst/>
            </a:prstGeom>
            <a:noFill/>
          </p:spPr>
          <p:txBody>
            <a:bodyPr wrap="square" rtlCol="0">
              <a:spAutoFit/>
            </a:bodyPr>
            <a:lstStyle/>
            <a:p>
              <a:r>
                <a:rPr lang="en-US" sz="1600" dirty="0" smtClean="0"/>
                <a:t>Name</a:t>
              </a:r>
              <a:endParaRPr lang="en-US" sz="1600" dirty="0"/>
            </a:p>
          </p:txBody>
        </p:sp>
        <p:cxnSp>
          <p:nvCxnSpPr>
            <p:cNvPr id="26" name="Straight Arrow Connector 25"/>
            <p:cNvCxnSpPr>
              <a:stCxn id="22" idx="1"/>
            </p:cNvCxnSpPr>
            <p:nvPr/>
          </p:nvCxnSpPr>
          <p:spPr bwMode="auto">
            <a:xfrm flipH="1">
              <a:off x="7620000" y="5381625"/>
              <a:ext cx="419100" cy="0"/>
            </a:xfrm>
            <a:prstGeom prst="straightConnector1">
              <a:avLst/>
            </a:prstGeom>
            <a:solidFill>
              <a:schemeClr val="accent1"/>
            </a:solidFill>
            <a:ln w="12700" cap="flat" cmpd="sng" algn="ctr">
              <a:solidFill>
                <a:schemeClr val="tx1"/>
              </a:solidFill>
              <a:prstDash val="solid"/>
              <a:round/>
              <a:headEnd type="none" w="sm" len="sm"/>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 - Relationship</a:t>
            </a:r>
            <a:endParaRPr lang="en-US" dirty="0"/>
          </a:p>
        </p:txBody>
      </p:sp>
      <p:sp>
        <p:nvSpPr>
          <p:cNvPr id="3" name="Content Placeholder 2"/>
          <p:cNvSpPr>
            <a:spLocks noGrp="1"/>
          </p:cNvSpPr>
          <p:nvPr>
            <p:ph idx="1"/>
          </p:nvPr>
        </p:nvSpPr>
        <p:spPr>
          <a:xfrm>
            <a:off x="457200" y="1295400"/>
            <a:ext cx="8229600" cy="4525963"/>
          </a:xfrm>
        </p:spPr>
        <p:txBody>
          <a:bodyPr/>
          <a:lstStyle/>
          <a:p>
            <a:r>
              <a:rPr lang="en-US" sz="3200" dirty="0" smtClean="0"/>
              <a:t>Instance level relationship</a:t>
            </a:r>
          </a:p>
          <a:p>
            <a:pPr lvl="1"/>
            <a:r>
              <a:rPr lang="en-US" sz="2800" dirty="0" smtClean="0"/>
              <a:t>Association</a:t>
            </a:r>
          </a:p>
          <a:p>
            <a:pPr lvl="1"/>
            <a:r>
              <a:rPr lang="en-US" sz="2800" dirty="0" smtClean="0"/>
              <a:t>Aggregation</a:t>
            </a:r>
          </a:p>
          <a:p>
            <a:pPr lvl="1"/>
            <a:r>
              <a:rPr lang="en-US" sz="2800" dirty="0" smtClean="0"/>
              <a:t>Composition</a:t>
            </a:r>
          </a:p>
          <a:p>
            <a:r>
              <a:rPr lang="en-US" sz="3200" dirty="0" smtClean="0"/>
              <a:t>Class level relationship</a:t>
            </a:r>
          </a:p>
          <a:p>
            <a:pPr lvl="1"/>
            <a:r>
              <a:rPr lang="en-US" sz="2800" dirty="0" smtClean="0"/>
              <a:t>Generalization</a:t>
            </a:r>
          </a:p>
          <a:p>
            <a:pPr lvl="1"/>
            <a:r>
              <a:rPr lang="en-US" sz="2800" dirty="0" smtClean="0"/>
              <a:t>Realization</a:t>
            </a:r>
          </a:p>
          <a:p>
            <a:r>
              <a:rPr lang="en-US" sz="3200" dirty="0" smtClean="0"/>
              <a:t>General relationship</a:t>
            </a:r>
          </a:p>
          <a:p>
            <a:pPr lvl="1"/>
            <a:r>
              <a:rPr lang="en-US" sz="2800" dirty="0" smtClean="0"/>
              <a:t>Dependency</a:t>
            </a:r>
          </a:p>
          <a:p>
            <a:pPr lvl="1">
              <a:buNone/>
            </a:pPr>
            <a:endParaRPr lang="en-US" sz="28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152400"/>
            <a:ext cx="7239000" cy="828675"/>
          </a:xfrm>
        </p:spPr>
        <p:txBody>
          <a:bodyPr/>
          <a:lstStyle/>
          <a:p>
            <a:r>
              <a:rPr lang="en-US" dirty="0" smtClean="0"/>
              <a:t>Class diagram – Association Relationship</a:t>
            </a:r>
            <a:endParaRPr lang="en-US" dirty="0"/>
          </a:p>
        </p:txBody>
      </p:sp>
      <p:sp>
        <p:nvSpPr>
          <p:cNvPr id="3" name="Content Placeholder 2"/>
          <p:cNvSpPr>
            <a:spLocks noGrp="1"/>
          </p:cNvSpPr>
          <p:nvPr>
            <p:ph idx="1"/>
          </p:nvPr>
        </p:nvSpPr>
        <p:spPr>
          <a:xfrm>
            <a:off x="304800" y="2438400"/>
            <a:ext cx="8458200" cy="2667000"/>
          </a:xfrm>
        </p:spPr>
        <p:txBody>
          <a:bodyPr/>
          <a:lstStyle/>
          <a:p>
            <a:r>
              <a:rPr lang="en-US" sz="2400" dirty="0" smtClean="0"/>
              <a:t>Represents the static relationship shared among the objects of two classes</a:t>
            </a:r>
          </a:p>
          <a:p>
            <a:r>
              <a:rPr lang="en-US" sz="2400" dirty="0" smtClean="0"/>
              <a:t>Bi-directional:</a:t>
            </a:r>
          </a:p>
          <a:p>
            <a:pPr lvl="1"/>
            <a:r>
              <a:rPr lang="en-US" sz="2000" dirty="0" smtClean="0"/>
              <a:t>both classes are aware of each other and their relationship</a:t>
            </a:r>
          </a:p>
          <a:p>
            <a:r>
              <a:rPr lang="en-US" sz="2400" dirty="0" err="1" smtClean="0"/>
              <a:t>Uni</a:t>
            </a:r>
            <a:r>
              <a:rPr lang="en-US" sz="2400" dirty="0" smtClean="0"/>
              <a:t>-directional:</a:t>
            </a:r>
          </a:p>
          <a:p>
            <a:pPr lvl="1"/>
            <a:r>
              <a:rPr lang="en-US" sz="2000" dirty="0" smtClean="0"/>
              <a:t>two classes are related, but only one class knows that the relationship exists</a:t>
            </a:r>
          </a:p>
        </p:txBody>
      </p:sp>
      <p:pic>
        <p:nvPicPr>
          <p:cNvPr id="8196" name="Picture 4" descr="C:\Users\hanhvtb\AppData\Local\Temp\SNAGHTML4c0d927.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447800" y="1066800"/>
            <a:ext cx="4610100" cy="1714500"/>
          </a:xfrm>
          <a:prstGeom prst="rect">
            <a:avLst/>
          </a:prstGeom>
          <a:noFill/>
          <a:extLst>
            <a:ext uri="{909E8E84-426E-40DD-AFC4-6F175D3DCCD1}">
              <a14:hiddenFill xmlns:a14="http://schemas.microsoft.com/office/drawing/2010/main" xmlns="">
                <a:solidFill>
                  <a:srgbClr val="FFFFFF"/>
                </a:solidFill>
              </a14:hiddenFill>
            </a:ext>
          </a:extLst>
        </p:spPr>
      </p:pic>
      <p:pic>
        <p:nvPicPr>
          <p:cNvPr id="8198" name="Picture 6" descr="C:\Users\hanhvtb\AppData\Local\Temp\SNAGHTML4c6bacf.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828800" y="4800600"/>
            <a:ext cx="5581650" cy="1876425"/>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52400"/>
            <a:ext cx="7391400" cy="828675"/>
          </a:xfrm>
        </p:spPr>
        <p:txBody>
          <a:bodyPr/>
          <a:lstStyle/>
          <a:p>
            <a:r>
              <a:rPr lang="en-US" dirty="0" smtClean="0"/>
              <a:t>Class diagram – Association Relationship</a:t>
            </a:r>
            <a:endParaRPr lang="en-US" dirty="0"/>
          </a:p>
        </p:txBody>
      </p:sp>
      <p:pic>
        <p:nvPicPr>
          <p:cNvPr id="9220" name="Picture 4" descr="C:\Users\hanhvtb\AppData\Local\Temp\SNAGHTML9a1898b.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024062" y="2209800"/>
            <a:ext cx="5188620" cy="1971676"/>
          </a:xfrm>
          <a:prstGeom prst="rect">
            <a:avLst/>
          </a:prstGeom>
          <a:noFill/>
          <a:extLst>
            <a:ext uri="{909E8E84-426E-40DD-AFC4-6F175D3DCCD1}">
              <a14:hiddenFill xmlns:a14="http://schemas.microsoft.com/office/drawing/2010/main" xmlns="">
                <a:solidFill>
                  <a:srgbClr val="FFFFFF"/>
                </a:solidFill>
              </a14:hiddenFill>
            </a:ext>
          </a:extLst>
        </p:spPr>
      </p:pic>
      <p:pic>
        <p:nvPicPr>
          <p:cNvPr id="9222" name="Picture 6" descr="C:\Users\hanhvtb\AppData\Local\Temp\SNAGHTML9a344de.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905000" y="4181475"/>
            <a:ext cx="5867400" cy="2268325"/>
          </a:xfrm>
          <a:prstGeom prst="rect">
            <a:avLst/>
          </a:prstGeom>
          <a:noFill/>
          <a:extLst>
            <a:ext uri="{909E8E84-426E-40DD-AFC4-6F175D3DCCD1}">
              <a14:hiddenFill xmlns:a14="http://schemas.microsoft.com/office/drawing/2010/main" xmlns="">
                <a:solidFill>
                  <a:srgbClr val="FFFFFF"/>
                </a:solidFill>
              </a14:hiddenFill>
            </a:ext>
          </a:extLst>
        </p:spPr>
      </p:pic>
      <p:pic>
        <p:nvPicPr>
          <p:cNvPr id="9224" name="Picture 8" descr="C:\Users\hanhvtb\AppData\Local\Temp\SNAGHTML9a46a77.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005012" y="1066800"/>
            <a:ext cx="4478499" cy="1304924"/>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charset="0"/>
                <a:cs typeface="Arial" charset="0"/>
              </a:rPr>
              <a:t>Agenda</a:t>
            </a:r>
            <a:endParaRPr lang="en-US" dirty="0"/>
          </a:p>
        </p:txBody>
      </p:sp>
      <p:sp>
        <p:nvSpPr>
          <p:cNvPr id="4099" name="Rectangle 7"/>
          <p:cNvSpPr>
            <a:spLocks noGrp="1" noChangeArrowheads="1"/>
          </p:cNvSpPr>
          <p:nvPr>
            <p:ph idx="1"/>
          </p:nvPr>
        </p:nvSpPr>
        <p:spPr>
          <a:xfrm>
            <a:off x="304800" y="1524000"/>
            <a:ext cx="6858000" cy="4800600"/>
          </a:xfrm>
          <a:noFill/>
        </p:spPr>
        <p:txBody>
          <a:bodyPr lIns="92075" tIns="46038" rIns="92075" bIns="46038"/>
          <a:lstStyle/>
          <a:p>
            <a:pPr>
              <a:buFont typeface="Monotype Sorts" pitchFamily="2" charset="2"/>
              <a:buNone/>
            </a:pPr>
            <a:r>
              <a:rPr lang="en-US" sz="3200" b="1" dirty="0" smtClean="0">
                <a:solidFill>
                  <a:schemeClr val="tx1"/>
                </a:solidFill>
                <a:latin typeface="Arial" charset="0"/>
              </a:rPr>
              <a:t>After the course, student will:</a:t>
            </a:r>
          </a:p>
          <a:p>
            <a:pPr>
              <a:buClr>
                <a:schemeClr val="accent2"/>
              </a:buClr>
              <a:buFont typeface="Monotype Sorts" pitchFamily="2" charset="2"/>
              <a:buChar char="Ä"/>
            </a:pPr>
            <a:r>
              <a:rPr lang="en-US" sz="2400" b="1" dirty="0" smtClean="0">
                <a:solidFill>
                  <a:schemeClr val="tx1"/>
                </a:solidFill>
                <a:latin typeface="Arial" charset="0"/>
              </a:rPr>
              <a:t>Understand about UML concepts</a:t>
            </a:r>
          </a:p>
          <a:p>
            <a:pPr>
              <a:buClr>
                <a:schemeClr val="accent2"/>
              </a:buClr>
              <a:buFont typeface="Monotype Sorts" pitchFamily="2" charset="2"/>
              <a:buChar char="Ä"/>
            </a:pPr>
            <a:r>
              <a:rPr lang="en-US" sz="2400" b="1" dirty="0" smtClean="0">
                <a:solidFill>
                  <a:schemeClr val="tx1"/>
                </a:solidFill>
                <a:latin typeface="Arial" charset="0"/>
              </a:rPr>
              <a:t>Be able to read simple analysis/design UML diagrams</a:t>
            </a:r>
          </a:p>
          <a:p>
            <a:pPr lvl="1">
              <a:buClr>
                <a:schemeClr val="accent2"/>
              </a:buClr>
              <a:buFont typeface="Monotype Sorts" pitchFamily="2" charset="2"/>
              <a:buChar char="Ä"/>
            </a:pPr>
            <a:r>
              <a:rPr lang="en-US" sz="1800" dirty="0">
                <a:solidFill>
                  <a:schemeClr val="tx1"/>
                </a:solidFill>
                <a:latin typeface="Arial" charset="0"/>
              </a:rPr>
              <a:t>Can analysis overview of the system through symbols of UML such as: actor, events, use case </a:t>
            </a:r>
            <a:r>
              <a:rPr lang="en-US" sz="1800" dirty="0" smtClean="0">
                <a:solidFill>
                  <a:schemeClr val="tx1"/>
                </a:solidFill>
                <a:latin typeface="Arial" charset="0"/>
              </a:rPr>
              <a:t>scenario, diagram</a:t>
            </a:r>
          </a:p>
          <a:p>
            <a:pPr lvl="1">
              <a:buClr>
                <a:schemeClr val="accent2"/>
              </a:buClr>
              <a:buFont typeface="Monotype Sorts" pitchFamily="2" charset="2"/>
              <a:buChar char="Ä"/>
            </a:pPr>
            <a:r>
              <a:rPr lang="en-US" sz="1800" dirty="0">
                <a:solidFill>
                  <a:schemeClr val="tx1"/>
                </a:solidFill>
                <a:latin typeface="Arial" charset="0"/>
              </a:rPr>
              <a:t>Can analysis the activities/processing/ relationship of object in system through symbols</a:t>
            </a:r>
            <a:endParaRPr lang="en-US" sz="1800" dirty="0" smtClean="0">
              <a:solidFill>
                <a:schemeClr val="tx1"/>
              </a:solidFill>
              <a:latin typeface="Arial" charset="0"/>
            </a:endParaRPr>
          </a:p>
          <a:p>
            <a:pPr>
              <a:buClr>
                <a:schemeClr val="accent2"/>
              </a:buClr>
              <a:buFont typeface="Monotype Sorts" pitchFamily="2" charset="2"/>
              <a:buNone/>
            </a:pPr>
            <a:endParaRPr lang="en-US" sz="2400" b="1" dirty="0" smtClean="0">
              <a:solidFill>
                <a:schemeClr val="tx1"/>
              </a:solidFill>
              <a:latin typeface="Arial" charset="0"/>
            </a:endParaRPr>
          </a:p>
          <a:p>
            <a:pPr>
              <a:buClr>
                <a:schemeClr val="accent2"/>
              </a:buClr>
              <a:buFont typeface="Monotype Sorts" pitchFamily="2" charset="2"/>
              <a:buChar char="Ä"/>
            </a:pPr>
            <a:endParaRPr lang="en-US" sz="2400" b="1" dirty="0" smtClean="0">
              <a:solidFill>
                <a:schemeClr val="tx1"/>
              </a:solidFill>
              <a:latin typeface="Arial" charset="0"/>
            </a:endParaRPr>
          </a:p>
        </p:txBody>
      </p:sp>
      <p:pic>
        <p:nvPicPr>
          <p:cNvPr id="5" name="Picture 15" descr="MCj03356600000[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670759" y="1219200"/>
            <a:ext cx="2397041" cy="12191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p:checke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52400"/>
            <a:ext cx="7620000" cy="828675"/>
          </a:xfrm>
        </p:spPr>
        <p:txBody>
          <a:bodyPr/>
          <a:lstStyle/>
          <a:p>
            <a:r>
              <a:rPr lang="en-US" dirty="0" smtClean="0"/>
              <a:t>Class diagram – Aggregation Relationship</a:t>
            </a:r>
            <a:endParaRPr lang="en-US" dirty="0"/>
          </a:p>
        </p:txBody>
      </p:sp>
      <p:sp>
        <p:nvSpPr>
          <p:cNvPr id="3" name="Content Placeholder 2"/>
          <p:cNvSpPr>
            <a:spLocks noGrp="1"/>
          </p:cNvSpPr>
          <p:nvPr>
            <p:ph idx="1"/>
          </p:nvPr>
        </p:nvSpPr>
        <p:spPr>
          <a:xfrm>
            <a:off x="304800" y="2438400"/>
            <a:ext cx="8610600" cy="3657600"/>
          </a:xfrm>
        </p:spPr>
        <p:txBody>
          <a:bodyPr/>
          <a:lstStyle/>
          <a:p>
            <a:r>
              <a:rPr lang="en-US" sz="2800" dirty="0" smtClean="0"/>
              <a:t>A type of association</a:t>
            </a:r>
          </a:p>
          <a:p>
            <a:r>
              <a:rPr lang="en-US" sz="2800" dirty="0" smtClean="0"/>
              <a:t>Aggregation – “Has a” relationship</a:t>
            </a:r>
          </a:p>
          <a:p>
            <a:r>
              <a:rPr lang="en-US" sz="2800" dirty="0" smtClean="0"/>
              <a:t>One class is collection or container of another classes</a:t>
            </a:r>
          </a:p>
          <a:p>
            <a:r>
              <a:rPr lang="en-US" sz="2800" dirty="0" smtClean="0"/>
              <a:t>Contained classes do not have strong life cycle dependency on the container</a:t>
            </a:r>
          </a:p>
          <a:p>
            <a:pPr lvl="1"/>
            <a:r>
              <a:rPr lang="en-US" sz="2000" dirty="0" smtClean="0"/>
              <a:t>If container is destroyed, contents are not.</a:t>
            </a:r>
          </a:p>
          <a:p>
            <a:pPr lvl="1"/>
            <a:endParaRPr lang="en-US" sz="2800" dirty="0"/>
          </a:p>
        </p:txBody>
      </p:sp>
      <p:pic>
        <p:nvPicPr>
          <p:cNvPr id="10242" name="Picture 2" descr="C:\Users\hanhvtb\AppData\Local\Temp\SNAGHTML9a92399.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704975" y="1143000"/>
            <a:ext cx="4181475" cy="1476375"/>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772400" cy="828675"/>
          </a:xfrm>
        </p:spPr>
        <p:txBody>
          <a:bodyPr/>
          <a:lstStyle/>
          <a:p>
            <a:r>
              <a:rPr lang="en-US" dirty="0" smtClean="0"/>
              <a:t>Class diagram – Composition Relationship</a:t>
            </a:r>
            <a:endParaRPr lang="en-US" dirty="0"/>
          </a:p>
        </p:txBody>
      </p:sp>
      <p:sp>
        <p:nvSpPr>
          <p:cNvPr id="3" name="Content Placeholder 2"/>
          <p:cNvSpPr>
            <a:spLocks noGrp="1"/>
          </p:cNvSpPr>
          <p:nvPr>
            <p:ph idx="1"/>
          </p:nvPr>
        </p:nvSpPr>
        <p:spPr>
          <a:xfrm>
            <a:off x="609600" y="3048000"/>
            <a:ext cx="8153400" cy="4038600"/>
          </a:xfrm>
        </p:spPr>
        <p:txBody>
          <a:bodyPr/>
          <a:lstStyle/>
          <a:p>
            <a:r>
              <a:rPr lang="en-US" sz="2800" dirty="0" smtClean="0"/>
              <a:t>Strong type of association</a:t>
            </a:r>
          </a:p>
          <a:p>
            <a:r>
              <a:rPr lang="en-US" sz="2800" dirty="0" smtClean="0"/>
              <a:t>Composition - “owns a” relationship</a:t>
            </a:r>
          </a:p>
          <a:p>
            <a:r>
              <a:rPr lang="en-US" sz="2800" dirty="0" smtClean="0"/>
              <a:t>One class is the collection of another class</a:t>
            </a:r>
          </a:p>
          <a:p>
            <a:r>
              <a:rPr lang="en-US" sz="2800" b="1" dirty="0" smtClean="0"/>
              <a:t>Strong</a:t>
            </a:r>
            <a:r>
              <a:rPr lang="en-US" sz="2800" dirty="0" smtClean="0"/>
              <a:t> </a:t>
            </a:r>
            <a:r>
              <a:rPr lang="en-US" sz="2800" b="1" i="1" dirty="0" smtClean="0"/>
              <a:t>life cycle dependency  </a:t>
            </a:r>
            <a:r>
              <a:rPr lang="en-US" sz="2800" dirty="0" smtClean="0"/>
              <a:t>between container objects and contained objects</a:t>
            </a:r>
          </a:p>
          <a:p>
            <a:pPr lvl="1"/>
            <a:r>
              <a:rPr lang="en-US" sz="2000" dirty="0" smtClean="0"/>
              <a:t>If container is destroyed, normally every instance that it contains is also destroyed</a:t>
            </a:r>
            <a:endParaRPr lang="en-US" sz="2000" dirty="0"/>
          </a:p>
        </p:txBody>
      </p:sp>
      <p:pic>
        <p:nvPicPr>
          <p:cNvPr id="11268" name="Picture 4" descr="C:\Users\hanhvtb\AppData\Local\Temp\SNAGHTML9bf62f9.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16146" y="1143000"/>
            <a:ext cx="5965654" cy="190500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52400"/>
            <a:ext cx="7467600" cy="828675"/>
          </a:xfrm>
        </p:spPr>
        <p:txBody>
          <a:bodyPr/>
          <a:lstStyle/>
          <a:p>
            <a:r>
              <a:rPr lang="en-US" dirty="0" smtClean="0"/>
              <a:t>Class diagram – Generalization Relationship</a:t>
            </a:r>
            <a:endParaRPr lang="en-US" dirty="0"/>
          </a:p>
        </p:txBody>
      </p:sp>
      <p:sp>
        <p:nvSpPr>
          <p:cNvPr id="3" name="Content Placeholder 2"/>
          <p:cNvSpPr>
            <a:spLocks noGrp="1"/>
          </p:cNvSpPr>
          <p:nvPr>
            <p:ph idx="1"/>
          </p:nvPr>
        </p:nvSpPr>
        <p:spPr>
          <a:xfrm>
            <a:off x="304800" y="1295400"/>
            <a:ext cx="5410200" cy="5257800"/>
          </a:xfrm>
        </p:spPr>
        <p:txBody>
          <a:bodyPr/>
          <a:lstStyle/>
          <a:p>
            <a:r>
              <a:rPr lang="en-US" sz="2800" dirty="0" smtClean="0"/>
              <a:t>Generalization – Inheritance or  “Is a” relationship -</a:t>
            </a:r>
          </a:p>
          <a:p>
            <a:pPr lvl="1"/>
            <a:r>
              <a:rPr lang="en-US" dirty="0" smtClean="0"/>
              <a:t>“Professor” </a:t>
            </a:r>
            <a:r>
              <a:rPr lang="en-US" b="1" dirty="0" smtClean="0"/>
              <a:t>is a</a:t>
            </a:r>
            <a:r>
              <a:rPr lang="en-US" dirty="0" smtClean="0"/>
              <a:t> subtype of Person</a:t>
            </a:r>
          </a:p>
          <a:p>
            <a:pPr lvl="1"/>
            <a:r>
              <a:rPr lang="en-US" dirty="0" smtClean="0"/>
              <a:t>“Person” is a generalization of “Student” and “Professor”</a:t>
            </a:r>
          </a:p>
          <a:p>
            <a:pPr>
              <a:buNone/>
            </a:pPr>
            <a:r>
              <a:rPr lang="en-US" dirty="0" smtClean="0"/>
              <a:t>	</a:t>
            </a:r>
            <a:endParaRPr lang="en-US" dirty="0"/>
          </a:p>
        </p:txBody>
      </p:sp>
      <p:sp>
        <p:nvSpPr>
          <p:cNvPr id="5" name="TextBox 4"/>
          <p:cNvSpPr txBox="1"/>
          <p:nvPr/>
        </p:nvSpPr>
        <p:spPr>
          <a:xfrm>
            <a:off x="6019800" y="1371600"/>
            <a:ext cx="2743200" cy="369332"/>
          </a:xfrm>
          <a:prstGeom prst="rect">
            <a:avLst/>
          </a:prstGeom>
          <a:noFill/>
        </p:spPr>
        <p:txBody>
          <a:bodyPr wrap="square" rtlCol="0">
            <a:spAutoFit/>
          </a:bodyPr>
          <a:lstStyle/>
          <a:p>
            <a:r>
              <a:rPr lang="en-US" dirty="0" err="1" smtClean="0"/>
              <a:t>Supertype</a:t>
            </a:r>
            <a:r>
              <a:rPr lang="en-US" dirty="0" smtClean="0"/>
              <a:t> – Super class</a:t>
            </a:r>
            <a:endParaRPr lang="en-US" dirty="0"/>
          </a:p>
        </p:txBody>
      </p:sp>
      <p:sp>
        <p:nvSpPr>
          <p:cNvPr id="6" name="TextBox 5"/>
          <p:cNvSpPr txBox="1"/>
          <p:nvPr/>
        </p:nvSpPr>
        <p:spPr>
          <a:xfrm>
            <a:off x="6019800" y="3810000"/>
            <a:ext cx="2743200" cy="369332"/>
          </a:xfrm>
          <a:prstGeom prst="rect">
            <a:avLst/>
          </a:prstGeom>
          <a:noFill/>
        </p:spPr>
        <p:txBody>
          <a:bodyPr wrap="square" rtlCol="0">
            <a:spAutoFit/>
          </a:bodyPr>
          <a:lstStyle/>
          <a:p>
            <a:r>
              <a:rPr lang="en-US" dirty="0" smtClean="0"/>
              <a:t>Subtype – Sub class</a:t>
            </a:r>
            <a:endParaRPr lang="en-US" dirty="0"/>
          </a:p>
        </p:txBody>
      </p:sp>
      <p:pic>
        <p:nvPicPr>
          <p:cNvPr id="12290" name="Picture 2" descr="C:\Users\hanhvtb\AppData\Local\Temp\SNAGHTML9c36605.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105400" y="1556266"/>
            <a:ext cx="4143375" cy="2400301"/>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 – Other Relationship</a:t>
            </a:r>
            <a:endParaRPr lang="en-US" dirty="0"/>
          </a:p>
        </p:txBody>
      </p:sp>
      <p:sp>
        <p:nvSpPr>
          <p:cNvPr id="3" name="Content Placeholder 2"/>
          <p:cNvSpPr>
            <a:spLocks noGrp="1"/>
          </p:cNvSpPr>
          <p:nvPr>
            <p:ph idx="1"/>
          </p:nvPr>
        </p:nvSpPr>
        <p:spPr>
          <a:xfrm>
            <a:off x="304800" y="2743200"/>
            <a:ext cx="8458200" cy="1905000"/>
          </a:xfrm>
        </p:spPr>
        <p:txBody>
          <a:bodyPr/>
          <a:lstStyle/>
          <a:p>
            <a:r>
              <a:rPr lang="en-US" sz="2500" dirty="0" smtClean="0"/>
              <a:t>Dependency Relationship</a:t>
            </a:r>
          </a:p>
          <a:p>
            <a:pPr lvl="1"/>
            <a:r>
              <a:rPr lang="en-US" sz="2000" dirty="0" smtClean="0"/>
              <a:t>Weak relationship</a:t>
            </a:r>
          </a:p>
          <a:p>
            <a:pPr lvl="1"/>
            <a:r>
              <a:rPr lang="en-US" sz="2000" dirty="0" smtClean="0"/>
              <a:t>One class depend on the other because it use the other</a:t>
            </a:r>
          </a:p>
          <a:p>
            <a:pPr lvl="1"/>
            <a:r>
              <a:rPr lang="en-US" sz="2000" dirty="0" smtClean="0"/>
              <a:t>Dependency exists if a class is a parameter variable of a method of another class</a:t>
            </a:r>
            <a:endParaRPr lang="en-US" sz="2000" dirty="0"/>
          </a:p>
        </p:txBody>
      </p:sp>
      <p:sp>
        <p:nvSpPr>
          <p:cNvPr id="5" name="Content Placeholder 2"/>
          <p:cNvSpPr txBox="1">
            <a:spLocks/>
          </p:cNvSpPr>
          <p:nvPr/>
        </p:nvSpPr>
        <p:spPr bwMode="auto">
          <a:xfrm>
            <a:off x="304800" y="4953000"/>
            <a:ext cx="8534400" cy="129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tx1"/>
              </a:buClr>
              <a:buSzPct val="62000"/>
              <a:buFont typeface="Monotype Sorts" pitchFamily="2" charset="2"/>
              <a:buChar char="o"/>
              <a:tabLst/>
              <a:defRPr/>
            </a:pPr>
            <a:r>
              <a:rPr lang="en-US" sz="2800" kern="0" dirty="0" smtClean="0">
                <a:solidFill>
                  <a:srgbClr val="000080"/>
                </a:solidFill>
              </a:rPr>
              <a:t>Realization Relationship</a:t>
            </a:r>
          </a:p>
          <a:p>
            <a:pPr marL="342900" marR="0" lvl="0" indent="-342900" algn="l" defTabSz="914400" rtl="0" eaLnBrk="1" fontAlgn="base" latinLnBrk="0" hangingPunct="1">
              <a:lnSpc>
                <a:spcPct val="100000"/>
              </a:lnSpc>
              <a:spcBef>
                <a:spcPct val="20000"/>
              </a:spcBef>
              <a:spcAft>
                <a:spcPct val="0"/>
              </a:spcAft>
              <a:buClr>
                <a:schemeClr val="tx1"/>
              </a:buClr>
              <a:buSzPct val="62000"/>
              <a:buFont typeface="Monotype Sorts" pitchFamily="2" charset="2"/>
              <a:buChar char="o"/>
              <a:tabLst/>
              <a:defRPr/>
            </a:pPr>
            <a:r>
              <a:rPr lang="en-US" sz="2000" dirty="0" smtClean="0">
                <a:solidFill>
                  <a:srgbClr val="000080"/>
                </a:solidFill>
              </a:rPr>
              <a:t>One model implement/realize the other model</a:t>
            </a:r>
          </a:p>
          <a:p>
            <a:pPr marL="742950" marR="0" lvl="1" indent="-285750" algn="l" defTabSz="914400" rtl="0" eaLnBrk="1" fontAlgn="base" latinLnBrk="0" hangingPunct="1">
              <a:lnSpc>
                <a:spcPct val="100000"/>
              </a:lnSpc>
              <a:spcBef>
                <a:spcPct val="20000"/>
              </a:spcBef>
              <a:spcAft>
                <a:spcPct val="0"/>
              </a:spcAft>
              <a:buClr>
                <a:srgbClr val="6338AD"/>
              </a:buClr>
              <a:buSzPct val="75000"/>
              <a:buFont typeface="Wingdings" pitchFamily="2" charset="2"/>
              <a:buChar char="«"/>
              <a:tabLst/>
              <a:defRPr/>
            </a:pPr>
            <a:r>
              <a:rPr kumimoji="0" lang="en-US" sz="2000" b="0" i="0" u="none" strike="noStrike" kern="0" cap="none" spc="0" normalizeH="0" baseline="0" noProof="0" dirty="0" smtClean="0">
                <a:ln>
                  <a:noFill/>
                </a:ln>
                <a:solidFill>
                  <a:srgbClr val="000080"/>
                </a:solidFill>
                <a:effectLst/>
                <a:uLnTx/>
                <a:uFillTx/>
                <a:latin typeface="+mn-lt"/>
              </a:rPr>
              <a:t>Ex: One class implement the interface defined by other class</a:t>
            </a:r>
          </a:p>
          <a:p>
            <a:pPr marL="342900" marR="0" lvl="0" indent="-342900" algn="l" defTabSz="914400" rtl="0" eaLnBrk="1" fontAlgn="base" latinLnBrk="0" hangingPunct="1">
              <a:lnSpc>
                <a:spcPct val="100000"/>
              </a:lnSpc>
              <a:spcBef>
                <a:spcPct val="20000"/>
              </a:spcBef>
              <a:spcAft>
                <a:spcPct val="0"/>
              </a:spcAft>
              <a:buClr>
                <a:schemeClr val="tx1"/>
              </a:buClr>
              <a:buSzPct val="62000"/>
              <a:buFont typeface="Monotype Sorts" pitchFamily="2" charset="2"/>
              <a:buChar char="o"/>
              <a:tabLst/>
              <a:defRPr/>
            </a:pPr>
            <a:endParaRPr kumimoji="0" lang="en-US" sz="3200" b="0" i="0" u="none" strike="noStrike" kern="0" cap="none" spc="0" normalizeH="0" baseline="0" noProof="0" dirty="0">
              <a:ln>
                <a:noFill/>
              </a:ln>
              <a:solidFill>
                <a:srgbClr val="000080"/>
              </a:solidFill>
              <a:effectLst/>
              <a:uLnTx/>
              <a:uFillTx/>
              <a:latin typeface="+mn-lt"/>
              <a:ea typeface="+mn-ea"/>
              <a:cs typeface="+mn-cs"/>
            </a:endParaRPr>
          </a:p>
        </p:txBody>
      </p:sp>
      <p:pic>
        <p:nvPicPr>
          <p:cNvPr id="4" name="Picture 2" descr="C:\Users\hanhvtb\AppData\Local\Temp\SNAGHTML9c67255.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81000" y="1143000"/>
            <a:ext cx="5334000" cy="1852394"/>
          </a:xfrm>
          <a:prstGeom prst="rect">
            <a:avLst/>
          </a:prstGeom>
          <a:noFill/>
          <a:extLst>
            <a:ext uri="{909E8E84-426E-40DD-AFC4-6F175D3DCCD1}">
              <a14:hiddenFill xmlns:a14="http://schemas.microsoft.com/office/drawing/2010/main" xmlns="">
                <a:solidFill>
                  <a:srgbClr val="FFFFFF"/>
                </a:solidFill>
              </a14:hiddenFill>
            </a:ext>
          </a:extLst>
        </p:spPr>
      </p:pic>
      <p:pic>
        <p:nvPicPr>
          <p:cNvPr id="13316" name="Picture 4" descr="C:\Users\hanhvtb\AppData\Local\Temp\SNAGHTML9ca059e.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696960" y="4495801"/>
            <a:ext cx="4161290" cy="1190624"/>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Good Class Diagram</a:t>
            </a:r>
            <a:endParaRPr lang="en-US" dirty="0"/>
          </a:p>
        </p:txBody>
      </p:sp>
      <p:sp>
        <p:nvSpPr>
          <p:cNvPr id="3" name="Content Placeholder 2"/>
          <p:cNvSpPr>
            <a:spLocks noGrp="1"/>
          </p:cNvSpPr>
          <p:nvPr>
            <p:ph idx="1"/>
          </p:nvPr>
        </p:nvSpPr>
        <p:spPr>
          <a:xfrm>
            <a:off x="457200" y="1371600"/>
            <a:ext cx="8229600" cy="4525963"/>
          </a:xfrm>
        </p:spPr>
        <p:txBody>
          <a:bodyPr/>
          <a:lstStyle/>
          <a:p>
            <a:r>
              <a:rPr lang="en-US" sz="2400" b="1" dirty="0" smtClean="0"/>
              <a:t>Name</a:t>
            </a:r>
            <a:r>
              <a:rPr lang="en-US" sz="2400" dirty="0" smtClean="0"/>
              <a:t> of class, name of diagram should be </a:t>
            </a:r>
            <a:r>
              <a:rPr lang="en-US" sz="2400" b="1" dirty="0" smtClean="0"/>
              <a:t>meaningful</a:t>
            </a:r>
            <a:r>
              <a:rPr lang="en-US" sz="2400" dirty="0" smtClean="0"/>
              <a:t> to describe the aspect of the system</a:t>
            </a:r>
          </a:p>
          <a:p>
            <a:r>
              <a:rPr lang="en-US" sz="2400" dirty="0" smtClean="0"/>
              <a:t>Element and relationship should be identified in advance</a:t>
            </a:r>
          </a:p>
          <a:p>
            <a:r>
              <a:rPr lang="en-US" sz="2400" dirty="0" smtClean="0"/>
              <a:t>Responsibility (attributes and methods) should be identified in advance</a:t>
            </a:r>
          </a:p>
          <a:p>
            <a:r>
              <a:rPr lang="en-US" sz="2400" dirty="0" smtClean="0"/>
              <a:t>For a class: </a:t>
            </a:r>
            <a:r>
              <a:rPr lang="en-US" sz="2400" b="1" dirty="0" smtClean="0"/>
              <a:t>Minimum of properties </a:t>
            </a:r>
            <a:r>
              <a:rPr lang="en-US" sz="2400" dirty="0" smtClean="0"/>
              <a:t>should be specified.</a:t>
            </a:r>
          </a:p>
          <a:p>
            <a:pPr lvl="1"/>
            <a:r>
              <a:rPr lang="en-US" sz="2000" dirty="0" smtClean="0"/>
              <a:t>Unnecessary properties make class diagram look complicated</a:t>
            </a:r>
          </a:p>
          <a:p>
            <a:r>
              <a:rPr lang="en-US" sz="2400" dirty="0" smtClean="0"/>
              <a:t>Use note when ever required</a:t>
            </a:r>
          </a:p>
          <a:p>
            <a:r>
              <a:rPr lang="en-US" sz="2400" dirty="0" smtClean="0"/>
              <a:t>Diagram may be drawn on plain paper and rework many times to make it correct</a:t>
            </a:r>
          </a:p>
          <a:p>
            <a:pPr lvl="1"/>
            <a:endParaRPr lang="en-US" dirty="0" smtClean="0"/>
          </a:p>
          <a:p>
            <a:endParaRPr lang="en-US" sz="24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diagram (1)</a:t>
            </a:r>
            <a:endParaRPr lang="en-US" dirty="0"/>
          </a:p>
        </p:txBody>
      </p:sp>
      <p:sp>
        <p:nvSpPr>
          <p:cNvPr id="3" name="Content Placeholder 2"/>
          <p:cNvSpPr>
            <a:spLocks noGrp="1"/>
          </p:cNvSpPr>
          <p:nvPr>
            <p:ph idx="1"/>
          </p:nvPr>
        </p:nvSpPr>
        <p:spPr>
          <a:xfrm>
            <a:off x="304800" y="1524000"/>
            <a:ext cx="8458200" cy="2971800"/>
          </a:xfrm>
        </p:spPr>
        <p:txBody>
          <a:bodyPr/>
          <a:lstStyle/>
          <a:p>
            <a:r>
              <a:rPr lang="en-US" sz="2800" b="1" dirty="0"/>
              <a:t>Activity diagrams</a:t>
            </a:r>
            <a:r>
              <a:rPr lang="en-US" sz="2800" dirty="0"/>
              <a:t> are graphical representations of </a:t>
            </a:r>
            <a:r>
              <a:rPr lang="en-US" sz="2800" dirty="0">
                <a:hlinkClick r:id="rId2" tooltip="Workflow"/>
              </a:rPr>
              <a:t>workflows</a:t>
            </a:r>
            <a:r>
              <a:rPr lang="en-US" sz="2800" dirty="0"/>
              <a:t> of stepwise activities </a:t>
            </a:r>
            <a:r>
              <a:rPr lang="en-US" sz="2800" dirty="0" smtClean="0"/>
              <a:t>and actions with support for choice, iteration and concurrency.</a:t>
            </a:r>
          </a:p>
          <a:p>
            <a:r>
              <a:rPr lang="en-US" sz="2800" dirty="0" smtClean="0"/>
              <a:t>Activity </a:t>
            </a:r>
            <a:r>
              <a:rPr lang="en-US" sz="2800" dirty="0"/>
              <a:t>diagrams show the overall flow of </a:t>
            </a:r>
            <a:r>
              <a:rPr lang="en-US" sz="2800" dirty="0" smtClean="0"/>
              <a:t>control.</a:t>
            </a:r>
          </a:p>
          <a:p>
            <a:pPr lvl="1"/>
            <a:endParaRPr lang="en-US" dirty="0" smtClean="0"/>
          </a:p>
          <a:p>
            <a:endParaRPr lang="en-US" sz="32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diagram (2)</a:t>
            </a:r>
            <a:endParaRPr lang="en-US" dirty="0"/>
          </a:p>
        </p:txBody>
      </p:sp>
      <p:sp>
        <p:nvSpPr>
          <p:cNvPr id="3" name="Content Placeholder 2"/>
          <p:cNvSpPr>
            <a:spLocks noGrp="1"/>
          </p:cNvSpPr>
          <p:nvPr>
            <p:ph idx="1"/>
          </p:nvPr>
        </p:nvSpPr>
        <p:spPr/>
        <p:txBody>
          <a:bodyPr/>
          <a:lstStyle/>
          <a:p>
            <a:r>
              <a:rPr lang="en-US" sz="2800" dirty="0"/>
              <a:t>Activity diagrams are constructed from a limited number of shapes, connected with </a:t>
            </a:r>
            <a:r>
              <a:rPr lang="en-US" sz="2800" dirty="0" smtClean="0"/>
              <a:t>arrows. The </a:t>
            </a:r>
            <a:r>
              <a:rPr lang="en-US" sz="2800" dirty="0"/>
              <a:t>most important shape types</a:t>
            </a:r>
            <a:r>
              <a:rPr lang="en-US" sz="2800" dirty="0" smtClean="0"/>
              <a:t>:</a:t>
            </a:r>
          </a:p>
          <a:p>
            <a:pPr lvl="1"/>
            <a:r>
              <a:rPr lang="en-US" sz="2400" i="1" dirty="0"/>
              <a:t>rounded rectangles</a:t>
            </a:r>
            <a:r>
              <a:rPr lang="en-US" sz="2400" dirty="0"/>
              <a:t> represent </a:t>
            </a:r>
            <a:r>
              <a:rPr lang="en-US" sz="2400" i="1" dirty="0" smtClean="0"/>
              <a:t>actions</a:t>
            </a:r>
          </a:p>
          <a:p>
            <a:pPr lvl="1"/>
            <a:r>
              <a:rPr lang="en-US" sz="2400" i="1" dirty="0"/>
              <a:t>diamonds</a:t>
            </a:r>
            <a:r>
              <a:rPr lang="en-US" sz="2400" dirty="0"/>
              <a:t> represent </a:t>
            </a:r>
            <a:r>
              <a:rPr lang="en-US" sz="2400" i="1" dirty="0" smtClean="0"/>
              <a:t>decisions</a:t>
            </a:r>
          </a:p>
          <a:p>
            <a:pPr lvl="1"/>
            <a:r>
              <a:rPr lang="en-US" sz="2400" i="1" dirty="0"/>
              <a:t>bars</a:t>
            </a:r>
            <a:r>
              <a:rPr lang="en-US" sz="2400" dirty="0"/>
              <a:t> represent the start (</a:t>
            </a:r>
            <a:r>
              <a:rPr lang="en-US" sz="2400" i="1" dirty="0"/>
              <a:t>split</a:t>
            </a:r>
            <a:r>
              <a:rPr lang="en-US" sz="2400" dirty="0"/>
              <a:t>) or end (</a:t>
            </a:r>
            <a:r>
              <a:rPr lang="en-US" sz="2400" i="1" dirty="0"/>
              <a:t>join</a:t>
            </a:r>
            <a:r>
              <a:rPr lang="en-US" sz="2400" dirty="0"/>
              <a:t>) of concurrent </a:t>
            </a:r>
            <a:r>
              <a:rPr lang="en-US" sz="2400" dirty="0" smtClean="0"/>
              <a:t>activities</a:t>
            </a:r>
          </a:p>
          <a:p>
            <a:pPr lvl="1"/>
            <a:r>
              <a:rPr lang="en-US" sz="2400" dirty="0"/>
              <a:t>a </a:t>
            </a:r>
            <a:r>
              <a:rPr lang="en-US" sz="2400" i="1" dirty="0"/>
              <a:t>black circle</a:t>
            </a:r>
            <a:r>
              <a:rPr lang="en-US" sz="2400" dirty="0"/>
              <a:t> represents the start (</a:t>
            </a:r>
            <a:r>
              <a:rPr lang="en-US" sz="2400" i="1" dirty="0"/>
              <a:t>initial state</a:t>
            </a:r>
            <a:r>
              <a:rPr lang="en-US" sz="2400" dirty="0"/>
              <a:t>) of the </a:t>
            </a:r>
            <a:r>
              <a:rPr lang="en-US" sz="2400" dirty="0" smtClean="0"/>
              <a:t>workflow</a:t>
            </a:r>
          </a:p>
          <a:p>
            <a:pPr lvl="1"/>
            <a:r>
              <a:rPr lang="en-US" sz="2400" dirty="0"/>
              <a:t>an </a:t>
            </a:r>
            <a:r>
              <a:rPr lang="en-US" sz="2400" i="1" dirty="0"/>
              <a:t>encircled black circle</a:t>
            </a:r>
            <a:r>
              <a:rPr lang="en-US" sz="2400" dirty="0"/>
              <a:t> represents the end (</a:t>
            </a:r>
            <a:r>
              <a:rPr lang="en-US" sz="2400" i="1" dirty="0"/>
              <a:t>final state</a:t>
            </a:r>
            <a:r>
              <a:rPr lang="en-US" sz="2400" dirty="0"/>
              <a:t>).</a:t>
            </a:r>
          </a:p>
        </p:txBody>
      </p:sp>
    </p:spTree>
    <p:extLst>
      <p:ext uri="{BB962C8B-B14F-4D97-AF65-F5344CB8AC3E}">
        <p14:creationId xmlns:p14="http://schemas.microsoft.com/office/powerpoint/2010/main" xmlns="" val="31772944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diagram (3)</a:t>
            </a:r>
            <a:endParaRPr lang="en-US" dirty="0"/>
          </a:p>
        </p:txBody>
      </p:sp>
      <p:sp>
        <p:nvSpPr>
          <p:cNvPr id="3" name="Content Placeholder 2"/>
          <p:cNvSpPr>
            <a:spLocks noGrp="1"/>
          </p:cNvSpPr>
          <p:nvPr>
            <p:ph idx="1"/>
          </p:nvPr>
        </p:nvSpPr>
        <p:spPr>
          <a:xfrm>
            <a:off x="304800" y="1143000"/>
            <a:ext cx="8458200" cy="5257800"/>
          </a:xfrm>
        </p:spPr>
        <p:txBody>
          <a:bodyPr/>
          <a:lstStyle/>
          <a:p>
            <a:r>
              <a:rPr lang="en-US" sz="2800" dirty="0" smtClean="0"/>
              <a:t>Example of an activity diagram</a:t>
            </a:r>
            <a:endParaRPr lang="en-US" sz="2800" dirty="0"/>
          </a:p>
        </p:txBody>
      </p:sp>
      <p:pic>
        <p:nvPicPr>
          <p:cNvPr id="17412" name="Picture 4" descr="C:\Users\hanhvtb\AppData\Local\Temp\SNAGHTMLa77832a.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810000" y="1524000"/>
            <a:ext cx="4724400" cy="4796119"/>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diagram (4)</a:t>
            </a:r>
            <a:endParaRPr lang="en-US" dirty="0"/>
          </a:p>
        </p:txBody>
      </p:sp>
      <p:sp>
        <p:nvSpPr>
          <p:cNvPr id="3" name="Content Placeholder 2"/>
          <p:cNvSpPr>
            <a:spLocks noGrp="1"/>
          </p:cNvSpPr>
          <p:nvPr>
            <p:ph idx="1"/>
          </p:nvPr>
        </p:nvSpPr>
        <p:spPr>
          <a:xfrm>
            <a:off x="304800" y="1295400"/>
            <a:ext cx="8458200" cy="5257800"/>
          </a:xfrm>
        </p:spPr>
        <p:txBody>
          <a:bodyPr/>
          <a:lstStyle/>
          <a:p>
            <a:r>
              <a:rPr lang="en-US" dirty="0" smtClean="0"/>
              <a:t>Sub activity diagram</a:t>
            </a:r>
            <a:endParaRPr lang="en-US" dirty="0"/>
          </a:p>
        </p:txBody>
      </p:sp>
      <p:pic>
        <p:nvPicPr>
          <p:cNvPr id="18436" name="Picture 4" descr="C:\Users\hanhvtb\AppData\Local\Temp\SNAGHTMLa7d2fec.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57201" y="1447800"/>
            <a:ext cx="7162800" cy="479953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5590014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diagram (5)</a:t>
            </a:r>
            <a:endParaRPr lang="en-US" dirty="0"/>
          </a:p>
        </p:txBody>
      </p:sp>
      <p:sp>
        <p:nvSpPr>
          <p:cNvPr id="3" name="Content Placeholder 2"/>
          <p:cNvSpPr>
            <a:spLocks noGrp="1"/>
          </p:cNvSpPr>
          <p:nvPr>
            <p:ph idx="1"/>
          </p:nvPr>
        </p:nvSpPr>
        <p:spPr>
          <a:xfrm>
            <a:off x="304800" y="1219200"/>
            <a:ext cx="8458200" cy="5257800"/>
          </a:xfrm>
        </p:spPr>
        <p:txBody>
          <a:bodyPr/>
          <a:lstStyle/>
          <a:p>
            <a:r>
              <a:rPr lang="en-US" dirty="0" smtClean="0"/>
              <a:t>Partitions</a:t>
            </a:r>
            <a:endParaRPr lang="en-US" dirty="0"/>
          </a:p>
        </p:txBody>
      </p:sp>
      <p:pic>
        <p:nvPicPr>
          <p:cNvPr id="19458" name="Picture 2" descr="C:\Users\hanhvtb\AppData\Local\Temp\SNAGHTMLa80b34e.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438400" y="1447800"/>
            <a:ext cx="5791200" cy="461927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6365260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UML ?</a:t>
            </a:r>
            <a:endParaRPr lang="en-US" dirty="0"/>
          </a:p>
        </p:txBody>
      </p:sp>
      <p:sp>
        <p:nvSpPr>
          <p:cNvPr id="3" name="Content Placeholder 2"/>
          <p:cNvSpPr>
            <a:spLocks noGrp="1"/>
          </p:cNvSpPr>
          <p:nvPr>
            <p:ph idx="1"/>
          </p:nvPr>
        </p:nvSpPr>
        <p:spPr/>
        <p:txBody>
          <a:bodyPr/>
          <a:lstStyle/>
          <a:p>
            <a:r>
              <a:rPr lang="en-US" sz="3200" dirty="0" smtClean="0"/>
              <a:t>UML - </a:t>
            </a:r>
            <a:r>
              <a:rPr lang="en-US" sz="3200" b="1" u="sng" dirty="0" smtClean="0"/>
              <a:t>U</a:t>
            </a:r>
            <a:r>
              <a:rPr lang="en-US" sz="3200" dirty="0" smtClean="0"/>
              <a:t>nified </a:t>
            </a:r>
            <a:r>
              <a:rPr lang="en-US" sz="3200" b="1" u="sng" dirty="0" smtClean="0"/>
              <a:t>M</a:t>
            </a:r>
            <a:r>
              <a:rPr lang="en-US" sz="3200" dirty="0" smtClean="0"/>
              <a:t>odeling </a:t>
            </a:r>
            <a:r>
              <a:rPr lang="en-US" sz="3200" b="1" u="sng" dirty="0" smtClean="0">
                <a:solidFill>
                  <a:srgbClr val="FF0000"/>
                </a:solidFill>
              </a:rPr>
              <a:t>L</a:t>
            </a:r>
            <a:r>
              <a:rPr lang="en-US" sz="3200" dirty="0" smtClean="0">
                <a:solidFill>
                  <a:srgbClr val="FF0000"/>
                </a:solidFill>
              </a:rPr>
              <a:t>anguage</a:t>
            </a:r>
          </a:p>
          <a:p>
            <a:r>
              <a:rPr lang="en-US" sz="3200" dirty="0" smtClean="0"/>
              <a:t>Standard &amp; graphical language</a:t>
            </a:r>
          </a:p>
          <a:p>
            <a:pPr marL="342900" lvl="1" indent="-342900">
              <a:buClr>
                <a:schemeClr val="tx1"/>
              </a:buClr>
              <a:buSzPct val="62000"/>
              <a:buFont typeface="Monotype Sorts" pitchFamily="2" charset="2"/>
              <a:buChar char="o"/>
            </a:pPr>
            <a:r>
              <a:rPr lang="en-US" sz="3200" dirty="0" smtClean="0">
                <a:ea typeface="+mn-ea"/>
              </a:rPr>
              <a:t>Used for software as well as non software</a:t>
            </a:r>
          </a:p>
          <a:p>
            <a:pPr lvl="1"/>
            <a:r>
              <a:rPr lang="en-US" sz="2800" dirty="0" smtClean="0"/>
              <a:t>UML is a language (</a:t>
            </a:r>
            <a:r>
              <a:rPr lang="en-US" sz="2800" b="1" i="1" dirty="0" smtClean="0"/>
              <a:t>notation</a:t>
            </a:r>
            <a:r>
              <a:rPr lang="en-US" sz="2800" dirty="0" smtClean="0"/>
              <a:t>) for modeling Object Oriented system</a:t>
            </a:r>
          </a:p>
          <a:p>
            <a:r>
              <a:rPr lang="en-US" sz="3200" dirty="0" smtClean="0"/>
              <a:t>Used for making software blue print </a:t>
            </a:r>
          </a:p>
          <a:p>
            <a:pPr lvl="1"/>
            <a:r>
              <a:rPr lang="en-US" sz="2800" b="1" i="1" dirty="0" smtClean="0"/>
              <a:t>specifying, visualizing, constructing, documenting</a:t>
            </a:r>
            <a:r>
              <a:rPr lang="en-US" sz="2800" dirty="0" smtClean="0"/>
              <a:t> the artifacts of software system</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diagram(1)</a:t>
            </a:r>
            <a:endParaRPr lang="en-US" dirty="0"/>
          </a:p>
        </p:txBody>
      </p:sp>
      <p:sp>
        <p:nvSpPr>
          <p:cNvPr id="3" name="Content Placeholder 2"/>
          <p:cNvSpPr>
            <a:spLocks noGrp="1"/>
          </p:cNvSpPr>
          <p:nvPr>
            <p:ph idx="1"/>
          </p:nvPr>
        </p:nvSpPr>
        <p:spPr/>
        <p:txBody>
          <a:bodyPr/>
          <a:lstStyle/>
          <a:p>
            <a:r>
              <a:rPr lang="en-US" sz="2800" dirty="0"/>
              <a:t>A </a:t>
            </a:r>
            <a:r>
              <a:rPr lang="en-US" sz="2800" b="1" dirty="0"/>
              <a:t>sequence diagram</a:t>
            </a:r>
            <a:r>
              <a:rPr lang="en-US" sz="2800" dirty="0"/>
              <a:t> is an </a:t>
            </a:r>
            <a:r>
              <a:rPr lang="en-US" sz="2800" dirty="0">
                <a:hlinkClick r:id="rId3" tooltip="Interaction diagram"/>
              </a:rPr>
              <a:t>interaction diagram</a:t>
            </a:r>
            <a:r>
              <a:rPr lang="en-US" sz="2800" dirty="0"/>
              <a:t> that shows how processes operate with one another and in what order.</a:t>
            </a:r>
            <a:endParaRPr lang="en-US" sz="2800" dirty="0" smtClean="0"/>
          </a:p>
          <a:p>
            <a:r>
              <a:rPr lang="en-US" sz="2800" dirty="0" smtClean="0"/>
              <a:t>A </a:t>
            </a:r>
            <a:r>
              <a:rPr lang="en-US" sz="2800" dirty="0"/>
              <a:t>sequence diagram captures the behavior of a single </a:t>
            </a:r>
            <a:r>
              <a:rPr lang="en-US" sz="2800" dirty="0" smtClean="0"/>
              <a:t>scenario.</a:t>
            </a:r>
            <a:endParaRPr lang="en-US" sz="2800" dirty="0" smtClean="0">
              <a:latin typeface="Arial" charset="0"/>
            </a:endParaRPr>
          </a:p>
          <a:p>
            <a:r>
              <a:rPr lang="en-US" sz="2800" dirty="0" smtClean="0">
                <a:latin typeface="Arial" charset="0"/>
              </a:rPr>
              <a:t>Sequence diagram emphasis on time sequence of messages.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diagram(2)</a:t>
            </a:r>
            <a:endParaRPr lang="en-US" dirty="0"/>
          </a:p>
        </p:txBody>
      </p:sp>
      <p:sp>
        <p:nvSpPr>
          <p:cNvPr id="3" name="Content Placeholder 2"/>
          <p:cNvSpPr>
            <a:spLocks noGrp="1"/>
          </p:cNvSpPr>
          <p:nvPr>
            <p:ph idx="1"/>
          </p:nvPr>
        </p:nvSpPr>
        <p:spPr>
          <a:xfrm>
            <a:off x="457200" y="1143000"/>
            <a:ext cx="8229600" cy="4525963"/>
          </a:xfrm>
        </p:spPr>
        <p:txBody>
          <a:bodyPr/>
          <a:lstStyle/>
          <a:p>
            <a:r>
              <a:rPr lang="en-US" sz="2800" dirty="0" smtClean="0">
                <a:latin typeface="Arial" charset="0"/>
              </a:rPr>
              <a:t>An example of sequence message</a:t>
            </a:r>
          </a:p>
        </p:txBody>
      </p:sp>
      <p:pic>
        <p:nvPicPr>
          <p:cNvPr id="20482" name="Picture 2" descr="C:\Users\hanhvtb\AppData\Local\Temp\SNAGHTMLa83b9a4.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295400" y="1676400"/>
            <a:ext cx="6324600" cy="468871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430760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295400"/>
            <a:ext cx="8229600" cy="4525963"/>
          </a:xfrm>
        </p:spPr>
        <p:txBody>
          <a:bodyPr/>
          <a:lstStyle/>
          <a:p>
            <a:pPr marL="342900" lvl="1" indent="-342900">
              <a:buFontTx/>
              <a:buChar char="•"/>
            </a:pPr>
            <a:r>
              <a:rPr lang="en-US" sz="2400" dirty="0">
                <a:ea typeface="+mn-ea"/>
              </a:rPr>
              <a:t>Participants/objects: Object, class, entity, actor, etc…</a:t>
            </a:r>
          </a:p>
          <a:p>
            <a:r>
              <a:rPr lang="en-US" sz="2400" dirty="0" smtClean="0"/>
              <a:t>Messages display interaction</a:t>
            </a:r>
          </a:p>
          <a:p>
            <a:pPr lvl="1"/>
            <a:r>
              <a:rPr lang="en-US" dirty="0" smtClean="0"/>
              <a:t>Synchronous message</a:t>
            </a:r>
          </a:p>
          <a:p>
            <a:pPr lvl="1"/>
            <a:r>
              <a:rPr lang="en-US" dirty="0" smtClean="0"/>
              <a:t>Asynchronous message</a:t>
            </a:r>
          </a:p>
          <a:p>
            <a:r>
              <a:rPr lang="en-US" sz="2400" dirty="0" smtClean="0"/>
              <a:t>Activation boxes represent </a:t>
            </a:r>
            <a:r>
              <a:rPr lang="en-US" sz="2400" dirty="0"/>
              <a:t>that processes are being performed in response to the </a:t>
            </a:r>
            <a:r>
              <a:rPr lang="en-US" sz="2400" dirty="0" smtClean="0"/>
              <a:t>message. </a:t>
            </a:r>
          </a:p>
          <a:p>
            <a:r>
              <a:rPr lang="en-US" sz="2400" dirty="0" smtClean="0"/>
              <a:t>Found message is message called from outside.</a:t>
            </a:r>
          </a:p>
          <a:p>
            <a:r>
              <a:rPr lang="en-US" sz="2400" dirty="0" smtClean="0"/>
              <a:t>Self-call represents object calling method on itself.</a:t>
            </a:r>
          </a:p>
          <a:p>
            <a:r>
              <a:rPr lang="en-US" sz="2400" dirty="0" smtClean="0"/>
              <a:t>Return means reply message</a:t>
            </a:r>
          </a:p>
          <a:p>
            <a:endParaRPr lang="en-US" sz="2400" dirty="0"/>
          </a:p>
        </p:txBody>
      </p:sp>
    </p:spTree>
    <p:extLst>
      <p:ext uri="{BB962C8B-B14F-4D97-AF65-F5344CB8AC3E}">
        <p14:creationId xmlns:p14="http://schemas.microsoft.com/office/powerpoint/2010/main" xmlns="" val="39600212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diagram(3)</a:t>
            </a:r>
            <a:endParaRPr lang="en-US" dirty="0"/>
          </a:p>
        </p:txBody>
      </p:sp>
      <p:sp>
        <p:nvSpPr>
          <p:cNvPr id="3" name="Content Placeholder 2"/>
          <p:cNvSpPr>
            <a:spLocks noGrp="1"/>
          </p:cNvSpPr>
          <p:nvPr>
            <p:ph idx="1"/>
          </p:nvPr>
        </p:nvSpPr>
        <p:spPr>
          <a:xfrm>
            <a:off x="457200" y="1295400"/>
            <a:ext cx="8229600" cy="4525963"/>
          </a:xfrm>
        </p:spPr>
        <p:txBody>
          <a:bodyPr/>
          <a:lstStyle/>
          <a:p>
            <a:r>
              <a:rPr lang="en-US" dirty="0" smtClean="0">
                <a:latin typeface="Arial" charset="0"/>
              </a:rPr>
              <a:t>Create and delete participants</a:t>
            </a:r>
          </a:p>
          <a:p>
            <a:pPr lvl="1"/>
            <a:endParaRPr lang="en-US" dirty="0" smtClean="0">
              <a:latin typeface="Arial" charset="0"/>
            </a:endParaRPr>
          </a:p>
        </p:txBody>
      </p:sp>
      <p:pic>
        <p:nvPicPr>
          <p:cNvPr id="21506" name="Picture 2" descr="C:\Users\hanhvtb\AppData\Local\Temp\SNAGHTMLa8599a6.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28600" y="1828800"/>
            <a:ext cx="8763000" cy="452283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1067384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diagram(4)</a:t>
            </a:r>
            <a:endParaRPr lang="en-US" dirty="0"/>
          </a:p>
        </p:txBody>
      </p:sp>
      <p:sp>
        <p:nvSpPr>
          <p:cNvPr id="3" name="Content Placeholder 2"/>
          <p:cNvSpPr>
            <a:spLocks noGrp="1"/>
          </p:cNvSpPr>
          <p:nvPr>
            <p:ph idx="1"/>
          </p:nvPr>
        </p:nvSpPr>
        <p:spPr>
          <a:xfrm>
            <a:off x="457200" y="1371600"/>
            <a:ext cx="8229600" cy="4525963"/>
          </a:xfrm>
        </p:spPr>
        <p:txBody>
          <a:bodyPr/>
          <a:lstStyle/>
          <a:p>
            <a:r>
              <a:rPr lang="en-US" sz="2800" dirty="0" smtClean="0">
                <a:latin typeface="Arial" charset="0"/>
              </a:rPr>
              <a:t>Combined Fragment</a:t>
            </a:r>
          </a:p>
          <a:p>
            <a:pPr lvl="1"/>
            <a:endParaRPr lang="en-US" sz="2400" dirty="0" smtClean="0">
              <a:latin typeface="Arial" charset="0"/>
            </a:endParaRPr>
          </a:p>
        </p:txBody>
      </p:sp>
      <p:pic>
        <p:nvPicPr>
          <p:cNvPr id="22530" name="Picture 2" descr="C:\Users\hanhvtb\AppData\Local\Temp\SNAGHTMLa884215.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85800" y="2057400"/>
            <a:ext cx="6486525" cy="33909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81074648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diagram(5)</a:t>
            </a:r>
            <a:endParaRPr lang="en-US" dirty="0"/>
          </a:p>
        </p:txBody>
      </p:sp>
      <p:sp>
        <p:nvSpPr>
          <p:cNvPr id="3" name="Content Placeholder 2"/>
          <p:cNvSpPr>
            <a:spLocks noGrp="1"/>
          </p:cNvSpPr>
          <p:nvPr>
            <p:ph idx="1"/>
          </p:nvPr>
        </p:nvSpPr>
        <p:spPr>
          <a:xfrm>
            <a:off x="457200" y="1524000"/>
            <a:ext cx="8229600" cy="4525963"/>
          </a:xfrm>
        </p:spPr>
        <p:txBody>
          <a:bodyPr/>
          <a:lstStyle/>
          <a:p>
            <a:r>
              <a:rPr lang="en-US" sz="2800" dirty="0" smtClean="0">
                <a:latin typeface="Arial" charset="0"/>
              </a:rPr>
              <a:t>Combined Fragment</a:t>
            </a:r>
          </a:p>
          <a:p>
            <a:pPr lvl="1"/>
            <a:r>
              <a:rPr lang="en-US" sz="2400" b="1" dirty="0" smtClean="0">
                <a:latin typeface="Arial" charset="0"/>
              </a:rPr>
              <a:t>alt</a:t>
            </a:r>
            <a:r>
              <a:rPr lang="en-US" sz="2400" dirty="0" smtClean="0">
                <a:latin typeface="Arial" charset="0"/>
              </a:rPr>
              <a:t>: </a:t>
            </a:r>
            <a:r>
              <a:rPr lang="en-US" sz="2400" dirty="0"/>
              <a:t>Alternative multiple fragments; only the one whose condition is true will execute </a:t>
            </a:r>
            <a:r>
              <a:rPr lang="en-US" sz="2400" dirty="0" smtClean="0"/>
              <a:t>(if-else)</a:t>
            </a:r>
          </a:p>
          <a:p>
            <a:pPr lvl="1"/>
            <a:r>
              <a:rPr lang="en-US" sz="2400" b="1" dirty="0"/>
              <a:t>o</a:t>
            </a:r>
            <a:r>
              <a:rPr lang="en-US" sz="2400" b="1" dirty="0" smtClean="0"/>
              <a:t>pt</a:t>
            </a:r>
            <a:r>
              <a:rPr lang="en-US" sz="2400" dirty="0" smtClean="0"/>
              <a:t> </a:t>
            </a:r>
            <a:r>
              <a:rPr lang="en-US" sz="2400" dirty="0"/>
              <a:t>:Optional; the fragment executes only if the supplied condition is true. Equivalent to an alt with only one trace </a:t>
            </a:r>
            <a:r>
              <a:rPr lang="en-US" sz="2400" dirty="0" smtClean="0"/>
              <a:t>(if without else)</a:t>
            </a:r>
          </a:p>
          <a:p>
            <a:pPr lvl="1"/>
            <a:r>
              <a:rPr lang="en-US" sz="2400" b="1" dirty="0" smtClean="0"/>
              <a:t>loop</a:t>
            </a:r>
            <a:r>
              <a:rPr lang="en-US" sz="2400" dirty="0"/>
              <a:t>: Critical region; the fragment can have only one thread executing it at once.</a:t>
            </a:r>
          </a:p>
          <a:p>
            <a:pPr marL="457200" lvl="1" indent="0">
              <a:buNone/>
            </a:pPr>
            <a:endParaRPr lang="en-US" sz="2400" dirty="0"/>
          </a:p>
          <a:p>
            <a:pPr lvl="1"/>
            <a:endParaRPr lang="en-US" sz="2400" dirty="0"/>
          </a:p>
          <a:p>
            <a:pPr lvl="1"/>
            <a:endParaRPr lang="en-US" sz="2400" dirty="0" smtClean="0">
              <a:latin typeface="Arial" charset="0"/>
            </a:endParaRPr>
          </a:p>
          <a:p>
            <a:pPr marL="457200" lvl="1" indent="0">
              <a:buNone/>
            </a:pPr>
            <a:endParaRPr lang="en-US" sz="2400" dirty="0" smtClean="0">
              <a:latin typeface="Arial" charset="0"/>
            </a:endParaRPr>
          </a:p>
        </p:txBody>
      </p:sp>
    </p:spTree>
    <p:extLst>
      <p:ext uri="{BB962C8B-B14F-4D97-AF65-F5344CB8AC3E}">
        <p14:creationId xmlns:p14="http://schemas.microsoft.com/office/powerpoint/2010/main" xmlns="" val="35766210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realization</a:t>
            </a:r>
            <a:endParaRPr lang="en-US" dirty="0"/>
          </a:p>
        </p:txBody>
      </p:sp>
      <p:sp>
        <p:nvSpPr>
          <p:cNvPr id="3" name="Content Placeholder 2"/>
          <p:cNvSpPr>
            <a:spLocks noGrp="1"/>
          </p:cNvSpPr>
          <p:nvPr>
            <p:ph idx="1"/>
          </p:nvPr>
        </p:nvSpPr>
        <p:spPr>
          <a:xfrm>
            <a:off x="457200" y="1265237"/>
            <a:ext cx="8229600" cy="4525963"/>
          </a:xfrm>
        </p:spPr>
        <p:txBody>
          <a:bodyPr/>
          <a:lstStyle/>
          <a:p>
            <a:r>
              <a:rPr lang="en-US" sz="2000" dirty="0" smtClean="0"/>
              <a:t>Use-case realization represents how a use case will be implemented in terms of collaborating objects</a:t>
            </a:r>
          </a:p>
          <a:p>
            <a:endParaRPr lang="en-US" sz="2000" dirty="0" smtClean="0"/>
          </a:p>
          <a:p>
            <a:endParaRPr lang="en-US" sz="2000" dirty="0" smtClean="0"/>
          </a:p>
          <a:p>
            <a:endParaRPr lang="en-US" sz="2000" dirty="0" smtClean="0"/>
          </a:p>
          <a:p>
            <a:endParaRPr lang="en-US" sz="2000" dirty="0" smtClean="0"/>
          </a:p>
          <a:p>
            <a:endParaRPr lang="en-US" sz="2000" dirty="0" smtClean="0"/>
          </a:p>
          <a:p>
            <a:r>
              <a:rPr lang="en-US" sz="2000" dirty="0" smtClean="0"/>
              <a:t>For each use case in the use-case model, there can be a use-case realization in the analysis/design model with a realization relationship to the use case</a:t>
            </a:r>
          </a:p>
          <a:p>
            <a:r>
              <a:rPr lang="en-US" sz="2000" dirty="0" smtClean="0"/>
              <a:t>It may include:</a:t>
            </a:r>
          </a:p>
          <a:p>
            <a:pPr lvl="1"/>
            <a:r>
              <a:rPr lang="en-US" sz="1600" dirty="0" smtClean="0"/>
              <a:t>A textual description (a document), </a:t>
            </a:r>
          </a:p>
          <a:p>
            <a:pPr lvl="1"/>
            <a:r>
              <a:rPr lang="en-US" sz="1600" dirty="0" smtClean="0"/>
              <a:t>One or more class diagrams of participating classes and subsystems.</a:t>
            </a:r>
          </a:p>
          <a:p>
            <a:pPr lvl="1"/>
            <a:r>
              <a:rPr lang="en-US" sz="1600" dirty="0" smtClean="0"/>
              <a:t>One or more Interaction diagrams (communication and sequence diagrams)</a:t>
            </a:r>
            <a:endParaRPr lang="en-US" sz="1600" dirty="0"/>
          </a:p>
        </p:txBody>
      </p:sp>
      <p:pic>
        <p:nvPicPr>
          <p:cNvPr id="4" name="Picture 4" descr="C:\BOOKS\UML\process\modguide\images\ucrea1.gif"/>
          <p:cNvPicPr>
            <a:picLocks noChangeAspect="1" noChangeArrowheads="1"/>
          </p:cNvPicPr>
          <p:nvPr/>
        </p:nvPicPr>
        <p:blipFill>
          <a:blip r:embed="rId3" cstate="print"/>
          <a:srcRect/>
          <a:stretch>
            <a:fillRect/>
          </a:stretch>
        </p:blipFill>
        <p:spPr bwMode="auto">
          <a:xfrm>
            <a:off x="2057400" y="2280773"/>
            <a:ext cx="3886200" cy="1529227"/>
          </a:xfrm>
          <a:prstGeom prst="rect">
            <a:avLst/>
          </a:prstGeom>
          <a:noFill/>
          <a:ln w="9525">
            <a:noFill/>
            <a:miter lim="800000"/>
            <a:headEnd/>
            <a:tailEnd/>
          </a:ln>
        </p:spPr>
      </p:pic>
      <p:pic>
        <p:nvPicPr>
          <p:cNvPr id="5" name="Picture 2" descr="a collaboration diagram depicting a use-case realization"/>
          <p:cNvPicPr>
            <a:picLocks noChangeAspect="1" noChangeArrowheads="1"/>
          </p:cNvPicPr>
          <p:nvPr/>
        </p:nvPicPr>
        <p:blipFill>
          <a:blip r:embed="rId4" cstate="print"/>
          <a:srcRect/>
          <a:stretch>
            <a:fillRect/>
          </a:stretch>
        </p:blipFill>
        <p:spPr bwMode="auto">
          <a:xfrm>
            <a:off x="6781800" y="1899773"/>
            <a:ext cx="1056068" cy="685800"/>
          </a:xfrm>
          <a:prstGeom prst="rect">
            <a:avLst/>
          </a:prstGeom>
          <a:noFill/>
          <a:ln w="9525">
            <a:noFill/>
            <a:miter lim="800000"/>
            <a:headEnd/>
            <a:tailEnd/>
          </a:ln>
        </p:spPr>
      </p:pic>
      <p:pic>
        <p:nvPicPr>
          <p:cNvPr id="6" name="Picture 6" descr="C:\BOOKS\UML\process\modguide\images\md_seqd3.gif"/>
          <p:cNvPicPr>
            <a:picLocks noChangeAspect="1" noChangeArrowheads="1"/>
          </p:cNvPicPr>
          <p:nvPr/>
        </p:nvPicPr>
        <p:blipFill>
          <a:blip r:embed="rId5" cstate="print"/>
          <a:srcRect/>
          <a:stretch>
            <a:fillRect/>
          </a:stretch>
        </p:blipFill>
        <p:spPr bwMode="auto">
          <a:xfrm>
            <a:off x="6858000" y="2890373"/>
            <a:ext cx="966189" cy="838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realization Example</a:t>
            </a:r>
            <a:endParaRPr lang="en-US" dirty="0"/>
          </a:p>
        </p:txBody>
      </p:sp>
      <p:sp>
        <p:nvSpPr>
          <p:cNvPr id="3" name="Content Placeholder 2"/>
          <p:cNvSpPr>
            <a:spLocks noGrp="1"/>
          </p:cNvSpPr>
          <p:nvPr>
            <p:ph idx="1"/>
          </p:nvPr>
        </p:nvSpPr>
        <p:spPr>
          <a:xfrm>
            <a:off x="228600" y="3048000"/>
            <a:ext cx="5029200" cy="3276600"/>
          </a:xfrm>
        </p:spPr>
        <p:txBody>
          <a:bodyPr/>
          <a:lstStyle/>
          <a:p>
            <a:r>
              <a:rPr lang="en-US" sz="2000" dirty="0" smtClean="0"/>
              <a:t>Class diagram – Analysis stereotype</a:t>
            </a:r>
          </a:p>
          <a:p>
            <a:r>
              <a:rPr lang="en-US" sz="2000" dirty="0" smtClean="0"/>
              <a:t>At analysis stage</a:t>
            </a:r>
          </a:p>
          <a:p>
            <a:r>
              <a:rPr lang="en-US" sz="2000" dirty="0" smtClean="0"/>
              <a:t>Boundary class- </a:t>
            </a:r>
          </a:p>
          <a:p>
            <a:pPr lvl="1"/>
            <a:r>
              <a:rPr lang="en-US" sz="1700" dirty="0" smtClean="0"/>
              <a:t>Handle the communication between actors and system internal components</a:t>
            </a:r>
          </a:p>
          <a:p>
            <a:r>
              <a:rPr lang="en-US" sz="2000" dirty="0" smtClean="0"/>
              <a:t>Entity class</a:t>
            </a:r>
          </a:p>
          <a:p>
            <a:pPr lvl="1"/>
            <a:r>
              <a:rPr lang="en-US" sz="1700" dirty="0" smtClean="0"/>
              <a:t>Model for information handled by system and behavior associated with information</a:t>
            </a:r>
          </a:p>
          <a:p>
            <a:r>
              <a:rPr lang="en-US" sz="2000" dirty="0" smtClean="0"/>
              <a:t>Control class</a:t>
            </a:r>
          </a:p>
          <a:p>
            <a:pPr lvl="1"/>
            <a:r>
              <a:rPr lang="en-US" sz="1700" dirty="0" smtClean="0"/>
              <a:t>Handle the flow of control for a use case </a:t>
            </a:r>
          </a:p>
          <a:p>
            <a:pPr lvl="1"/>
            <a:endParaRPr lang="en-US" sz="1700" dirty="0" smtClean="0"/>
          </a:p>
        </p:txBody>
      </p:sp>
      <p:pic>
        <p:nvPicPr>
          <p:cNvPr id="5" name="Picture 2" descr="a collaboration diagram depicting a use-case realization"/>
          <p:cNvPicPr>
            <a:picLocks noChangeAspect="1" noChangeArrowheads="1"/>
          </p:cNvPicPr>
          <p:nvPr/>
        </p:nvPicPr>
        <p:blipFill>
          <a:blip r:embed="rId2" cstate="print"/>
          <a:srcRect/>
          <a:stretch>
            <a:fillRect/>
          </a:stretch>
        </p:blipFill>
        <p:spPr bwMode="auto">
          <a:xfrm>
            <a:off x="457200" y="1143001"/>
            <a:ext cx="2895600" cy="1880374"/>
          </a:xfrm>
          <a:prstGeom prst="rect">
            <a:avLst/>
          </a:prstGeom>
          <a:noFill/>
          <a:ln w="9525">
            <a:noFill/>
            <a:miter lim="800000"/>
            <a:headEnd/>
            <a:tailEnd/>
          </a:ln>
        </p:spPr>
      </p:pic>
      <p:pic>
        <p:nvPicPr>
          <p:cNvPr id="6" name="Picture 6" descr="C:\BOOKS\UML\process\modguide\images\md_seqd3.gif"/>
          <p:cNvPicPr>
            <a:picLocks noChangeAspect="1" noChangeArrowheads="1"/>
          </p:cNvPicPr>
          <p:nvPr/>
        </p:nvPicPr>
        <p:blipFill>
          <a:blip r:embed="rId3" cstate="print"/>
          <a:srcRect/>
          <a:stretch>
            <a:fillRect/>
          </a:stretch>
        </p:blipFill>
        <p:spPr bwMode="auto">
          <a:xfrm>
            <a:off x="5257800" y="2914650"/>
            <a:ext cx="3667125" cy="3181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Resources </a:t>
            </a:r>
            <a:r>
              <a:rPr lang="en-US" dirty="0"/>
              <a:t>&amp; references</a:t>
            </a:r>
          </a:p>
        </p:txBody>
      </p:sp>
      <p:sp>
        <p:nvSpPr>
          <p:cNvPr id="26627" name="Rectangle 3"/>
          <p:cNvSpPr>
            <a:spLocks noGrp="1" noChangeArrowheads="1"/>
          </p:cNvSpPr>
          <p:nvPr>
            <p:ph idx="1"/>
          </p:nvPr>
        </p:nvSpPr>
        <p:spPr>
          <a:xfrm>
            <a:off x="304800" y="1295400"/>
            <a:ext cx="8458200" cy="5181600"/>
          </a:xfrm>
        </p:spPr>
        <p:txBody>
          <a:bodyPr/>
          <a:lstStyle/>
          <a:p>
            <a:r>
              <a:rPr lang="en-US" dirty="0"/>
              <a:t>Resources</a:t>
            </a:r>
          </a:p>
          <a:p>
            <a:pPr lvl="1"/>
            <a:r>
              <a:rPr lang="en-US" sz="2200" dirty="0" smtClean="0">
                <a:hlinkClick r:id="rId3"/>
              </a:rPr>
              <a:t>http://en.wikipedia.org/wiki/Unified_Modeling_Language</a:t>
            </a:r>
            <a:r>
              <a:rPr lang="en-US" sz="2200" dirty="0" smtClean="0"/>
              <a:t> </a:t>
            </a:r>
          </a:p>
          <a:p>
            <a:pPr lvl="1"/>
            <a:r>
              <a:rPr lang="en-US" dirty="0" smtClean="0"/>
              <a:t>Technical CD in Rational Rose software</a:t>
            </a:r>
          </a:p>
          <a:p>
            <a:pPr lvl="1"/>
            <a:r>
              <a:rPr lang="en-US" dirty="0" err="1" smtClean="0"/>
              <a:t>EAExample.eap</a:t>
            </a:r>
            <a:r>
              <a:rPr lang="en-US" dirty="0" smtClean="0"/>
              <a:t> (EA 8.0)</a:t>
            </a:r>
          </a:p>
          <a:p>
            <a:r>
              <a:rPr lang="en-US" dirty="0"/>
              <a:t>Recommended readings</a:t>
            </a:r>
          </a:p>
          <a:p>
            <a:pPr lvl="1"/>
            <a:r>
              <a:rPr lang="en-US" dirty="0" smtClean="0"/>
              <a:t>The unified modeling language reference manual</a:t>
            </a:r>
          </a:p>
          <a:p>
            <a:r>
              <a:rPr lang="en-US" dirty="0" smtClean="0"/>
              <a:t>UML Tools:</a:t>
            </a:r>
          </a:p>
          <a:p>
            <a:pPr lvl="1"/>
            <a:r>
              <a:rPr lang="en-US" dirty="0" smtClean="0"/>
              <a:t>Enterprise Architect (EA </a:t>
            </a:r>
            <a:r>
              <a:rPr lang="en-US" dirty="0"/>
              <a:t>- </a:t>
            </a:r>
            <a:r>
              <a:rPr lang="en-US" sz="1800" dirty="0"/>
              <a:t>http://www.sparxsystems.com.au</a:t>
            </a:r>
            <a:r>
              <a:rPr lang="en-US" sz="1800" dirty="0" smtClean="0"/>
              <a:t>/</a:t>
            </a:r>
            <a:r>
              <a:rPr lang="en-US" dirty="0" smtClean="0"/>
              <a:t>)</a:t>
            </a:r>
          </a:p>
          <a:p>
            <a:pPr lvl="1"/>
            <a:r>
              <a:rPr lang="en-US" dirty="0" smtClean="0"/>
              <a:t>Visio</a:t>
            </a:r>
          </a:p>
          <a:p>
            <a:pPr lvl="1"/>
            <a:r>
              <a:rPr lang="en-US" dirty="0" smtClean="0"/>
              <a:t>Rational Rose</a:t>
            </a:r>
          </a:p>
          <a:p>
            <a:pPr lvl="1"/>
            <a:r>
              <a:rPr lang="en-US" dirty="0" err="1" smtClean="0"/>
              <a:t>Astah</a:t>
            </a:r>
            <a:endParaRPr lang="en-US" dirty="0" smtClean="0"/>
          </a:p>
          <a:p>
            <a:pPr lvl="1"/>
            <a:r>
              <a:rPr lang="en-US" dirty="0" err="1" smtClean="0"/>
              <a:t>StarUML</a:t>
            </a:r>
            <a:endParaRPr lang="en-US" dirty="0" smtClean="0"/>
          </a:p>
          <a:p>
            <a:endParaRPr lang="en-US" sz="1800"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encrypted-tbn3.gstatic.com/images?q=tbn:ANd9GcSMjRd2K5uJ6whNf349YHYX3MMOR5cgpA91-z3CLGYfjMQYG73LXA"/>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276600" y="2438400"/>
            <a:ext cx="2212849" cy="251460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2177107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t>
            </a:r>
            <a:r>
              <a:rPr lang="en-US" dirty="0" smtClean="0"/>
              <a:t>UML</a:t>
            </a:r>
            <a:r>
              <a:rPr lang="en-US" dirty="0"/>
              <a:t>?</a:t>
            </a:r>
          </a:p>
        </p:txBody>
      </p:sp>
      <p:sp>
        <p:nvSpPr>
          <p:cNvPr id="3" name="Content Placeholder 2"/>
          <p:cNvSpPr>
            <a:spLocks noGrp="1"/>
          </p:cNvSpPr>
          <p:nvPr>
            <p:ph idx="1"/>
          </p:nvPr>
        </p:nvSpPr>
        <p:spPr>
          <a:xfrm>
            <a:off x="457200" y="1371600"/>
            <a:ext cx="8229600" cy="4525963"/>
          </a:xfrm>
        </p:spPr>
        <p:txBody>
          <a:bodyPr/>
          <a:lstStyle/>
          <a:p>
            <a:r>
              <a:rPr lang="en-US" sz="2800" dirty="0"/>
              <a:t>Graphical </a:t>
            </a:r>
            <a:r>
              <a:rPr lang="en-US" sz="2800" dirty="0" smtClean="0"/>
              <a:t>notation</a:t>
            </a:r>
          </a:p>
          <a:p>
            <a:pPr lvl="1"/>
            <a:r>
              <a:rPr lang="en-US" sz="2800" dirty="0"/>
              <a:t>A picture is worth a thousand </a:t>
            </a:r>
            <a:r>
              <a:rPr lang="en-US" sz="2800" dirty="0" smtClean="0"/>
              <a:t>words</a:t>
            </a:r>
          </a:p>
          <a:p>
            <a:r>
              <a:rPr lang="en-US" sz="2800" b="1" i="1" dirty="0">
                <a:solidFill>
                  <a:srgbClr val="FF0000"/>
                </a:solidFill>
              </a:rPr>
              <a:t>Standard </a:t>
            </a:r>
            <a:r>
              <a:rPr lang="en-US" sz="2800" b="1" i="1" dirty="0" smtClean="0">
                <a:solidFill>
                  <a:srgbClr val="FF0000"/>
                </a:solidFill>
              </a:rPr>
              <a:t>communication</a:t>
            </a:r>
            <a:r>
              <a:rPr lang="en-US" sz="2800" dirty="0" smtClean="0"/>
              <a:t> language</a:t>
            </a:r>
          </a:p>
          <a:p>
            <a:r>
              <a:rPr lang="en-US" sz="2800" dirty="0"/>
              <a:t>Provides multiple diagrams for capturing different </a:t>
            </a:r>
            <a:r>
              <a:rPr lang="en-US" sz="2800" b="1" i="1" dirty="0" smtClean="0">
                <a:solidFill>
                  <a:srgbClr val="FF0000"/>
                </a:solidFill>
              </a:rPr>
              <a:t>Architectural Views</a:t>
            </a:r>
          </a:p>
          <a:p>
            <a:r>
              <a:rPr lang="en-US" sz="2800" dirty="0"/>
              <a:t>Promotes component </a:t>
            </a:r>
            <a:r>
              <a:rPr lang="en-US" sz="2800" dirty="0" smtClean="0"/>
              <a:t>reusability</a:t>
            </a:r>
          </a:p>
          <a:p>
            <a:pPr marL="0" indent="0">
              <a:buNone/>
            </a:pPr>
            <a:r>
              <a:rPr lang="en-US" sz="2800" dirty="0" smtClean="0"/>
              <a:t>UML </a:t>
            </a:r>
            <a:r>
              <a:rPr lang="en-US" sz="2800" dirty="0"/>
              <a:t>is a standard language for </a:t>
            </a:r>
            <a:r>
              <a:rPr lang="en-US" sz="2800" b="1" i="1" dirty="0">
                <a:solidFill>
                  <a:srgbClr val="FF0000"/>
                </a:solidFill>
              </a:rPr>
              <a:t>visualizing, specifying, constructing, and documenting </a:t>
            </a:r>
            <a:r>
              <a:rPr lang="en-US" sz="2800" dirty="0"/>
              <a:t>software systems</a:t>
            </a:r>
          </a:p>
        </p:txBody>
      </p:sp>
    </p:spTree>
    <p:extLst>
      <p:ext uri="{BB962C8B-B14F-4D97-AF65-F5344CB8AC3E}">
        <p14:creationId xmlns:p14="http://schemas.microsoft.com/office/powerpoint/2010/main" xmlns="" val="3481279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686800" cy="828675"/>
          </a:xfrm>
        </p:spPr>
        <p:txBody>
          <a:bodyPr/>
          <a:lstStyle/>
          <a:p>
            <a:r>
              <a:rPr lang="en-US" dirty="0"/>
              <a:t>UML Architectural Views and Diagrams</a:t>
            </a:r>
          </a:p>
        </p:txBody>
      </p:sp>
      <p:sp>
        <p:nvSpPr>
          <p:cNvPr id="3" name="Content Placeholder 2"/>
          <p:cNvSpPr>
            <a:spLocks noGrp="1"/>
          </p:cNvSpPr>
          <p:nvPr>
            <p:ph idx="1"/>
          </p:nvPr>
        </p:nvSpPr>
        <p:spPr>
          <a:xfrm>
            <a:off x="304800" y="1143000"/>
            <a:ext cx="8458200" cy="762000"/>
          </a:xfrm>
        </p:spPr>
        <p:txBody>
          <a:bodyPr/>
          <a:lstStyle/>
          <a:p>
            <a:r>
              <a:rPr lang="en-US" sz="2000" dirty="0"/>
              <a:t>UML defines 13 diagrams that describe 4+1 architectural </a:t>
            </a:r>
            <a:r>
              <a:rPr lang="en-US" sz="2000" dirty="0" smtClean="0"/>
              <a:t>views</a:t>
            </a:r>
          </a:p>
          <a:p>
            <a:pPr marL="0" indent="0">
              <a:buNone/>
            </a:pPr>
            <a:r>
              <a:rPr lang="en-US" sz="1600" dirty="0" smtClean="0"/>
              <a:t>       4+1 architectural views model was proposed by Philippe </a:t>
            </a:r>
            <a:r>
              <a:rPr lang="en-US" sz="1600" dirty="0" err="1" smtClean="0"/>
              <a:t>Kruchten</a:t>
            </a:r>
            <a:r>
              <a:rPr lang="en-US" sz="1600" dirty="0" smtClean="0"/>
              <a:t>, IBM</a:t>
            </a:r>
            <a:endParaRPr lang="en-US" sz="16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14400" y="1981200"/>
            <a:ext cx="7315200" cy="4255248"/>
          </a:xfrm>
          <a:prstGeom prst="rect">
            <a:avLst/>
          </a:prstGeom>
        </p:spPr>
      </p:pic>
    </p:spTree>
    <p:extLst>
      <p:ext uri="{BB962C8B-B14F-4D97-AF65-F5344CB8AC3E}">
        <p14:creationId xmlns:p14="http://schemas.microsoft.com/office/powerpoint/2010/main" xmlns="" val="19618997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Overview </a:t>
            </a:r>
            <a:endParaRPr lang="en-US" dirty="0"/>
          </a:p>
        </p:txBody>
      </p:sp>
      <p:sp>
        <p:nvSpPr>
          <p:cNvPr id="4" name="Rounded Rectangle 3"/>
          <p:cNvSpPr/>
          <p:nvPr/>
        </p:nvSpPr>
        <p:spPr bwMode="auto">
          <a:xfrm>
            <a:off x="1524000" y="3124200"/>
            <a:ext cx="2133600" cy="685800"/>
          </a:xfrm>
          <a:prstGeom prst="round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1" lang="en-US" sz="2400" b="0" i="0" u="none" strike="noStrike" cap="none" normalizeH="0" baseline="0" dirty="0" smtClean="0">
                <a:ln>
                  <a:noFill/>
                </a:ln>
                <a:solidFill>
                  <a:schemeClr val="bg1"/>
                </a:solidFill>
                <a:effectLst/>
                <a:latin typeface="Times New Roman" pitchFamily="18" charset="0"/>
              </a:rPr>
              <a:t>Things</a:t>
            </a:r>
          </a:p>
        </p:txBody>
      </p:sp>
      <p:sp>
        <p:nvSpPr>
          <p:cNvPr id="5" name="Rounded Rectangle 4"/>
          <p:cNvSpPr/>
          <p:nvPr/>
        </p:nvSpPr>
        <p:spPr bwMode="auto">
          <a:xfrm>
            <a:off x="1524000" y="4343400"/>
            <a:ext cx="2133600" cy="609600"/>
          </a:xfrm>
          <a:prstGeom prst="round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1" lang="en-US" sz="2400" dirty="0" smtClean="0">
                <a:solidFill>
                  <a:schemeClr val="bg1"/>
                </a:solidFill>
                <a:latin typeface="Times New Roman" pitchFamily="18" charset="0"/>
              </a:rPr>
              <a:t>Relationship </a:t>
            </a:r>
            <a:endParaRPr kumimoji="1" lang="en-US" sz="2400" b="0" i="0" u="none" strike="noStrike" cap="none" normalizeH="0" baseline="0" dirty="0" smtClean="0">
              <a:ln>
                <a:noFill/>
              </a:ln>
              <a:solidFill>
                <a:schemeClr val="bg1"/>
              </a:solidFill>
              <a:effectLst/>
              <a:latin typeface="Times New Roman" pitchFamily="18" charset="0"/>
            </a:endParaRPr>
          </a:p>
        </p:txBody>
      </p:sp>
      <p:sp>
        <p:nvSpPr>
          <p:cNvPr id="6" name="Rounded Rectangle 5"/>
          <p:cNvSpPr/>
          <p:nvPr/>
        </p:nvSpPr>
        <p:spPr bwMode="auto">
          <a:xfrm>
            <a:off x="5105400" y="3124200"/>
            <a:ext cx="2133600" cy="1752600"/>
          </a:xfrm>
          <a:prstGeom prst="roundRect">
            <a:avLst/>
          </a:prstGeom>
          <a:solidFill>
            <a:srgbClr val="FFC000"/>
          </a:solid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1" lang="en-US" sz="2400" dirty="0" smtClean="0">
                <a:latin typeface="Times New Roman" pitchFamily="18" charset="0"/>
              </a:rPr>
              <a:t>Diagram </a:t>
            </a:r>
            <a:endParaRPr kumimoji="1" lang="en-US" sz="2400" b="0" i="0" u="none" strike="noStrike" cap="none" normalizeH="0" baseline="0" dirty="0" smtClean="0">
              <a:ln>
                <a:noFill/>
              </a:ln>
              <a:solidFill>
                <a:schemeClr val="tx1"/>
              </a:solidFill>
              <a:effectLst/>
              <a:latin typeface="Times New Roman" pitchFamily="18" charset="0"/>
            </a:endParaRPr>
          </a:p>
        </p:txBody>
      </p:sp>
      <p:sp>
        <p:nvSpPr>
          <p:cNvPr id="7" name="Right Brace 6"/>
          <p:cNvSpPr/>
          <p:nvPr/>
        </p:nvSpPr>
        <p:spPr bwMode="auto">
          <a:xfrm>
            <a:off x="3886200" y="2971800"/>
            <a:ext cx="457200" cy="2133600"/>
          </a:xfrm>
          <a:prstGeom prst="rightBrac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2400" b="0" i="0" u="none" strike="noStrike" cap="none" normalizeH="0" baseline="0" smtClean="0">
              <a:ln>
                <a:noFill/>
              </a:ln>
              <a:solidFill>
                <a:schemeClr val="tx1"/>
              </a:solidFill>
              <a:effectLst/>
              <a:latin typeface="Times New Roman" pitchFamily="18" charset="0"/>
            </a:endParaRPr>
          </a:p>
        </p:txBody>
      </p:sp>
      <p:sp>
        <p:nvSpPr>
          <p:cNvPr id="8" name="Plus 7"/>
          <p:cNvSpPr/>
          <p:nvPr/>
        </p:nvSpPr>
        <p:spPr bwMode="auto">
          <a:xfrm>
            <a:off x="2438400" y="3886200"/>
            <a:ext cx="381000" cy="381000"/>
          </a:xfrm>
          <a:prstGeom prst="mathPlus">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2400" b="0" i="0" u="none" strike="noStrike" cap="none" normalizeH="0" baseline="0" smtClean="0">
              <a:ln>
                <a:noFill/>
              </a:ln>
              <a:solidFill>
                <a:schemeClr val="tx1"/>
              </a:solidFill>
              <a:effectLst/>
              <a:latin typeface="Times New Roman" pitchFamily="18" charset="0"/>
            </a:endParaRPr>
          </a:p>
        </p:txBody>
      </p:sp>
      <p:sp>
        <p:nvSpPr>
          <p:cNvPr id="9" name="Equal 8"/>
          <p:cNvSpPr/>
          <p:nvPr/>
        </p:nvSpPr>
        <p:spPr bwMode="auto">
          <a:xfrm>
            <a:off x="4495800" y="3962400"/>
            <a:ext cx="457200" cy="228600"/>
          </a:xfrm>
          <a:prstGeom prst="mathEqual">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2400" b="0" i="0" u="none" strike="noStrike" cap="none" normalizeH="0" baseline="0" smtClean="0">
              <a:ln>
                <a:noFill/>
              </a:ln>
              <a:solidFill>
                <a:schemeClr val="tx1"/>
              </a:solidFill>
              <a:effectLst/>
              <a:latin typeface="Times New Roman" pitchFamily="18" charset="0"/>
            </a:endParaRPr>
          </a:p>
        </p:txBody>
      </p:sp>
      <p:sp>
        <p:nvSpPr>
          <p:cNvPr id="10" name="Rounded Rectangle 9"/>
          <p:cNvSpPr/>
          <p:nvPr/>
        </p:nvSpPr>
        <p:spPr bwMode="auto">
          <a:xfrm>
            <a:off x="228600" y="1447800"/>
            <a:ext cx="1600200" cy="3048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sz="1500" dirty="0" smtClean="0">
                <a:latin typeface="Times New Roman" pitchFamily="18" charset="0"/>
              </a:rPr>
              <a:t>Structural Things</a:t>
            </a:r>
            <a:endParaRPr kumimoji="1" lang="en-US" sz="1500" b="0" i="0" u="none" strike="noStrike" cap="none" normalizeH="0" baseline="0" dirty="0" smtClean="0">
              <a:ln>
                <a:noFill/>
              </a:ln>
              <a:solidFill>
                <a:schemeClr val="tx1"/>
              </a:solidFill>
              <a:effectLst/>
              <a:latin typeface="Times New Roman" pitchFamily="18" charset="0"/>
            </a:endParaRPr>
          </a:p>
        </p:txBody>
      </p:sp>
      <p:sp>
        <p:nvSpPr>
          <p:cNvPr id="11" name="Rounded Rectangle 10"/>
          <p:cNvSpPr/>
          <p:nvPr/>
        </p:nvSpPr>
        <p:spPr bwMode="auto">
          <a:xfrm>
            <a:off x="228600" y="1828800"/>
            <a:ext cx="1600200" cy="3048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sz="1500" b="0" i="0" u="none" strike="noStrike" cap="none" normalizeH="0" baseline="0" dirty="0" smtClean="0">
                <a:ln>
                  <a:noFill/>
                </a:ln>
                <a:solidFill>
                  <a:schemeClr val="tx1"/>
                </a:solidFill>
                <a:effectLst/>
                <a:latin typeface="Times New Roman" pitchFamily="18" charset="0"/>
              </a:rPr>
              <a:t>Behavior</a:t>
            </a:r>
            <a:r>
              <a:rPr kumimoji="1" lang="en-US" sz="1500" b="0" i="0" u="none" strike="noStrike" cap="none" normalizeH="0" dirty="0" smtClean="0">
                <a:ln>
                  <a:noFill/>
                </a:ln>
                <a:solidFill>
                  <a:schemeClr val="tx1"/>
                </a:solidFill>
                <a:effectLst/>
                <a:latin typeface="Times New Roman" pitchFamily="18" charset="0"/>
              </a:rPr>
              <a:t> things</a:t>
            </a:r>
            <a:endParaRPr kumimoji="1" lang="en-US" sz="1500" b="0" i="0" u="none" strike="noStrike" cap="none" normalizeH="0" baseline="0" dirty="0" smtClean="0">
              <a:ln>
                <a:noFill/>
              </a:ln>
              <a:solidFill>
                <a:schemeClr val="tx1"/>
              </a:solidFill>
              <a:effectLst/>
              <a:latin typeface="Times New Roman" pitchFamily="18" charset="0"/>
            </a:endParaRPr>
          </a:p>
        </p:txBody>
      </p:sp>
      <p:sp>
        <p:nvSpPr>
          <p:cNvPr id="12" name="Rounded Rectangle 11"/>
          <p:cNvSpPr/>
          <p:nvPr/>
        </p:nvSpPr>
        <p:spPr bwMode="auto">
          <a:xfrm>
            <a:off x="228600" y="2209800"/>
            <a:ext cx="1600200" cy="3048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sz="1500" b="0" i="0" u="none" strike="noStrike" cap="none" normalizeH="0" baseline="0" dirty="0" smtClean="0">
                <a:ln>
                  <a:noFill/>
                </a:ln>
                <a:solidFill>
                  <a:schemeClr val="tx1"/>
                </a:solidFill>
                <a:effectLst/>
                <a:latin typeface="Times New Roman" pitchFamily="18" charset="0"/>
              </a:rPr>
              <a:t>Group things</a:t>
            </a:r>
          </a:p>
        </p:txBody>
      </p:sp>
      <p:sp>
        <p:nvSpPr>
          <p:cNvPr id="13" name="Rounded Rectangle 12"/>
          <p:cNvSpPr/>
          <p:nvPr/>
        </p:nvSpPr>
        <p:spPr bwMode="auto">
          <a:xfrm>
            <a:off x="228600" y="2590800"/>
            <a:ext cx="1600200" cy="3048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sz="1500" dirty="0" smtClean="0">
                <a:latin typeface="Times New Roman" pitchFamily="18" charset="0"/>
              </a:rPr>
              <a:t>Annotation things</a:t>
            </a:r>
            <a:endParaRPr kumimoji="1" lang="en-US" sz="1500" b="0" i="0" u="none" strike="noStrike" cap="none" normalizeH="0" baseline="0" dirty="0" smtClean="0">
              <a:ln>
                <a:noFill/>
              </a:ln>
              <a:solidFill>
                <a:schemeClr val="tx1"/>
              </a:solidFill>
              <a:effectLst/>
              <a:latin typeface="Times New Roman" pitchFamily="18" charset="0"/>
            </a:endParaRPr>
          </a:p>
        </p:txBody>
      </p:sp>
      <p:sp>
        <p:nvSpPr>
          <p:cNvPr id="14" name="Right Arrow 13"/>
          <p:cNvSpPr/>
          <p:nvPr/>
        </p:nvSpPr>
        <p:spPr bwMode="auto">
          <a:xfrm>
            <a:off x="1981200" y="1524000"/>
            <a:ext cx="304800" cy="152400"/>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2400" b="0" i="0" u="none" strike="noStrike" cap="none" normalizeH="0" baseline="0" smtClean="0">
              <a:ln>
                <a:noFill/>
              </a:ln>
              <a:solidFill>
                <a:schemeClr val="tx1"/>
              </a:solidFill>
              <a:effectLst/>
              <a:latin typeface="Times New Roman" pitchFamily="18" charset="0"/>
            </a:endParaRPr>
          </a:p>
        </p:txBody>
      </p:sp>
      <p:sp>
        <p:nvSpPr>
          <p:cNvPr id="15" name="Right Arrow 14"/>
          <p:cNvSpPr/>
          <p:nvPr/>
        </p:nvSpPr>
        <p:spPr bwMode="auto">
          <a:xfrm>
            <a:off x="1981200" y="1905000"/>
            <a:ext cx="304800" cy="152400"/>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2400" b="0" i="0" u="none" strike="noStrike" cap="none" normalizeH="0" baseline="0" smtClean="0">
              <a:ln>
                <a:noFill/>
              </a:ln>
              <a:solidFill>
                <a:schemeClr val="tx1"/>
              </a:solidFill>
              <a:effectLst/>
              <a:latin typeface="Times New Roman" pitchFamily="18" charset="0"/>
            </a:endParaRPr>
          </a:p>
        </p:txBody>
      </p:sp>
      <p:sp>
        <p:nvSpPr>
          <p:cNvPr id="16" name="Right Arrow 15"/>
          <p:cNvSpPr/>
          <p:nvPr/>
        </p:nvSpPr>
        <p:spPr bwMode="auto">
          <a:xfrm>
            <a:off x="1981200" y="2286000"/>
            <a:ext cx="304800" cy="152400"/>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2400" b="0" i="0" u="none" strike="noStrike" cap="none" normalizeH="0" baseline="0" smtClean="0">
              <a:ln>
                <a:noFill/>
              </a:ln>
              <a:solidFill>
                <a:schemeClr val="tx1"/>
              </a:solidFill>
              <a:effectLst/>
              <a:latin typeface="Times New Roman" pitchFamily="18" charset="0"/>
            </a:endParaRPr>
          </a:p>
        </p:txBody>
      </p:sp>
      <p:sp>
        <p:nvSpPr>
          <p:cNvPr id="17" name="Right Arrow 16"/>
          <p:cNvSpPr/>
          <p:nvPr/>
        </p:nvSpPr>
        <p:spPr bwMode="auto">
          <a:xfrm>
            <a:off x="1981200" y="2667000"/>
            <a:ext cx="304800" cy="152400"/>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2400" b="0" i="0" u="none" strike="noStrike" cap="none" normalizeH="0" baseline="0" smtClean="0">
              <a:ln>
                <a:noFill/>
              </a:ln>
              <a:solidFill>
                <a:schemeClr val="tx1"/>
              </a:solidFill>
              <a:effectLst/>
              <a:latin typeface="Times New Roman" pitchFamily="18" charset="0"/>
            </a:endParaRPr>
          </a:p>
        </p:txBody>
      </p:sp>
      <p:sp>
        <p:nvSpPr>
          <p:cNvPr id="18" name="Rectangle 17"/>
          <p:cNvSpPr/>
          <p:nvPr/>
        </p:nvSpPr>
        <p:spPr bwMode="auto">
          <a:xfrm>
            <a:off x="2362200" y="1371600"/>
            <a:ext cx="1981200" cy="457200"/>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sz="1200" dirty="0" smtClean="0">
                <a:latin typeface="Times New Roman" pitchFamily="18" charset="0"/>
              </a:rPr>
              <a:t>Class, interface, collaboration, </a:t>
            </a:r>
          </a:p>
          <a:p>
            <a:pPr marL="0" marR="0" indent="0" algn="l" defTabSz="914400" rtl="0" eaLnBrk="0" fontAlgn="base" latinLnBrk="0" hangingPunct="0">
              <a:lnSpc>
                <a:spcPct val="100000"/>
              </a:lnSpc>
              <a:spcBef>
                <a:spcPct val="0"/>
              </a:spcBef>
              <a:spcAft>
                <a:spcPct val="0"/>
              </a:spcAft>
              <a:buClrTx/>
              <a:buSzTx/>
              <a:buFontTx/>
              <a:buNone/>
              <a:tabLst/>
            </a:pPr>
            <a:r>
              <a:rPr kumimoji="1" lang="en-US" sz="1200" dirty="0" smtClean="0">
                <a:latin typeface="Times New Roman" pitchFamily="18" charset="0"/>
              </a:rPr>
              <a:t>use case, components, nodes</a:t>
            </a:r>
            <a:endParaRPr kumimoji="1" lang="en-US" sz="1200" b="0" i="0" u="none" strike="noStrike" cap="none" normalizeH="0" baseline="0" dirty="0" smtClean="0">
              <a:ln>
                <a:noFill/>
              </a:ln>
              <a:solidFill>
                <a:schemeClr val="tx1"/>
              </a:solidFill>
              <a:effectLst/>
              <a:latin typeface="Times New Roman" pitchFamily="18" charset="0"/>
            </a:endParaRPr>
          </a:p>
        </p:txBody>
      </p:sp>
      <p:sp>
        <p:nvSpPr>
          <p:cNvPr id="19" name="Rectangle 18"/>
          <p:cNvSpPr/>
          <p:nvPr/>
        </p:nvSpPr>
        <p:spPr bwMode="auto">
          <a:xfrm>
            <a:off x="2362200" y="1828800"/>
            <a:ext cx="3810000" cy="304800"/>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sz="1200" b="0" i="0" u="none" strike="noStrike" cap="none" normalizeH="0" baseline="0" dirty="0" smtClean="0">
                <a:ln>
                  <a:noFill/>
                </a:ln>
                <a:solidFill>
                  <a:schemeClr val="tx1"/>
                </a:solidFill>
                <a:effectLst/>
                <a:latin typeface="Times New Roman" pitchFamily="18" charset="0"/>
              </a:rPr>
              <a:t>Interaction,</a:t>
            </a:r>
            <a:r>
              <a:rPr kumimoji="1" lang="en-US" sz="1200" b="0" i="0" u="none" strike="noStrike" cap="none" normalizeH="0" dirty="0" smtClean="0">
                <a:ln>
                  <a:noFill/>
                </a:ln>
                <a:solidFill>
                  <a:schemeClr val="tx1"/>
                </a:solidFill>
                <a:effectLst/>
                <a:latin typeface="Times New Roman" pitchFamily="18" charset="0"/>
              </a:rPr>
              <a:t> State machine </a:t>
            </a:r>
            <a:endParaRPr kumimoji="1" lang="en-US" sz="1200" b="0" i="0" u="none" strike="noStrike" cap="none" normalizeH="0" baseline="0" dirty="0" smtClean="0">
              <a:ln>
                <a:noFill/>
              </a:ln>
              <a:solidFill>
                <a:schemeClr val="tx1"/>
              </a:solidFill>
              <a:effectLst/>
              <a:latin typeface="Times New Roman" pitchFamily="18" charset="0"/>
            </a:endParaRPr>
          </a:p>
        </p:txBody>
      </p:sp>
      <p:sp>
        <p:nvSpPr>
          <p:cNvPr id="20" name="Rectangle 19"/>
          <p:cNvSpPr/>
          <p:nvPr/>
        </p:nvSpPr>
        <p:spPr bwMode="auto">
          <a:xfrm>
            <a:off x="2362200" y="2209800"/>
            <a:ext cx="3810000" cy="304800"/>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sz="1200" b="0" i="0" u="none" strike="noStrike" cap="none" normalizeH="0" baseline="0" dirty="0" smtClean="0">
                <a:ln>
                  <a:noFill/>
                </a:ln>
                <a:solidFill>
                  <a:schemeClr val="tx1"/>
                </a:solidFill>
                <a:effectLst/>
                <a:latin typeface="Times New Roman" pitchFamily="18" charset="0"/>
              </a:rPr>
              <a:t>Package</a:t>
            </a:r>
            <a:r>
              <a:rPr kumimoji="1" lang="en-US" sz="1200" b="0" i="0" u="none" strike="noStrike" cap="none" normalizeH="0" dirty="0" smtClean="0">
                <a:ln>
                  <a:noFill/>
                </a:ln>
                <a:solidFill>
                  <a:schemeClr val="tx1"/>
                </a:solidFill>
                <a:effectLst/>
                <a:latin typeface="Times New Roman" pitchFamily="18" charset="0"/>
              </a:rPr>
              <a:t> </a:t>
            </a:r>
            <a:endParaRPr kumimoji="1" lang="en-US" sz="1200" b="0" i="0" u="none" strike="noStrike" cap="none" normalizeH="0" baseline="0" dirty="0" smtClean="0">
              <a:ln>
                <a:noFill/>
              </a:ln>
              <a:solidFill>
                <a:schemeClr val="tx1"/>
              </a:solidFill>
              <a:effectLst/>
              <a:latin typeface="Times New Roman" pitchFamily="18" charset="0"/>
            </a:endParaRPr>
          </a:p>
        </p:txBody>
      </p:sp>
      <p:sp>
        <p:nvSpPr>
          <p:cNvPr id="21" name="Rectangle 20"/>
          <p:cNvSpPr/>
          <p:nvPr/>
        </p:nvSpPr>
        <p:spPr bwMode="auto">
          <a:xfrm>
            <a:off x="2362200" y="2590800"/>
            <a:ext cx="685800" cy="304800"/>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sz="1200" dirty="0" smtClean="0">
                <a:latin typeface="Times New Roman" pitchFamily="18" charset="0"/>
              </a:rPr>
              <a:t>Note</a:t>
            </a:r>
            <a:endParaRPr kumimoji="1" lang="en-US" sz="1200" b="0" i="0" u="none" strike="noStrike" cap="none" normalizeH="0" baseline="0" dirty="0" smtClean="0">
              <a:ln>
                <a:noFill/>
              </a:ln>
              <a:solidFill>
                <a:schemeClr val="tx1"/>
              </a:solidFill>
              <a:effectLst/>
              <a:latin typeface="Times New Roman" pitchFamily="18" charset="0"/>
            </a:endParaRPr>
          </a:p>
        </p:txBody>
      </p:sp>
      <p:sp>
        <p:nvSpPr>
          <p:cNvPr id="22" name="Rounded Rectangle 21"/>
          <p:cNvSpPr/>
          <p:nvPr/>
        </p:nvSpPr>
        <p:spPr bwMode="auto">
          <a:xfrm>
            <a:off x="228600" y="5334000"/>
            <a:ext cx="1981200" cy="3048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sz="1500" dirty="0" smtClean="0">
                <a:latin typeface="Times New Roman" pitchFamily="18" charset="0"/>
              </a:rPr>
              <a:t>Structural Relationship</a:t>
            </a:r>
            <a:endParaRPr kumimoji="1" lang="en-US" sz="1500" b="0" i="0" u="none" strike="noStrike" cap="none" normalizeH="0" baseline="0" dirty="0" smtClean="0">
              <a:ln>
                <a:noFill/>
              </a:ln>
              <a:solidFill>
                <a:schemeClr val="tx1"/>
              </a:solidFill>
              <a:effectLst/>
              <a:latin typeface="Times New Roman" pitchFamily="18" charset="0"/>
            </a:endParaRPr>
          </a:p>
        </p:txBody>
      </p:sp>
      <p:sp>
        <p:nvSpPr>
          <p:cNvPr id="23" name="Right Arrow 22"/>
          <p:cNvSpPr/>
          <p:nvPr/>
        </p:nvSpPr>
        <p:spPr bwMode="auto">
          <a:xfrm>
            <a:off x="2438400" y="5410200"/>
            <a:ext cx="304800" cy="152400"/>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2400" b="0" i="0" u="none" strike="noStrike" cap="none" normalizeH="0" baseline="0" smtClean="0">
              <a:ln>
                <a:noFill/>
              </a:ln>
              <a:solidFill>
                <a:schemeClr val="tx1"/>
              </a:solidFill>
              <a:effectLst/>
              <a:latin typeface="Times New Roman" pitchFamily="18" charset="0"/>
            </a:endParaRPr>
          </a:p>
        </p:txBody>
      </p:sp>
      <p:sp>
        <p:nvSpPr>
          <p:cNvPr id="24" name="Rectangle 23"/>
          <p:cNvSpPr/>
          <p:nvPr/>
        </p:nvSpPr>
        <p:spPr bwMode="auto">
          <a:xfrm>
            <a:off x="2819400" y="5334000"/>
            <a:ext cx="1905000" cy="381000"/>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sz="1200" dirty="0" smtClean="0">
                <a:latin typeface="Times New Roman" pitchFamily="18" charset="0"/>
              </a:rPr>
              <a:t>Dependency, Aggregation, </a:t>
            </a:r>
          </a:p>
          <a:p>
            <a:pPr marL="0" marR="0" indent="0" algn="l" defTabSz="914400" rtl="0" eaLnBrk="0" fontAlgn="base" latinLnBrk="0" hangingPunct="0">
              <a:lnSpc>
                <a:spcPct val="100000"/>
              </a:lnSpc>
              <a:spcBef>
                <a:spcPct val="0"/>
              </a:spcBef>
              <a:spcAft>
                <a:spcPct val="0"/>
              </a:spcAft>
              <a:buClrTx/>
              <a:buSzTx/>
              <a:buFontTx/>
              <a:buNone/>
              <a:tabLst/>
            </a:pPr>
            <a:r>
              <a:rPr kumimoji="1" lang="en-US" sz="1200" dirty="0" smtClean="0">
                <a:latin typeface="Times New Roman" pitchFamily="18" charset="0"/>
              </a:rPr>
              <a:t>Association, Generalization</a:t>
            </a:r>
            <a:endParaRPr kumimoji="1" lang="en-US" sz="1200" b="0" i="0" u="none" strike="noStrike" cap="none" normalizeH="0" baseline="0" dirty="0" smtClean="0">
              <a:ln>
                <a:noFill/>
              </a:ln>
              <a:solidFill>
                <a:schemeClr val="tx1"/>
              </a:solidFill>
              <a:effectLst/>
              <a:latin typeface="Times New Roman" pitchFamily="18" charset="0"/>
            </a:endParaRPr>
          </a:p>
        </p:txBody>
      </p:sp>
      <p:sp>
        <p:nvSpPr>
          <p:cNvPr id="28" name="Rounded Rectangle 27"/>
          <p:cNvSpPr/>
          <p:nvPr/>
        </p:nvSpPr>
        <p:spPr bwMode="auto">
          <a:xfrm>
            <a:off x="228600" y="5867400"/>
            <a:ext cx="1981200" cy="3048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sz="1500" dirty="0" smtClean="0">
                <a:latin typeface="Times New Roman" pitchFamily="18" charset="0"/>
              </a:rPr>
              <a:t>Behavior Relationship</a:t>
            </a:r>
            <a:endParaRPr kumimoji="1" lang="en-US" sz="1500" b="0" i="0" u="none" strike="noStrike" cap="none" normalizeH="0" baseline="0" dirty="0" smtClean="0">
              <a:ln>
                <a:noFill/>
              </a:ln>
              <a:solidFill>
                <a:schemeClr val="tx1"/>
              </a:solidFill>
              <a:effectLst/>
              <a:latin typeface="Times New Roman" pitchFamily="18" charset="0"/>
            </a:endParaRPr>
          </a:p>
        </p:txBody>
      </p:sp>
      <p:sp>
        <p:nvSpPr>
          <p:cNvPr id="29" name="Right Arrow 28"/>
          <p:cNvSpPr/>
          <p:nvPr/>
        </p:nvSpPr>
        <p:spPr bwMode="auto">
          <a:xfrm>
            <a:off x="2438400" y="5943600"/>
            <a:ext cx="304800" cy="152400"/>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2400" b="0" i="0" u="none" strike="noStrike" cap="none" normalizeH="0" baseline="0" smtClean="0">
              <a:ln>
                <a:noFill/>
              </a:ln>
              <a:solidFill>
                <a:schemeClr val="tx1"/>
              </a:solidFill>
              <a:effectLst/>
              <a:latin typeface="Times New Roman" pitchFamily="18" charset="0"/>
            </a:endParaRPr>
          </a:p>
        </p:txBody>
      </p:sp>
      <p:sp>
        <p:nvSpPr>
          <p:cNvPr id="30" name="Rectangle 29"/>
          <p:cNvSpPr/>
          <p:nvPr/>
        </p:nvSpPr>
        <p:spPr bwMode="auto">
          <a:xfrm>
            <a:off x="2819400" y="5867400"/>
            <a:ext cx="3505200" cy="304800"/>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sz="1200" dirty="0" smtClean="0">
                <a:latin typeface="Times New Roman" pitchFamily="18" charset="0"/>
              </a:rPr>
              <a:t>Communication, Includes, </a:t>
            </a:r>
          </a:p>
          <a:p>
            <a:pPr marL="0" marR="0" indent="0" algn="l" defTabSz="914400" rtl="0" eaLnBrk="0" fontAlgn="base" latinLnBrk="0" hangingPunct="0">
              <a:lnSpc>
                <a:spcPct val="100000"/>
              </a:lnSpc>
              <a:spcBef>
                <a:spcPct val="0"/>
              </a:spcBef>
              <a:spcAft>
                <a:spcPct val="0"/>
              </a:spcAft>
              <a:buClrTx/>
              <a:buSzTx/>
              <a:buFontTx/>
              <a:buNone/>
              <a:tabLst/>
            </a:pPr>
            <a:r>
              <a:rPr kumimoji="1" lang="en-US" sz="1200" dirty="0" smtClean="0">
                <a:latin typeface="Times New Roman" pitchFamily="18" charset="0"/>
              </a:rPr>
              <a:t>Extends, Generalizes</a:t>
            </a:r>
            <a:endParaRPr kumimoji="1" lang="en-US" sz="1200" b="0" i="0" u="none" strike="noStrike" cap="none" normalizeH="0" baseline="0" dirty="0" smtClean="0">
              <a:ln>
                <a:noFill/>
              </a:ln>
              <a:solidFill>
                <a:schemeClr val="tx1"/>
              </a:solidFill>
              <a:effectLst/>
              <a:latin typeface="Times New Roman" pitchFamily="18" charset="0"/>
            </a:endParaRPr>
          </a:p>
        </p:txBody>
      </p:sp>
      <p:sp>
        <p:nvSpPr>
          <p:cNvPr id="31" name="Rounded Rectangle 30"/>
          <p:cNvSpPr/>
          <p:nvPr/>
        </p:nvSpPr>
        <p:spPr bwMode="auto">
          <a:xfrm>
            <a:off x="5334000" y="2209800"/>
            <a:ext cx="1676400" cy="304800"/>
          </a:xfrm>
          <a:prstGeom prst="roundRect">
            <a:avLst/>
          </a:prstGeom>
          <a:solidFill>
            <a:srgbClr val="FFCC66"/>
          </a:solidFill>
          <a:ln w="9525" cap="flat" cmpd="sng" algn="ctr">
            <a:solidFill>
              <a:srgbClr val="FFCC66"/>
            </a:solidFill>
            <a:prstDash val="solid"/>
            <a:round/>
            <a:headEnd type="none" w="med" len="med"/>
            <a:tailEnd type="none" w="med" len="med"/>
          </a:ln>
          <a:effectLst>
            <a:innerShdw blurRad="63500" dist="50800" dir="18900000">
              <a:prstClr val="black">
                <a:alpha val="50000"/>
              </a:prstClr>
            </a:innerShdw>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sz="1500" dirty="0" smtClean="0">
                <a:latin typeface="Times New Roman" pitchFamily="18" charset="0"/>
              </a:rPr>
              <a:t>Structural Diagram</a:t>
            </a:r>
            <a:endParaRPr kumimoji="1" lang="en-US" sz="1500" b="0" i="0" u="none" strike="noStrike" cap="none" normalizeH="0" baseline="0" dirty="0" smtClean="0">
              <a:ln>
                <a:noFill/>
              </a:ln>
              <a:solidFill>
                <a:schemeClr val="tx1"/>
              </a:solidFill>
              <a:effectLst/>
              <a:latin typeface="Times New Roman" pitchFamily="18" charset="0"/>
            </a:endParaRPr>
          </a:p>
        </p:txBody>
      </p:sp>
      <p:sp>
        <p:nvSpPr>
          <p:cNvPr id="32" name="Rounded Rectangle 31"/>
          <p:cNvSpPr/>
          <p:nvPr/>
        </p:nvSpPr>
        <p:spPr bwMode="auto">
          <a:xfrm>
            <a:off x="5334000" y="5410200"/>
            <a:ext cx="1752600" cy="304800"/>
          </a:xfrm>
          <a:prstGeom prst="roundRect">
            <a:avLst/>
          </a:prstGeom>
          <a:solidFill>
            <a:srgbClr val="FFCC66"/>
          </a:solidFill>
          <a:ln w="9525" cap="flat" cmpd="sng" algn="ctr">
            <a:solidFill>
              <a:srgbClr val="FFCC66"/>
            </a:solidFill>
            <a:prstDash val="solid"/>
            <a:round/>
            <a:headEnd type="none" w="med" len="med"/>
            <a:tailEnd type="none" w="med" len="med"/>
          </a:ln>
          <a:effectLst>
            <a:innerShdw blurRad="63500" dist="50800" dir="18900000">
              <a:prstClr val="black">
                <a:alpha val="50000"/>
              </a:prstClr>
            </a:innerShdw>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sz="1500" dirty="0" smtClean="0">
                <a:latin typeface="Times New Roman" pitchFamily="18" charset="0"/>
              </a:rPr>
              <a:t>Behavioral Diagram</a:t>
            </a:r>
            <a:endParaRPr kumimoji="1" lang="en-US" sz="1500" b="0" i="0" u="none" strike="noStrike" cap="none" normalizeH="0" baseline="0" dirty="0" smtClean="0">
              <a:ln>
                <a:noFill/>
              </a:ln>
              <a:solidFill>
                <a:schemeClr val="tx1"/>
              </a:solidFill>
              <a:effectLst/>
              <a:latin typeface="Times New Roman" pitchFamily="18" charset="0"/>
            </a:endParaRPr>
          </a:p>
        </p:txBody>
      </p:sp>
      <p:sp>
        <p:nvSpPr>
          <p:cNvPr id="33" name="Rectangle 32"/>
          <p:cNvSpPr/>
          <p:nvPr/>
        </p:nvSpPr>
        <p:spPr bwMode="auto">
          <a:xfrm>
            <a:off x="7315200" y="1676400"/>
            <a:ext cx="1676400" cy="1066800"/>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Char char="-"/>
              <a:tabLst/>
            </a:pPr>
            <a:r>
              <a:rPr kumimoji="1" lang="en-US" sz="1300" b="1" i="0" u="none" strike="noStrike" cap="none" normalizeH="0" baseline="0" dirty="0" smtClean="0">
                <a:ln>
                  <a:noFill/>
                </a:ln>
                <a:solidFill>
                  <a:schemeClr val="tx1"/>
                </a:solidFill>
                <a:effectLst/>
                <a:latin typeface="Times New Roman" pitchFamily="18" charset="0"/>
              </a:rPr>
              <a:t>Class diagram</a:t>
            </a:r>
          </a:p>
          <a:p>
            <a:pPr marL="0" marR="0" indent="0" algn="l" defTabSz="914400" rtl="0" eaLnBrk="0" fontAlgn="base" latinLnBrk="0" hangingPunct="0">
              <a:lnSpc>
                <a:spcPct val="100000"/>
              </a:lnSpc>
              <a:spcBef>
                <a:spcPct val="0"/>
              </a:spcBef>
              <a:spcAft>
                <a:spcPct val="0"/>
              </a:spcAft>
              <a:buClrTx/>
              <a:buSzTx/>
              <a:buFontTx/>
              <a:buChar char="-"/>
              <a:tabLst/>
            </a:pPr>
            <a:r>
              <a:rPr kumimoji="1" lang="en-US" sz="1300" dirty="0" smtClean="0">
                <a:latin typeface="Times New Roman" pitchFamily="18" charset="0"/>
              </a:rPr>
              <a:t>Object diagram</a:t>
            </a:r>
          </a:p>
          <a:p>
            <a:pPr marL="0" marR="0" indent="0" algn="l" defTabSz="914400" rtl="0" eaLnBrk="0" fontAlgn="base" latinLnBrk="0" hangingPunct="0">
              <a:lnSpc>
                <a:spcPct val="100000"/>
              </a:lnSpc>
              <a:spcBef>
                <a:spcPct val="0"/>
              </a:spcBef>
              <a:spcAft>
                <a:spcPct val="0"/>
              </a:spcAft>
              <a:buClrTx/>
              <a:buSzTx/>
              <a:buFontTx/>
              <a:buChar char="-"/>
              <a:tabLst/>
            </a:pPr>
            <a:r>
              <a:rPr kumimoji="1" lang="en-US" sz="1300" b="0" i="0" u="none" strike="noStrike" cap="none" normalizeH="0" baseline="0" dirty="0" smtClean="0">
                <a:ln>
                  <a:noFill/>
                </a:ln>
                <a:solidFill>
                  <a:schemeClr val="tx1"/>
                </a:solidFill>
                <a:effectLst/>
                <a:latin typeface="Times New Roman" pitchFamily="18" charset="0"/>
              </a:rPr>
              <a:t>Component</a:t>
            </a:r>
            <a:r>
              <a:rPr kumimoji="1" lang="en-US" sz="1300" b="0" i="0" u="none" strike="noStrike" cap="none" normalizeH="0" dirty="0" smtClean="0">
                <a:ln>
                  <a:noFill/>
                </a:ln>
                <a:solidFill>
                  <a:schemeClr val="tx1"/>
                </a:solidFill>
                <a:effectLst/>
                <a:latin typeface="Times New Roman" pitchFamily="18" charset="0"/>
              </a:rPr>
              <a:t> diagram</a:t>
            </a:r>
          </a:p>
          <a:p>
            <a:pPr marL="0" marR="0" indent="0" algn="l" defTabSz="914400" rtl="0" eaLnBrk="0" fontAlgn="base" latinLnBrk="0" hangingPunct="0">
              <a:lnSpc>
                <a:spcPct val="100000"/>
              </a:lnSpc>
              <a:spcBef>
                <a:spcPct val="0"/>
              </a:spcBef>
              <a:spcAft>
                <a:spcPct val="0"/>
              </a:spcAft>
              <a:buClrTx/>
              <a:buSzTx/>
              <a:buFontTx/>
              <a:buChar char="-"/>
              <a:tabLst/>
            </a:pPr>
            <a:r>
              <a:rPr kumimoji="1" lang="en-US" sz="1300" baseline="0" dirty="0" smtClean="0">
                <a:latin typeface="Times New Roman" pitchFamily="18" charset="0"/>
              </a:rPr>
              <a:t>Deployment</a:t>
            </a:r>
            <a:r>
              <a:rPr kumimoji="1" lang="en-US" sz="1300" dirty="0" smtClean="0">
                <a:latin typeface="Times New Roman" pitchFamily="18" charset="0"/>
              </a:rPr>
              <a:t> diagram</a:t>
            </a:r>
            <a:endParaRPr kumimoji="1" lang="en-US" sz="1300" b="0" i="0" u="none" strike="noStrike" cap="none" normalizeH="0" baseline="0" dirty="0" smtClean="0">
              <a:ln>
                <a:noFill/>
              </a:ln>
              <a:solidFill>
                <a:schemeClr val="tx1"/>
              </a:solidFill>
              <a:effectLst/>
              <a:latin typeface="Times New Roman" pitchFamily="18" charset="0"/>
            </a:endParaRPr>
          </a:p>
        </p:txBody>
      </p:sp>
      <p:sp>
        <p:nvSpPr>
          <p:cNvPr id="34" name="Rectangle 33"/>
          <p:cNvSpPr/>
          <p:nvPr/>
        </p:nvSpPr>
        <p:spPr bwMode="auto">
          <a:xfrm>
            <a:off x="7315200" y="5029200"/>
            <a:ext cx="1676400" cy="1066800"/>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Char char="-"/>
              <a:tabLst/>
            </a:pPr>
            <a:endParaRPr kumimoji="1" lang="en-US" sz="1300" b="0" i="0" u="none" strike="noStrike" cap="none" normalizeH="0" baseline="0" dirty="0" smtClean="0">
              <a:ln>
                <a:noFill/>
              </a:ln>
              <a:solidFill>
                <a:schemeClr val="tx1"/>
              </a:solidFill>
              <a:effectLst/>
              <a:latin typeface="Times New Roman" pitchFamily="18" charset="0"/>
            </a:endParaRPr>
          </a:p>
        </p:txBody>
      </p:sp>
      <p:sp>
        <p:nvSpPr>
          <p:cNvPr id="36" name="Rectangle 35"/>
          <p:cNvSpPr/>
          <p:nvPr/>
        </p:nvSpPr>
        <p:spPr bwMode="auto">
          <a:xfrm>
            <a:off x="7315200" y="5029200"/>
            <a:ext cx="1676400" cy="1066800"/>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Char char="-"/>
              <a:tabLst/>
            </a:pPr>
            <a:r>
              <a:rPr kumimoji="1" lang="en-US" sz="1300" b="0" i="0" u="none" strike="noStrike" cap="none" normalizeH="0" baseline="0" dirty="0" smtClean="0">
                <a:ln>
                  <a:noFill/>
                </a:ln>
                <a:solidFill>
                  <a:schemeClr val="tx1"/>
                </a:solidFill>
                <a:effectLst/>
                <a:latin typeface="Times New Roman" pitchFamily="18" charset="0"/>
              </a:rPr>
              <a:t> </a:t>
            </a:r>
            <a:r>
              <a:rPr kumimoji="1" lang="en-US" sz="1300" b="1" i="0" u="none" strike="noStrike" cap="none" normalizeH="0" baseline="0" dirty="0" smtClean="0">
                <a:ln>
                  <a:noFill/>
                </a:ln>
                <a:solidFill>
                  <a:schemeClr val="tx1"/>
                </a:solidFill>
                <a:effectLst/>
                <a:latin typeface="Times New Roman" pitchFamily="18" charset="0"/>
              </a:rPr>
              <a:t>Use</a:t>
            </a:r>
            <a:r>
              <a:rPr kumimoji="1" lang="en-US" sz="1300" b="1" i="0" u="none" strike="noStrike" cap="none" normalizeH="0" dirty="0" smtClean="0">
                <a:ln>
                  <a:noFill/>
                </a:ln>
                <a:solidFill>
                  <a:schemeClr val="tx1"/>
                </a:solidFill>
                <a:effectLst/>
                <a:latin typeface="Times New Roman" pitchFamily="18" charset="0"/>
              </a:rPr>
              <a:t> case diagram</a:t>
            </a:r>
            <a:endParaRPr kumimoji="1" lang="en-US" sz="1300" b="1" i="0" u="none" strike="noStrike" cap="none" normalizeH="0" baseline="0" dirty="0" smtClean="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Char char="-"/>
              <a:tabLst/>
            </a:pPr>
            <a:r>
              <a:rPr kumimoji="1" lang="en-US" sz="1300" dirty="0" smtClean="0">
                <a:latin typeface="Times New Roman" pitchFamily="18" charset="0"/>
              </a:rPr>
              <a:t> </a:t>
            </a:r>
            <a:r>
              <a:rPr kumimoji="1" lang="en-US" sz="1300" b="1" dirty="0" smtClean="0">
                <a:latin typeface="Times New Roman" pitchFamily="18" charset="0"/>
              </a:rPr>
              <a:t>Activity diagram</a:t>
            </a:r>
          </a:p>
          <a:p>
            <a:pPr marL="0" marR="0" indent="0" algn="l" defTabSz="914400" rtl="0" eaLnBrk="0" fontAlgn="base" latinLnBrk="0" hangingPunct="0">
              <a:lnSpc>
                <a:spcPct val="100000"/>
              </a:lnSpc>
              <a:spcBef>
                <a:spcPct val="0"/>
              </a:spcBef>
              <a:spcAft>
                <a:spcPct val="0"/>
              </a:spcAft>
              <a:buClrTx/>
              <a:buSzTx/>
              <a:buFontTx/>
              <a:buChar char="-"/>
              <a:tabLst/>
            </a:pPr>
            <a:r>
              <a:rPr kumimoji="1" lang="en-US" sz="1300" b="0" i="0" u="none" strike="noStrike" cap="none" normalizeH="0" baseline="0" dirty="0" smtClean="0">
                <a:ln>
                  <a:noFill/>
                </a:ln>
                <a:solidFill>
                  <a:schemeClr val="tx1"/>
                </a:solidFill>
                <a:effectLst/>
                <a:latin typeface="Times New Roman" pitchFamily="18" charset="0"/>
              </a:rPr>
              <a:t> </a:t>
            </a:r>
            <a:r>
              <a:rPr kumimoji="1" lang="en-US" sz="1300" b="1" i="0" u="none" strike="noStrike" cap="none" normalizeH="0" baseline="0" dirty="0" smtClean="0">
                <a:ln>
                  <a:noFill/>
                </a:ln>
                <a:solidFill>
                  <a:schemeClr val="tx1"/>
                </a:solidFill>
                <a:effectLst/>
                <a:latin typeface="Times New Roman" pitchFamily="18" charset="0"/>
              </a:rPr>
              <a:t>Interaction diagram</a:t>
            </a:r>
            <a:endParaRPr kumimoji="1" lang="en-US" sz="1300" b="1" i="0" u="none" strike="noStrike" cap="none" normalizeH="0" dirty="0" smtClean="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Char char="-"/>
              <a:tabLst/>
            </a:pPr>
            <a:r>
              <a:rPr kumimoji="1" lang="en-US" sz="1300" baseline="0" dirty="0" smtClean="0">
                <a:latin typeface="Times New Roman" pitchFamily="18" charset="0"/>
              </a:rPr>
              <a:t> State machine</a:t>
            </a:r>
            <a:r>
              <a:rPr kumimoji="1" lang="en-US" sz="1300" dirty="0" smtClean="0">
                <a:latin typeface="Times New Roman" pitchFamily="18" charset="0"/>
              </a:rPr>
              <a:t> diagram</a:t>
            </a:r>
            <a:endParaRPr kumimoji="1" lang="en-US" sz="1300" b="0" i="0" u="none" strike="noStrike" cap="none" normalizeH="0" baseline="0" dirty="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 Use case diagram</a:t>
            </a:r>
            <a:endParaRPr lang="en-US" dirty="0"/>
          </a:p>
        </p:txBody>
      </p:sp>
      <p:sp>
        <p:nvSpPr>
          <p:cNvPr id="3" name="Content Placeholder 2"/>
          <p:cNvSpPr>
            <a:spLocks noGrp="1"/>
          </p:cNvSpPr>
          <p:nvPr>
            <p:ph idx="1"/>
          </p:nvPr>
        </p:nvSpPr>
        <p:spPr>
          <a:xfrm>
            <a:off x="304800" y="1143000"/>
            <a:ext cx="5410200" cy="2514600"/>
          </a:xfrm>
        </p:spPr>
        <p:txBody>
          <a:bodyPr/>
          <a:lstStyle/>
          <a:p>
            <a:r>
              <a:rPr lang="en-US" sz="2000" dirty="0"/>
              <a:t>Describes the functionality provided by </a:t>
            </a:r>
            <a:r>
              <a:rPr lang="en-US" sz="2000" dirty="0" smtClean="0"/>
              <a:t>system</a:t>
            </a:r>
          </a:p>
          <a:p>
            <a:r>
              <a:rPr lang="en-US" sz="2000" dirty="0"/>
              <a:t>A Use Case represents a discrete unit of interaction between a user (human or machine) and the system.</a:t>
            </a:r>
            <a:endParaRPr lang="en-US" sz="2000" dirty="0" smtClean="0"/>
          </a:p>
          <a:p>
            <a:r>
              <a:rPr lang="en-US" sz="2000" dirty="0"/>
              <a:t>Contains </a:t>
            </a:r>
            <a:r>
              <a:rPr lang="en-US" sz="2000" b="1" i="1" dirty="0">
                <a:solidFill>
                  <a:srgbClr val="FF0000"/>
                </a:solidFill>
              </a:rPr>
              <a:t>actors, use cases</a:t>
            </a:r>
            <a:r>
              <a:rPr lang="en-US" sz="2000" dirty="0"/>
              <a:t>, and </a:t>
            </a:r>
            <a:r>
              <a:rPr lang="en-US" sz="2000" b="1" i="1" dirty="0" smtClean="0">
                <a:solidFill>
                  <a:srgbClr val="FF0000"/>
                </a:solidFill>
              </a:rPr>
              <a:t>relationships</a:t>
            </a:r>
          </a:p>
        </p:txBody>
      </p:sp>
      <p:sp>
        <p:nvSpPr>
          <p:cNvPr id="8" name="TextBox 7"/>
          <p:cNvSpPr txBox="1"/>
          <p:nvPr/>
        </p:nvSpPr>
        <p:spPr>
          <a:xfrm>
            <a:off x="685800" y="5943600"/>
            <a:ext cx="5486400" cy="369332"/>
          </a:xfrm>
          <a:prstGeom prst="rect">
            <a:avLst/>
          </a:prstGeom>
          <a:noFill/>
        </p:spPr>
        <p:txBody>
          <a:bodyPr wrap="square" rtlCol="0">
            <a:spAutoFit/>
          </a:bodyPr>
          <a:lstStyle/>
          <a:p>
            <a:r>
              <a:rPr lang="en-US" dirty="0" err="1">
                <a:solidFill>
                  <a:srgbClr val="000080"/>
                </a:solidFill>
              </a:rPr>
              <a:t>BookShop</a:t>
            </a:r>
            <a:r>
              <a:rPr lang="en-US" dirty="0">
                <a:solidFill>
                  <a:srgbClr val="000080"/>
                </a:solidFill>
              </a:rPr>
              <a:t> Sample: Actors + Sell Book Use Cases</a:t>
            </a:r>
          </a:p>
        </p:txBody>
      </p:sp>
      <p:pic>
        <p:nvPicPr>
          <p:cNvPr id="14340" name="Picture 4" descr="C:\Users\hanhvtb\AppData\Local\Temp\SNAGHTML9d17d8b.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867400" y="1143001"/>
            <a:ext cx="3124200" cy="5183332"/>
          </a:xfrm>
          <a:prstGeom prst="rect">
            <a:avLst/>
          </a:prstGeom>
          <a:noFill/>
          <a:extLst>
            <a:ext uri="{909E8E84-426E-40DD-AFC4-6F175D3DCCD1}">
              <a14:hiddenFill xmlns:a14="http://schemas.microsoft.com/office/drawing/2010/main" xmlns="">
                <a:solidFill>
                  <a:srgbClr val="FFFFFF"/>
                </a:solidFill>
              </a14:hiddenFill>
            </a:ext>
          </a:extLst>
        </p:spPr>
      </p:pic>
      <p:pic>
        <p:nvPicPr>
          <p:cNvPr id="14342" name="Picture 6" descr="C:\Users\hanhvtb\AppData\Local\Temp\SNAGHTML9d24e61.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38200" y="3524249"/>
            <a:ext cx="3562350" cy="2419351"/>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152400"/>
            <a:ext cx="7086600" cy="828675"/>
          </a:xfrm>
        </p:spPr>
        <p:txBody>
          <a:bodyPr/>
          <a:lstStyle/>
          <a:p>
            <a:r>
              <a:rPr lang="en-US" dirty="0" smtClean="0"/>
              <a:t>Use case diagram – Structural things</a:t>
            </a:r>
            <a:endParaRPr lang="en-US" dirty="0"/>
          </a:p>
        </p:txBody>
      </p:sp>
      <p:sp>
        <p:nvSpPr>
          <p:cNvPr id="3" name="Content Placeholder 2"/>
          <p:cNvSpPr>
            <a:spLocks noGrp="1"/>
          </p:cNvSpPr>
          <p:nvPr>
            <p:ph idx="1"/>
          </p:nvPr>
        </p:nvSpPr>
        <p:spPr>
          <a:xfrm>
            <a:off x="304800" y="1143000"/>
            <a:ext cx="7620000" cy="5257800"/>
          </a:xfrm>
        </p:spPr>
        <p:txBody>
          <a:bodyPr/>
          <a:lstStyle/>
          <a:p>
            <a:r>
              <a:rPr lang="en-US" sz="3200" dirty="0" smtClean="0"/>
              <a:t>Actor:</a:t>
            </a:r>
          </a:p>
          <a:p>
            <a:pPr lvl="1"/>
            <a:r>
              <a:rPr lang="en-US" sz="2800" dirty="0" smtClean="0"/>
              <a:t>Can be human user, internal applications, external application</a:t>
            </a:r>
          </a:p>
          <a:p>
            <a:r>
              <a:rPr lang="en-US" sz="3200" dirty="0" smtClean="0"/>
              <a:t>Use case</a:t>
            </a:r>
          </a:p>
          <a:p>
            <a:pPr lvl="1"/>
            <a:r>
              <a:rPr lang="en-US" sz="2800" dirty="0" smtClean="0"/>
              <a:t>High level functionalities of a system</a:t>
            </a:r>
          </a:p>
        </p:txBody>
      </p:sp>
      <p:pic>
        <p:nvPicPr>
          <p:cNvPr id="4" name="Picture 3"/>
          <p:cNvPicPr>
            <a:picLocks noChangeAspect="1" noChangeArrowheads="1"/>
          </p:cNvPicPr>
          <p:nvPr/>
        </p:nvPicPr>
        <p:blipFill>
          <a:blip r:embed="rId2" cstate="print"/>
          <a:srcRect/>
          <a:stretch>
            <a:fillRect/>
          </a:stretch>
        </p:blipFill>
        <p:spPr bwMode="auto">
          <a:xfrm>
            <a:off x="7391400" y="1214120"/>
            <a:ext cx="1066800" cy="2062480"/>
          </a:xfrm>
          <a:prstGeom prst="rect">
            <a:avLst/>
          </a:prstGeom>
          <a:noFill/>
          <a:ln w="9525">
            <a:noFill/>
            <a:miter lim="800000"/>
            <a:headEnd/>
            <a:tailEnd/>
          </a:ln>
          <a:effectLst/>
        </p:spPr>
      </p:pic>
      <p:pic>
        <p:nvPicPr>
          <p:cNvPr id="15366" name="Picture 6" descr="C:\Users\hanhvtb\AppData\Local\Temp\SNAGHTML9d2fe5e.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66800" y="3838574"/>
            <a:ext cx="4295775" cy="2486026"/>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 – Relationship</a:t>
            </a:r>
            <a:endParaRPr lang="en-US" dirty="0"/>
          </a:p>
        </p:txBody>
      </p:sp>
      <p:sp>
        <p:nvSpPr>
          <p:cNvPr id="3" name="Content Placeholder 2"/>
          <p:cNvSpPr>
            <a:spLocks noGrp="1"/>
          </p:cNvSpPr>
          <p:nvPr>
            <p:ph idx="1"/>
          </p:nvPr>
        </p:nvSpPr>
        <p:spPr/>
        <p:txBody>
          <a:bodyPr/>
          <a:lstStyle/>
          <a:p>
            <a:r>
              <a:rPr lang="en-US" sz="2800" dirty="0" smtClean="0"/>
              <a:t>Actor Relationship:  Generalization</a:t>
            </a:r>
          </a:p>
          <a:p>
            <a:pPr lvl="1"/>
            <a:r>
              <a:rPr lang="en-US" sz="2000" dirty="0" smtClean="0"/>
              <a:t>Used to define overlapping roles between actors</a:t>
            </a:r>
          </a:p>
          <a:p>
            <a:r>
              <a:rPr lang="en-US" sz="2800" dirty="0" smtClean="0"/>
              <a:t>Actor – Use case relationship</a:t>
            </a:r>
          </a:p>
          <a:p>
            <a:pPr lvl="1"/>
            <a:r>
              <a:rPr lang="en-US" sz="2000" dirty="0" smtClean="0"/>
              <a:t>Association</a:t>
            </a:r>
          </a:p>
          <a:p>
            <a:r>
              <a:rPr lang="en-US" sz="2800" dirty="0" smtClean="0"/>
              <a:t>Use case Relationship</a:t>
            </a:r>
          </a:p>
          <a:p>
            <a:pPr lvl="1"/>
            <a:r>
              <a:rPr lang="en-US" sz="2000" dirty="0" smtClean="0"/>
              <a:t>Include </a:t>
            </a:r>
          </a:p>
          <a:p>
            <a:pPr lvl="1"/>
            <a:r>
              <a:rPr lang="en-US" sz="2000" dirty="0" smtClean="0"/>
              <a:t>Extend</a:t>
            </a:r>
          </a:p>
          <a:p>
            <a:pPr lvl="1"/>
            <a:r>
              <a:rPr lang="en-US" sz="2000" dirty="0" smtClean="0"/>
              <a:t>Generalization/Specification</a:t>
            </a:r>
          </a:p>
        </p:txBody>
      </p:sp>
      <p:pic>
        <p:nvPicPr>
          <p:cNvPr id="3079" name="Picture 7" descr="C:\Users\hanhvtb\AppData\Local\Temp\SNAGHTML4b067fe.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846252" y="1495129"/>
            <a:ext cx="2038350" cy="2400301"/>
          </a:xfrm>
          <a:prstGeom prst="rect">
            <a:avLst/>
          </a:prstGeom>
          <a:noFill/>
          <a:extLst>
            <a:ext uri="{909E8E84-426E-40DD-AFC4-6F175D3DCCD1}">
              <a14:hiddenFill xmlns:a14="http://schemas.microsoft.com/office/drawing/2010/main" xmlns="">
                <a:solidFill>
                  <a:srgbClr val="FFFFFF"/>
                </a:solidFill>
              </a14:hiddenFill>
            </a:ext>
          </a:extLst>
        </p:spPr>
      </p:pic>
      <p:pic>
        <p:nvPicPr>
          <p:cNvPr id="3083" name="Picture 11" descr="C:\Users\hanhvtb\AppData\Local\Temp\SNAGHTML4b0f964.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895724" y="3895430"/>
            <a:ext cx="5248275" cy="2286001"/>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Fs-Theme_2014">
  <a:themeElements>
    <a:clrScheme name="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Template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Template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Template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Template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_1 Schneider Electric IT organization v11">
  <a:themeElements>
    <a:clrScheme name="1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fontScheme name="1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2_1 Schneider Electric IT organization v11">
  <a:themeElements>
    <a:clrScheme name="2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2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2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2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2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2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2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5_Axis">
  <a:themeElements>
    <a:clrScheme name="5_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5_Axi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5_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5_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5_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5_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5_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5_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5_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5_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_Capsules">
  <a:themeElements>
    <a:clrScheme name="1_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1_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1_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1_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1_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1_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1_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1_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3_1 Schneider Electric IT organization v11">
  <a:themeElements>
    <a:clrScheme name="3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fontScheme name="3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3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3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3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3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3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Fs-Theme_20140415">
  <a:themeElements>
    <a:clrScheme name="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Template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Template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Template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Template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_ppt-model">
  <a:themeElements>
    <a:clrScheme name="ppt-model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ppt-mod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ppt-model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ppt-model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ppt-model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ppt-model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ppt-model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3_PPT08_EN">
  <a:themeElements>
    <a:clrScheme name="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_blank">
  <a:themeElements>
    <a:clrScheme name="blank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blank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blank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blank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blank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blank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2_Template_PPT08_EN">
  <a:themeElements>
    <a:clrScheme name="1_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1_Template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Template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Template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Template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pt-model">
  <a:themeElements>
    <a:clrScheme name="ppt-model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ppt-mod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ppt-model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ppt-model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ppt-model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ppt-model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ppt-model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_F Theme-2014_1">
  <a:themeElements>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1_F Theme-2014_2">
  <a:themeElements>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4_PPT08_EN">
  <a:themeElements>
    <a:clrScheme name="1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1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5_PPT08_EN">
  <a:themeElements>
    <a:clrScheme name="2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2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2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2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2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2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2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4_1 Schneider Electric IT organization v11">
  <a:themeElements>
    <a:clrScheme name="1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fontScheme name="1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5_1 Schneider Electric IT organization v11">
  <a:themeElements>
    <a:clrScheme name="2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2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2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2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2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2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2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6_Axis">
  <a:themeElements>
    <a:clrScheme name="5_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5_Axi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5_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5_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5_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5_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5_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5_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5_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5_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2_Capsules">
  <a:themeElements>
    <a:clrScheme name="1_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1_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1_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1_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1_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1_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1_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1_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28.xml><?xml version="1.0" encoding="utf-8"?>
<a:theme xmlns:a="http://schemas.openxmlformats.org/drawingml/2006/main" name="6_1 Schneider Electric IT organization v11">
  <a:themeElements>
    <a:clrScheme name="3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fontScheme name="3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3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3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3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3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3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2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PPT08_EN">
  <a:themeElements>
    <a:clrScheme name="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blank">
  <a:themeElements>
    <a:clrScheme name="blank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blank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blank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blank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blank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blank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Template_PPT08_EN">
  <a:themeElements>
    <a:clrScheme name="1_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1_Template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Template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Template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Template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F Theme-2014_1">
  <a:themeElements>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FP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F Theme-2014_2">
  <a:themeElements>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P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_PPT08_EN">
  <a:themeElements>
    <a:clrScheme name="1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1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2_PPT08_EN">
  <a:themeElements>
    <a:clrScheme name="2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2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2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2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2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2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2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10.xml><?xml version="1.0" encoding="utf-8"?>
<a:themeOverride xmlns:a="http://schemas.openxmlformats.org/drawingml/2006/main">
  <a:clrScheme name="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11.xml><?xml version="1.0" encoding="utf-8"?>
<a:themeOverride xmlns:a="http://schemas.openxmlformats.org/drawingml/2006/main">
  <a:clrScheme name="blank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12.xml><?xml version="1.0" encoding="utf-8"?>
<a:themeOverride xmlns:a="http://schemas.openxmlformats.org/drawingml/2006/main">
  <a:clrScheme name="1_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13.xml><?xml version="1.0" encoding="utf-8"?>
<a:themeOverride xmlns:a="http://schemas.openxmlformats.org/drawingml/2006/main">
  <a:clrScheme name="1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14.xml><?xml version="1.0" encoding="utf-8"?>
<a:themeOverride xmlns:a="http://schemas.openxmlformats.org/drawingml/2006/main">
  <a:clrScheme name="2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2.xml><?xml version="1.0" encoding="utf-8"?>
<a:themeOverride xmlns:a="http://schemas.openxmlformats.org/drawingml/2006/main">
  <a:clrScheme name="ppt-model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3.xml><?xml version="1.0" encoding="utf-8"?>
<a:themeOverride xmlns:a="http://schemas.openxmlformats.org/drawingml/2006/main">
  <a:clrScheme name="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4.xml><?xml version="1.0" encoding="utf-8"?>
<a:themeOverride xmlns:a="http://schemas.openxmlformats.org/drawingml/2006/main">
  <a:clrScheme name="blank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5.xml><?xml version="1.0" encoding="utf-8"?>
<a:themeOverride xmlns:a="http://schemas.openxmlformats.org/drawingml/2006/main">
  <a:clrScheme name="1_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6.xml><?xml version="1.0" encoding="utf-8"?>
<a:themeOverride xmlns:a="http://schemas.openxmlformats.org/drawingml/2006/main">
  <a:clrScheme name="1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7.xml><?xml version="1.0" encoding="utf-8"?>
<a:themeOverride xmlns:a="http://schemas.openxmlformats.org/drawingml/2006/main">
  <a:clrScheme name="2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8.xml><?xml version="1.0" encoding="utf-8"?>
<a:themeOverride xmlns:a="http://schemas.openxmlformats.org/drawingml/2006/main">
  <a:clrScheme name="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9.xml><?xml version="1.0" encoding="utf-8"?>
<a:themeOverride xmlns:a="http://schemas.openxmlformats.org/drawingml/2006/main">
  <a:clrScheme name="ppt-model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docProps/app.xml><?xml version="1.0" encoding="utf-8"?>
<Properties xmlns="http://schemas.openxmlformats.org/officeDocument/2006/extended-properties" xmlns:vt="http://schemas.openxmlformats.org/officeDocument/2006/docPropsVTypes">
  <Template>Fs-Theme_2014</Template>
  <TotalTime>6741</TotalTime>
  <Words>2395</Words>
  <Application>Microsoft Office PowerPoint</Application>
  <PresentationFormat>On-screen Show (4:3)</PresentationFormat>
  <Paragraphs>329</Paragraphs>
  <Slides>39</Slides>
  <Notes>23</Notes>
  <HiddenSlides>0</HiddenSlides>
  <MMClips>0</MMClips>
  <ScaleCrop>false</ScaleCrop>
  <HeadingPairs>
    <vt:vector size="6" baseType="variant">
      <vt:variant>
        <vt:lpstr>Theme</vt:lpstr>
      </vt:variant>
      <vt:variant>
        <vt:i4>28</vt:i4>
      </vt:variant>
      <vt:variant>
        <vt:lpstr>Embedded OLE Servers</vt:lpstr>
      </vt:variant>
      <vt:variant>
        <vt:i4>2</vt:i4>
      </vt:variant>
      <vt:variant>
        <vt:lpstr>Slide Titles</vt:lpstr>
      </vt:variant>
      <vt:variant>
        <vt:i4>39</vt:i4>
      </vt:variant>
    </vt:vector>
  </HeadingPairs>
  <TitlesOfParts>
    <vt:vector size="69" baseType="lpstr">
      <vt:lpstr>Fs-Theme_2014</vt:lpstr>
      <vt:lpstr>ppt-model</vt:lpstr>
      <vt:lpstr>PPT08_EN</vt:lpstr>
      <vt:lpstr>blank</vt:lpstr>
      <vt:lpstr>1_Template_PPT08_EN</vt:lpstr>
      <vt:lpstr>F Theme-2014_1</vt:lpstr>
      <vt:lpstr>F Theme-2014_2</vt:lpstr>
      <vt:lpstr>1_PPT08_EN</vt:lpstr>
      <vt:lpstr>2_PPT08_EN</vt:lpstr>
      <vt:lpstr>1_1 Schneider Electric IT organization v11</vt:lpstr>
      <vt:lpstr>2_1 Schneider Electric IT organization v11</vt:lpstr>
      <vt:lpstr>5_Axis</vt:lpstr>
      <vt:lpstr>1_Capsules</vt:lpstr>
      <vt:lpstr>3_1 Schneider Electric IT organization v11</vt:lpstr>
      <vt:lpstr>Fs-Theme_20140415</vt:lpstr>
      <vt:lpstr>1_ppt-model</vt:lpstr>
      <vt:lpstr>3_PPT08_EN</vt:lpstr>
      <vt:lpstr>1_blank</vt:lpstr>
      <vt:lpstr>2_Template_PPT08_EN</vt:lpstr>
      <vt:lpstr>1_F Theme-2014_1</vt:lpstr>
      <vt:lpstr>1_F Theme-2014_2</vt:lpstr>
      <vt:lpstr>4_PPT08_EN</vt:lpstr>
      <vt:lpstr>5_PPT08_EN</vt:lpstr>
      <vt:lpstr>4_1 Schneider Electric IT organization v11</vt:lpstr>
      <vt:lpstr>5_1 Schneider Electric IT organization v11</vt:lpstr>
      <vt:lpstr>6_Axis</vt:lpstr>
      <vt:lpstr>2_Capsules</vt:lpstr>
      <vt:lpstr>6_1 Schneider Electric IT organization v11</vt:lpstr>
      <vt:lpstr>CorelDRAW</vt:lpstr>
      <vt:lpstr>Chart</vt:lpstr>
      <vt:lpstr>Unified Modeling Language (UML)</vt:lpstr>
      <vt:lpstr>Agenda</vt:lpstr>
      <vt:lpstr>What is UML ?</vt:lpstr>
      <vt:lpstr>Why UML?</vt:lpstr>
      <vt:lpstr>UML Architectural Views and Diagrams</vt:lpstr>
      <vt:lpstr>UML Overview </vt:lpstr>
      <vt:lpstr>UML – Use case diagram</vt:lpstr>
      <vt:lpstr>Use case diagram – Structural things</vt:lpstr>
      <vt:lpstr>Use case diagram – Relationship</vt:lpstr>
      <vt:lpstr>Use case diagram – Association Relationship</vt:lpstr>
      <vt:lpstr>Use case diagram – Include Relationship</vt:lpstr>
      <vt:lpstr>Use case diagram – Extend Relationship</vt:lpstr>
      <vt:lpstr>Use case diagram – Generalization Relationship</vt:lpstr>
      <vt:lpstr>Use case diagram </vt:lpstr>
      <vt:lpstr>Class diagram</vt:lpstr>
      <vt:lpstr>Class diagram – Structural Things</vt:lpstr>
      <vt:lpstr>Class diagram - Relationship</vt:lpstr>
      <vt:lpstr>Class diagram – Association Relationship</vt:lpstr>
      <vt:lpstr>Class diagram – Association Relationship</vt:lpstr>
      <vt:lpstr>Class diagram – Aggregation Relationship</vt:lpstr>
      <vt:lpstr>Class diagram – Composition Relationship</vt:lpstr>
      <vt:lpstr>Class diagram – Generalization Relationship</vt:lpstr>
      <vt:lpstr>Class diagram – Other Relationship</vt:lpstr>
      <vt:lpstr>Create Good Class Diagram</vt:lpstr>
      <vt:lpstr>Activity diagram (1)</vt:lpstr>
      <vt:lpstr>Activity diagram (2)</vt:lpstr>
      <vt:lpstr>Activity diagram (3)</vt:lpstr>
      <vt:lpstr>Activity diagram (4)</vt:lpstr>
      <vt:lpstr>Activity diagram (5)</vt:lpstr>
      <vt:lpstr>Sequence diagram(1)</vt:lpstr>
      <vt:lpstr>Sequence diagram(2)</vt:lpstr>
      <vt:lpstr>Slide 32</vt:lpstr>
      <vt:lpstr>Sequence diagram(3)</vt:lpstr>
      <vt:lpstr>Sequence diagram(4)</vt:lpstr>
      <vt:lpstr>Sequence diagram(5)</vt:lpstr>
      <vt:lpstr>Use case realization</vt:lpstr>
      <vt:lpstr>Use case realization Example</vt:lpstr>
      <vt:lpstr>Resources &amp; references</vt:lpstr>
      <vt:lpstr>Slide 39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 – Unified Modeling Language</dc:title>
  <dc:creator>ThuHuong</dc:creator>
  <cp:lastModifiedBy>ThachLN</cp:lastModifiedBy>
  <cp:revision>496</cp:revision>
  <dcterms:created xsi:type="dcterms:W3CDTF">2011-01-13T03:27:17Z</dcterms:created>
  <dcterms:modified xsi:type="dcterms:W3CDTF">2014-04-20T12:58:54Z</dcterms:modified>
</cp:coreProperties>
</file>