
<file path=[Content_Types].xml><?xml version="1.0" encoding="utf-8"?>
<Types xmlns="http://schemas.openxmlformats.org/package/2006/content-types">
  <Override PartName="/ppt/theme/theme5.xml" ContentType="application/vnd.openxmlformats-officedocument.theme+xml"/>
  <Override PartName="/ppt/slideLayouts/slideLayout307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55.xml" ContentType="application/vnd.openxmlformats-officedocument.presentationml.slideLayout+xml"/>
  <Default Extension="xml" ContentType="application/xml"/>
  <Override PartName="/ppt/slideLayouts/slideLayout2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310.xml" ContentType="application/vnd.openxmlformats-officedocument.presentationml.slideLayout+xml"/>
  <Override PartName="/ppt/theme/theme29.xml" ContentType="application/vnd.openxmlformats-officedocument.theme+xml"/>
  <Override PartName="/ppt/slideMasters/slideMaster33.xml" ContentType="application/vnd.openxmlformats-officedocument.presentationml.slideMaster+xml"/>
  <Override PartName="/ppt/slideLayouts/slideLayout10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225.xml" ContentType="application/vnd.openxmlformats-officedocument.presentationml.slideLayout+xml"/>
  <Override PartName="/ppt/slideLayouts/slideLayout272.xml" ContentType="application/vnd.openxmlformats-officedocument.presentationml.slideLayout+xml"/>
  <Override PartName="/ppt/theme/themeOverride17.xml" ContentType="application/vnd.openxmlformats-officedocument.themeOverride+xml"/>
  <Override PartName="/ppt/slideLayouts/slideLayout411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348.xml" ContentType="application/vnd.openxmlformats-officedocument.presentationml.slideLayout+xml"/>
  <Override PartName="/ppt/theme/theme32.xml" ContentType="application/vnd.openxmlformats-officedocument.theme+xml"/>
  <Override PartName="/ppt/slideLayouts/slideLayout395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s/slide19.xml" ContentType="application/vnd.openxmlformats-officedocument.presentationml.slide+xml"/>
  <Default Extension="png" ContentType="image/png"/>
  <Override PartName="/ppt/slideLayouts/slideLayout118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Override20.xml" ContentType="application/vnd.openxmlformats-officedocument.themeOverr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theme/themeOverride6.xml" ContentType="application/vnd.openxmlformats-officedocument.themeOverride+xml"/>
  <Override PartName="/ppt/slideLayouts/slideLayout304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Masters/slideMaster27.xml" ContentType="application/vnd.openxmlformats-officedocument.presentationml.slideMaster+xml"/>
  <Default Extension="emf" ContentType="image/x-emf"/>
  <Override PartName="/ppt/slideLayouts/slideLayout4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s/slide22.xml" ContentType="application/vnd.openxmlformats-officedocument.presentationml.slide+xml"/>
  <Override PartName="/ppt/slideLayouts/slideLayout219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26.xml" ContentType="application/vnd.openxmlformats-officedocument.theme+xml"/>
  <Override PartName="/ppt/slideLayouts/slideLayout389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Masters/slideMaster30.xml" ContentType="application/vnd.openxmlformats-officedocument.presentationml.slideMaster+xml"/>
  <Override PartName="/ppt/slideLayouts/slideLayout244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Override14.xml" ContentType="application/vnd.openxmlformats-officedocument.themeOverride+xml"/>
  <Override PartName="/ppt/slideLayouts/slideLayout345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theme/themeOverride3.xml" ContentType="application/vnd.openxmlformats-officedocument.themeOverride+xml"/>
  <Override PartName="/ppt/slideLayouts/slideLayout62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Masters/slideMaster24.xml" ContentType="application/vnd.openxmlformats-officedocument.presentationml.slideMaster+xml"/>
  <Override PartName="/ppt/slideLayouts/slideLayout40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63.xml" ContentType="application/vnd.openxmlformats-officedocument.presentationml.slideLayout+xml"/>
  <Override PartName="/ppt/theme/theme23.xml" ContentType="application/vnd.openxmlformats-officedocument.theme+xml"/>
  <Override PartName="/ppt/slideLayouts/slideLayout402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10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Override11.xml" ContentType="application/vnd.openxmlformats-officedocument.themeOverride+xml"/>
  <Override PartName="/ppt/slideLayouts/slideLayout56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Layouts/slideLayout3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418.xml" ContentType="application/vnd.openxmlformats-officedocument.presentationml.slideLayout+xml"/>
  <Override PartName="/ppt/theme/theme39.xml" ContentType="application/vnd.openxmlformats-officedocument.theme+xml"/>
  <Override PartName="/ppt/slideLayouts/slideLayout465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12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7.xml" ContentType="application/vnd.openxmlformats-officedocument.theme+xml"/>
  <Override PartName="/ppt/slideLayouts/slideLayout235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Masters/slideMaster21.xml" ContentType="application/vnd.openxmlformats-officedocument.presentationml.slideMaster+xml"/>
  <Override PartName="/ppt/slideLayouts/slideLayout282.xml" ContentType="application/vnd.openxmlformats-officedocument.presentationml.slideLayout+xml"/>
  <Override PartName="/ppt/slideLayouts/slideLayout421.xml" ContentType="application/vnd.openxmlformats-officedocument.presentationml.slideLayout+xml"/>
  <Override PartName="/ppt/theme/theme42.xml" ContentType="application/vnd.openxmlformats-officedocument.theme+xml"/>
  <Override PartName="/ppt/theme/theme9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97.xml" ContentType="application/vnd.openxmlformats-officedocument.presentationml.slideLayout+xml"/>
  <Override PartName="/ppt/theme/theme20.xml" ContentType="application/vnd.openxmlformats-officedocument.theme+xml"/>
  <Override PartName="/ppt/slideLayouts/slideLayout336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Masters/slideMaster37.xml" ContentType="application/vnd.openxmlformats-officedocument.presentationml.slideMaster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31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399.xml" ContentType="application/vnd.openxmlformats-officedocument.presentationml.slideLayout+xml"/>
  <Override PartName="/ppt/theme/theme36.xml" ContentType="application/vnd.openxmlformats-officedocument.theme+xml"/>
  <Override PartName="/ppt/slideMasters/slideMaster40.xml" ContentType="application/vnd.openxmlformats-officedocument.presentationml.slideMaster+xml"/>
  <Override PartName="/ppt/theme/theme14.xml" ContentType="application/vnd.openxmlformats-officedocument.theme+xml"/>
  <Override PartName="/ppt/slideLayouts/slideLayout440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58.xml" ContentType="application/vnd.openxmlformats-officedocument.presentationml.slideLayout+xml"/>
  <Default Extension="bin" ContentType="application/vnd.openxmlformats-officedocument.oleObject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91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Masters/slideMaster34.xml" ContentType="application/vnd.openxmlformats-officedocument.presentationml.slideMaster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ppt/slideLayouts/slideLayout248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Masters/slideMaster23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70.xml" ContentType="application/vnd.openxmlformats-officedocument.presentationml.slideLayout+xml"/>
  <Override PartName="/ppt/theme/theme44.xml" ContentType="application/vnd.openxmlformats-officedocument.them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Default Extension="vml" ContentType="application/vnd.openxmlformats-officedocument.vmlDrawing"/>
  <Override PartName="/ppt/slideLayouts/slideLayout215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349.xml" ContentType="application/vnd.openxmlformats-officedocument.presentationml.slideLayout+xml"/>
  <Override PartName="/ppt/theme/themeOverride18.xml" ContentType="application/vnd.openxmlformats-officedocument.themeOverride+xml"/>
  <Override PartName="/ppt/theme/theme33.xml" ContentType="application/vnd.openxmlformats-officedocument.theme+xml"/>
  <Override PartName="/ppt/slideLayouts/slideLayout396.xml" ContentType="application/vnd.openxmlformats-officedocument.presentationml.slideLayout+xml"/>
  <Override PartName="/ppt/slideLayouts/slideLayout412.xml" ContentType="application/vnd.openxmlformats-officedocument.presentationml.slideLayout+xml"/>
  <Default Extension="gif" ContentType="image/gif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51.xml" ContentType="application/vnd.openxmlformats-officedocument.presentationml.slideLayout+xml"/>
  <Override PartName="/ppt/theme/theme22.xml" ContentType="application/vnd.openxmlformats-officedocument.theme+xml"/>
  <Override PartName="/ppt/slideLayouts/slideLayout338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40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74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Override7.xml" ContentType="application/vnd.openxmlformats-officedocument.themeOverride+xml"/>
  <Override PartName="/ppt/slideLayouts/slideLayout1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63.xml" ContentType="application/vnd.openxmlformats-officedocument.presentationml.slideLayout+xml"/>
  <Override PartName="/ppt/theme/themeOverride21.xml" ContentType="application/vnd.openxmlformats-officedocument.themeOverride+xml"/>
  <Override PartName="/ppt/slideMasters/slideMaster1.xml" ContentType="application/vnd.openxmlformats-officedocument.presentationml.slideMaster+xml"/>
  <Override PartName="/ppt/slideMasters/slideMaster39.xml" ContentType="application/vnd.openxmlformats-officedocument.presentationml.slideMaster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Override10.xml" ContentType="application/vnd.openxmlformats-officedocument.themeOverride+xml"/>
  <Override PartName="/ppt/slideLayouts/slideLayout289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Masters/slideMaster28.xml" ContentType="application/vnd.openxmlformats-officedocument.presentationml.slideMaster+xml"/>
  <Override PartName="/ppt/slideLayouts/slideLayout4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64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406.xml" ContentType="application/vnd.openxmlformats-officedocument.presentationml.slideLayout+xml"/>
  <Override PartName="/ppt/theme/theme38.xml" ContentType="application/vnd.openxmlformats-officedocument.theme+xml"/>
  <Override PartName="/ppt/slideLayouts/slideLayout453.xml" ContentType="application/vnd.openxmlformats-officedocument.presentationml.slideLayout+xml"/>
  <Override PartName="/ppt/slideMasters/slideMaster42.xml" ContentType="application/vnd.openxmlformats-officedocument.presentationml.slideMaster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Layouts/slideLayout245.xml" ContentType="application/vnd.openxmlformats-officedocument.presentationml.slideLayout+xml"/>
  <Override PartName="/ppt/slideLayouts/slideLayout292.xml" ContentType="application/vnd.openxmlformats-officedocument.presentationml.slideLayout+xml"/>
  <Override PartName="/ppt/theme/theme27.xml" ContentType="application/vnd.openxmlformats-officedocument.theme+xml"/>
  <Override PartName="/ppt/slideLayouts/slideLayout442.xml" ContentType="application/vnd.openxmlformats-officedocument.presentationml.slideLayout+xml"/>
  <Override PartName="/ppt/slideMasters/slideMaster31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slideLayouts/slideLayout223.xml" ContentType="application/vnd.openxmlformats-officedocument.presentationml.slideLayout+xml"/>
  <Override PartName="/ppt/slideLayouts/slideLayout270.xml" ContentType="application/vnd.openxmlformats-officedocument.presentationml.slideLayout+xml"/>
  <Override PartName="/ppt/theme/themeOverride15.xml" ContentType="application/vnd.openxmlformats-officedocument.themeOverride+xml"/>
  <Override PartName="/ppt/slideLayouts/slideLayout357.xml" ContentType="application/vnd.openxmlformats-officedocument.presentationml.slideLayout+xml"/>
  <Override PartName="/ppt/slideLayouts/slideLayout420.xml" ContentType="application/vnd.openxmlformats-officedocument.presentationml.slideLayout+xml"/>
  <Override PartName="/ppt/theme/theme41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30.xml" ContentType="application/vnd.openxmlformats-officedocument.theme+xml"/>
  <Override PartName="/ppt/slideLayouts/slideLayout346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458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theme/themeOverride4.xml" ContentType="application/vnd.openxmlformats-officedocument.themeOverride+xml"/>
  <Override PartName="/ppt/slideLayouts/slideLayout6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Masters/slideMaster2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s/slide20.xml" ContentType="application/vnd.openxmlformats-officedocument.presentationml.slide+xml"/>
  <Override PartName="/ppt/slideLayouts/slideLayout3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35.xml" ContentType="application/vnd.openxmlformats-officedocument.theme+xml"/>
  <Override PartName="/ppt/slideLayouts/slideLayout414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4.xml" ContentType="application/vnd.openxmlformats-officedocument.theme+xml"/>
  <Override PartName="/ppt/slideLayouts/slideLayout38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50.xml" ContentType="application/vnd.openxmlformats-officedocument.presentationml.slideLayout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Override9.xml" ContentType="application/vnd.openxmlformats-officedocument.themeOverride+xml"/>
  <Override PartName="/ppt/slideLayouts/slideLayout220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Override12.xml" ContentType="application/vnd.openxmlformats-officedocument.themeOverride+xml"/>
  <Override PartName="/ppt/slideLayouts/slideLayout343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60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slideLayouts/slideLayout444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36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Masters/slideMaster22.xml" ContentType="application/vnd.openxmlformats-officedocument.presentationml.slideMaster+xml"/>
  <Override PartName="/ppt/slideLayouts/slideLayout359.xml" ContentType="application/vnd.openxmlformats-officedocument.presentationml.slideLayout+xml"/>
  <Override PartName="/ppt/slideLayouts/slideLayout422.xml" ContentType="application/vnd.openxmlformats-officedocument.presentationml.slideLayout+xml"/>
  <Override PartName="/ppt/theme/theme43.xml" ContentType="application/vnd.openxmlformats-officedocument.theme+xml"/>
  <Override PartName="/ppt/slideLayouts/slideLayout198.xml" ContentType="application/vnd.openxmlformats-officedocument.presentationml.slideLayout+xml"/>
  <Override PartName="/ppt/slideLayouts/slideLayout214.xml" ContentType="application/vnd.openxmlformats-officedocument.presentationml.slideLayout+xml"/>
  <Override PartName="/ppt/theme/theme21.xml" ContentType="application/vnd.openxmlformats-officedocument.theme+xml"/>
  <Override PartName="/ppt/slideLayouts/slideLayout261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Masters/slideMaster38.xml" ContentType="application/vnd.openxmlformats-officedocument.presentationml.slideMaster+xml"/>
  <Override PartName="/ppt/slideLayouts/slideLayout54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34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16.xml" ContentType="application/vnd.openxmlformats-officedocument.presentationml.slideLayout+xml"/>
  <Override PartName="/ppt/theme/theme37.xml" ContentType="application/vnd.openxmlformats-officedocument.theme+xml"/>
  <Override PartName="/ppt/slideLayouts/slideLayout46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10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Masters/slideMaster41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233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378.xml" ContentType="application/vnd.openxmlformats-officedocument.presentationml.slideLayout+xml"/>
  <Override PartName="/ppt/theme/theme40.xml" ContentType="application/vnd.openxmlformats-officedocument.theme+xml"/>
  <Override PartName="/ppt/theme/theme7.xml" ContentType="application/vnd.openxmlformats-officedocument.theme+xml"/>
  <Override PartName="/ppt/slideLayouts/slideLayout211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Masters/slideMaster35.xml" ContentType="application/vnd.openxmlformats-officedocument.presentationml.slideMaster+xml"/>
  <Override PartName="/ppt/slideLayouts/slideLayout5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74.xml" ContentType="application/vnd.openxmlformats-officedocument.presentationml.slideLayout+xml"/>
  <Override PartName="/ppt/theme/themeOverride19.xml" ContentType="application/vnd.openxmlformats-officedocument.themeOverride+xml"/>
  <Override PartName="/ppt/slideLayouts/slideLayout413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205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34.xml" ContentType="application/vnd.openxmlformats-officedocument.theme+xml"/>
  <Override PartName="/ppt/slideLayouts/slideLayout397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75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Override8.xml" ContentType="application/vnd.openxmlformats-officedocument.themeOverride+xml"/>
  <Override PartName="/ppt/slideLayouts/slideLayout306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Masters/slideMaster29.xml" ContentType="application/vnd.openxmlformats-officedocument.presentationml.slideMaster+xml"/>
  <Override PartName="/ppt/slideLayouts/slideLayout45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92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28.xml" ContentType="application/vnd.openxmlformats-officedocument.theme+xml"/>
  <Override PartName="/ppt/slideLayouts/slideLayout407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Masters/slideMaster32.xml" ContentType="application/vnd.openxmlformats-officedocument.presentationml.slideMaster+xml"/>
  <Override PartName="/ppt/slideLayouts/slideLayout101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Override16.xml" ContentType="application/vnd.openxmlformats-officedocument.themeOverride+xml"/>
  <Override PartName="/ppt/slideLayouts/slideLayout347.xml" ContentType="application/vnd.openxmlformats-officedocument.presentationml.slideLayout+xml"/>
  <Override PartName="/ppt/theme/theme31.xml" ContentType="application/vnd.openxmlformats-officedocument.theme+xml"/>
  <Override PartName="/ppt/slideLayouts/slideLayout394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17.xml" ContentType="application/vnd.openxmlformats-officedocument.presentationml.slideLayout+xml"/>
  <Override PartName="/ppt/theme/themeOverride5.xml" ContentType="application/vnd.openxmlformats-officedocument.themeOverride+xml"/>
  <Override PartName="/ppt/slideLayouts/slideLayout64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448.xml" ContentType="application/vnd.openxmlformats-officedocument.presentationml.slideLayout+xml"/>
  <Override PartName="/ppt/theme/theme1.xml" ContentType="application/vnd.openxmlformats-officedocument.theme+xml"/>
  <Override PartName="/ppt/slideLayouts/slideLayout142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Masters/slideMaster26.xml" ContentType="application/vnd.openxmlformats-officedocument.presentationml.slideMaster+xml"/>
  <Override PartName="/ppt/slideLayouts/slideLayout42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243.xml" ContentType="application/vnd.openxmlformats-officedocument.presentationml.slideLayout+xml"/>
  <Override PartName="/ppt/theme/theme25.xml" ContentType="application/vnd.openxmlformats-officedocument.theme+xml"/>
  <Override PartName="/ppt/slideLayouts/slideLayout290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158.xml" ContentType="application/vnd.openxmlformats-officedocument.presentationml.slideLayout+xml"/>
  <Override PartName="/ppt/slideLayouts/slideLayout221.xml" ContentType="application/vnd.openxmlformats-officedocument.presentationml.slideLayout+xml"/>
  <Override PartName="/ppt/theme/themeOverride13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52" r:id="rId2"/>
    <p:sldMasterId id="2147483764" r:id="rId3"/>
    <p:sldMasterId id="2147483776" r:id="rId4"/>
    <p:sldMasterId id="2147483788" r:id="rId5"/>
    <p:sldMasterId id="2147483800" r:id="rId6"/>
    <p:sldMasterId id="2147483813" r:id="rId7"/>
    <p:sldMasterId id="2147483827" r:id="rId8"/>
    <p:sldMasterId id="2147483839" r:id="rId9"/>
    <p:sldMasterId id="2147483851" r:id="rId10"/>
    <p:sldMasterId id="2147483863" r:id="rId11"/>
    <p:sldMasterId id="2147483875" r:id="rId12"/>
    <p:sldMasterId id="2147483887" r:id="rId13"/>
    <p:sldMasterId id="2147483899" r:id="rId14"/>
    <p:sldMasterId id="2147483911" r:id="rId15"/>
    <p:sldMasterId id="2147483925" r:id="rId16"/>
    <p:sldMasterId id="2147483937" r:id="rId17"/>
    <p:sldMasterId id="2147483949" r:id="rId18"/>
    <p:sldMasterId id="2147483961" r:id="rId19"/>
    <p:sldMasterId id="2147483973" r:id="rId20"/>
    <p:sldMasterId id="2147483986" r:id="rId21"/>
    <p:sldMasterId id="2147484000" r:id="rId22"/>
    <p:sldMasterId id="2147484012" r:id="rId23"/>
    <p:sldMasterId id="2147484024" r:id="rId24"/>
    <p:sldMasterId id="2147484036" r:id="rId25"/>
    <p:sldMasterId id="2147484048" r:id="rId26"/>
    <p:sldMasterId id="2147484060" r:id="rId27"/>
    <p:sldMasterId id="2147484072" r:id="rId28"/>
    <p:sldMasterId id="2147484084" r:id="rId29"/>
    <p:sldMasterId id="2147484099" r:id="rId30"/>
    <p:sldMasterId id="2147484111" r:id="rId31"/>
    <p:sldMasterId id="2147484123" r:id="rId32"/>
    <p:sldMasterId id="2147484135" r:id="rId33"/>
    <p:sldMasterId id="2147484147" r:id="rId34"/>
    <p:sldMasterId id="2147484150" r:id="rId35"/>
    <p:sldMasterId id="2147484165" r:id="rId36"/>
    <p:sldMasterId id="2147484177" r:id="rId37"/>
    <p:sldMasterId id="2147484189" r:id="rId38"/>
    <p:sldMasterId id="2147484201" r:id="rId39"/>
    <p:sldMasterId id="2147484213" r:id="rId40"/>
    <p:sldMasterId id="2147484225" r:id="rId41"/>
    <p:sldMasterId id="2147484237" r:id="rId42"/>
  </p:sldMasterIdLst>
  <p:notesMasterIdLst>
    <p:notesMasterId r:id="rId68"/>
  </p:notesMasterIdLst>
  <p:handoutMasterIdLst>
    <p:handoutMasterId r:id="rId69"/>
  </p:handoutMasterIdLst>
  <p:sldIdLst>
    <p:sldId id="361" r:id="rId43"/>
    <p:sldId id="321" r:id="rId44"/>
    <p:sldId id="322" r:id="rId45"/>
    <p:sldId id="332" r:id="rId46"/>
    <p:sldId id="333" r:id="rId47"/>
    <p:sldId id="334" r:id="rId48"/>
    <p:sldId id="335" r:id="rId49"/>
    <p:sldId id="337" r:id="rId50"/>
    <p:sldId id="351" r:id="rId51"/>
    <p:sldId id="352" r:id="rId52"/>
    <p:sldId id="338" r:id="rId53"/>
    <p:sldId id="339" r:id="rId54"/>
    <p:sldId id="353" r:id="rId55"/>
    <p:sldId id="354" r:id="rId56"/>
    <p:sldId id="355" r:id="rId57"/>
    <p:sldId id="340" r:id="rId58"/>
    <p:sldId id="357" r:id="rId59"/>
    <p:sldId id="341" r:id="rId60"/>
    <p:sldId id="362" r:id="rId61"/>
    <p:sldId id="364" r:id="rId62"/>
    <p:sldId id="363" r:id="rId63"/>
    <p:sldId id="365" r:id="rId64"/>
    <p:sldId id="358" r:id="rId65"/>
    <p:sldId id="359" r:id="rId66"/>
    <p:sldId id="366" r:id="rId6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FFFF"/>
    <a:srgbClr val="E8FFC8"/>
    <a:srgbClr val="FAF7C8"/>
    <a:srgbClr val="FAF8C8"/>
    <a:srgbClr val="F5FFC2"/>
    <a:srgbClr val="EBFFD2"/>
    <a:srgbClr val="EBFFDC"/>
    <a:srgbClr val="FAF8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 varScale="1">
        <p:scale>
          <a:sx n="81" d="100"/>
          <a:sy n="81" d="100"/>
        </p:scale>
        <p:origin x="-9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Master" Target="slideMasters/slideMaster39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Master" Target="slideMasters/slideMaster42.xml"/><Relationship Id="rId47" Type="http://schemas.openxmlformats.org/officeDocument/2006/relationships/slide" Target="slides/slide5.xml"/><Relationship Id="rId50" Type="http://schemas.openxmlformats.org/officeDocument/2006/relationships/slide" Target="slides/slide8.xml"/><Relationship Id="rId55" Type="http://schemas.openxmlformats.org/officeDocument/2006/relationships/slide" Target="slides/slide13.xml"/><Relationship Id="rId63" Type="http://schemas.openxmlformats.org/officeDocument/2006/relationships/slide" Target="slides/slide21.xml"/><Relationship Id="rId68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" Target="slides/slide3.xml"/><Relationship Id="rId53" Type="http://schemas.openxmlformats.org/officeDocument/2006/relationships/slide" Target="slides/slide11.xml"/><Relationship Id="rId58" Type="http://schemas.openxmlformats.org/officeDocument/2006/relationships/slide" Target="slides/slide16.xml"/><Relationship Id="rId66" Type="http://schemas.openxmlformats.org/officeDocument/2006/relationships/slide" Target="slides/slide24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7.xml"/><Relationship Id="rId57" Type="http://schemas.openxmlformats.org/officeDocument/2006/relationships/slide" Target="slides/slide15.xml"/><Relationship Id="rId61" Type="http://schemas.openxmlformats.org/officeDocument/2006/relationships/slide" Target="slides/slide19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2.xml"/><Relationship Id="rId52" Type="http://schemas.openxmlformats.org/officeDocument/2006/relationships/slide" Target="slides/slide10.xml"/><Relationship Id="rId60" Type="http://schemas.openxmlformats.org/officeDocument/2006/relationships/slide" Target="slides/slide18.xml"/><Relationship Id="rId65" Type="http://schemas.openxmlformats.org/officeDocument/2006/relationships/slide" Target="slides/slide23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1.xml"/><Relationship Id="rId48" Type="http://schemas.openxmlformats.org/officeDocument/2006/relationships/slide" Target="slides/slide6.xml"/><Relationship Id="rId56" Type="http://schemas.openxmlformats.org/officeDocument/2006/relationships/slide" Target="slides/slide14.xml"/><Relationship Id="rId64" Type="http://schemas.openxmlformats.org/officeDocument/2006/relationships/slide" Target="slides/slide22.xml"/><Relationship Id="rId69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9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" Target="slides/slide4.xml"/><Relationship Id="rId59" Type="http://schemas.openxmlformats.org/officeDocument/2006/relationships/slide" Target="slides/slide17.xml"/><Relationship Id="rId67" Type="http://schemas.openxmlformats.org/officeDocument/2006/relationships/slide" Target="slides/slide25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" Target="slides/slide12.xml"/><Relationship Id="rId62" Type="http://schemas.openxmlformats.org/officeDocument/2006/relationships/slide" Target="slides/slide2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A670BB3C-F39D-4655-95FE-4CFA79528CCF}" type="datetimeFigureOut">
              <a:rPr lang="en-US"/>
              <a:pPr/>
              <a:t>4/20/2014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F697B8D-6355-4438-B36F-926245E130E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A878FA54-81DC-4CB8-8DBD-8FD1C9B9F3CC}" type="datetimeFigureOut">
              <a:rPr lang="en-US"/>
              <a:pPr/>
              <a:t>4/20/2014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2DFE7464-DC84-4E16-BC22-A5750591296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5.xml"/><Relationship Id="rId1" Type="http://schemas.openxmlformats.org/officeDocument/2006/relationships/themeOverride" Target="../theme/themeOverride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6.xml"/><Relationship Id="rId1" Type="http://schemas.openxmlformats.org/officeDocument/2006/relationships/themeOverride" Target="../theme/themeOverride9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7.xml"/><Relationship Id="rId1" Type="http://schemas.openxmlformats.org/officeDocument/2006/relationships/themeOverride" Target="../theme/themeOverride10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8.xml"/><Relationship Id="rId1" Type="http://schemas.openxmlformats.org/officeDocument/2006/relationships/themeOverride" Target="../theme/themeOverride11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9.xml"/><Relationship Id="rId1" Type="http://schemas.openxmlformats.org/officeDocument/2006/relationships/themeOverride" Target="../theme/themeOverride1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2.xml"/><Relationship Id="rId1" Type="http://schemas.openxmlformats.org/officeDocument/2006/relationships/themeOverride" Target="../theme/themeOverride1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3.xml"/><Relationship Id="rId1" Type="http://schemas.openxmlformats.org/officeDocument/2006/relationships/themeOverride" Target="../theme/themeOverride1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2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29.xml"/><Relationship Id="rId1" Type="http://schemas.openxmlformats.org/officeDocument/2006/relationships/themeOverride" Target="../theme/themeOverride15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30.xml"/><Relationship Id="rId1" Type="http://schemas.openxmlformats.org/officeDocument/2006/relationships/themeOverride" Target="../theme/themeOverride16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31.xml"/><Relationship Id="rId1" Type="http://schemas.openxmlformats.org/officeDocument/2006/relationships/themeOverride" Target="../theme/themeOverride17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32.xml"/><Relationship Id="rId1" Type="http://schemas.openxmlformats.org/officeDocument/2006/relationships/themeOverride" Target="../theme/themeOverride18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33.xml"/><Relationship Id="rId1" Type="http://schemas.openxmlformats.org/officeDocument/2006/relationships/themeOverride" Target="../theme/themeOverride19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6.xml"/><Relationship Id="rId1" Type="http://schemas.openxmlformats.org/officeDocument/2006/relationships/themeOverride" Target="../theme/themeOverride20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7.xml"/><Relationship Id="rId1" Type="http://schemas.openxmlformats.org/officeDocument/2006/relationships/themeOverride" Target="../theme/themeOverride21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40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="" xmlns:p14="http://schemas.microsoft.com/office/powerpoint/2010/main" val="221069744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288816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181182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294023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4391242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33822850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40158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109664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814014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174489890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198608505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111956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4625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96694172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412985677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80777977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12652731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16823113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38481217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6212254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255297523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579576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4798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75535275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553405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93302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999800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583288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6128599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58717011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69411229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623038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149820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0" y="6400800"/>
            <a:ext cx="9144000" cy="3048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752600" y="6248400"/>
            <a:ext cx="54102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0" lang="en-US" altLang="ja-JP" b="1" smtClean="0">
                <a:solidFill>
                  <a:srgbClr val="006600"/>
                </a:solidFill>
              </a:rPr>
              <a:t>Vietnam Ministry of Science and Technology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 userDrawn="1"/>
        </p:nvGraphicFramePr>
        <p:xfrm>
          <a:off x="1271588" y="1227138"/>
          <a:ext cx="6600825" cy="4400550"/>
        </p:xfrm>
        <a:graphic>
          <a:graphicData uri="http://schemas.openxmlformats.org/presentationml/2006/ole">
            <p:oleObj spid="_x0000_s2050" name="Chart" r:id="rId4" imgW="6600749" imgH="4400702" progId="MSGraph.Chart.8">
              <p:embed followColorScheme="full"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221251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93200082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E9282-9DE2-47B7-9267-DAA2D029F69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244848411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88169-CB5C-463D-BFA5-97B8E251638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82458645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CCB49-9E81-4F4A-8522-C72AD9CAE34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244877951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B0441-E728-4829-AE72-6FFFFF91537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427105589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ED266-BCB2-4096-8C78-7D73E2B02D8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187890184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56E3A-165E-4F7D-977A-C461D70656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26307981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30D86-292A-41F4-8541-D920DDAB05D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151563994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F980C-52E7-4BA5-8F97-27C9FCC328D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68904768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B2995-9CDE-4B77-AC58-20F0CD6258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65592370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F35D4-47E0-461E-85E9-9EFCE37BE79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253597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4D76B67-EFF4-4CF4-B87B-0DEC9FF5C8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62800" y="6553200"/>
            <a:ext cx="1943100" cy="304800"/>
          </a:xfrm>
        </p:spPr>
        <p:txBody>
          <a:bodyPr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D5BF87B-7BD1-4F0E-A0F4-A6A5136D213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91104563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95D16-2158-4117-BE9C-DAD0469D3F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86591022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AB206-5F66-47A2-82E6-25174CF5C58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20608322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86399-7036-439F-A8CD-2AC7D1D1349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18525502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87EE5-E934-46CA-B434-B486E1F923C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1284066570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98754-43E5-44E3-B146-DC64A452884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128165300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69239-7422-4B73-9EB2-C9655701B13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144198452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D7C0A-B21E-4ADB-A9EF-EFB3B68B24B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84958366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7AA4D-4CC4-45E5-8CA1-DED081B8D9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175241997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BFF3C-3B76-46DF-9426-14CB6E8B9F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2641960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295400" y="2438400"/>
            <a:ext cx="6400800" cy="2097088"/>
          </a:xfrm>
          <a:prstGeom prst="rect">
            <a:avLst/>
          </a:prstGeom>
        </p:spPr>
        <p:txBody>
          <a:bodyPr anchor="ctr"/>
          <a:lstStyle/>
          <a:p>
            <a:pPr marL="319088" indent="-319088" algn="ctr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8000" b="1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Questions?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B2515-40AF-46E9-B533-0BA47D4FE34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180830268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308110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896106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4840901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688923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276948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67691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5064227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57794244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107982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SEOptimist" pitchFamily="50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fr-FR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latin typeface="SEOptimist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="" xmlns:p14="http://schemas.microsoft.com/office/powerpoint/2010/main" val="34074816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4260617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0043504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="" xmlns:p14="http://schemas.microsoft.com/office/powerpoint/2010/main" val="221069744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2632625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756955209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9287331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1220239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666514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8723800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608409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762217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546798314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2888167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46254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75535275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932000825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SEOptimist" pitchFamily="50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fr-FR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latin typeface="SEOptimist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="" xmlns:p14="http://schemas.microsoft.com/office/powerpoint/2010/main" val="34074816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7622173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060621618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4918954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915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060621618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6621989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50367020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361150254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37800203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1024526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1058751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="" xmlns:p14="http://schemas.microsoft.com/office/powerpoint/2010/main" val="357628025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095683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25894328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9602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4918954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387822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9653136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96969949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410210879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718855472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6410588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1744217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="" xmlns:p14="http://schemas.microsoft.com/office/powerpoint/2010/main" val="150451892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2810793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21804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2632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91519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76660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319311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34575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64280615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632651516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137145017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8995492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8528816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="" xmlns:p14="http://schemas.microsoft.com/office/powerpoint/2010/main" val="217281912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874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6621989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597374951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7104282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855271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3410962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15982857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60394334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19300056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0497031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3126740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C1006-1559-41CB-A890-5E0B6A0F995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140382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5036702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976FA-51EF-41C5-94A6-65BEE7E675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2679576026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1A88A-BB52-41D4-A739-C8B06486042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622897612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50175-17F0-4ABA-B5AC-0697D7F4CE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447726619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06842-B2BA-4BF2-ADF3-F78EDE9411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2529017104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F5DCB-EA91-4DE2-9A72-99D6828014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2439172617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DBBE3-93AA-49B1-AAFF-77CD1A40650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45040745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B6301-0AD5-49E2-A190-5C6A2E4BD2B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642310011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9A84C-C118-4667-8A26-1D88C697228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118974480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37C30-192F-4EEE-AAB7-F7963344725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76010809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AB7C5-0EEB-4202-8169-575F847238D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22671716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361150254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381750"/>
            <a:ext cx="1295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AB7C5-0EEB-4202-8169-575F847238D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755352758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9F4B8-FEFF-4060-83FD-725E7C487E88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5955421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tabLst/>
              <a:defRPr/>
            </a:lvl1pPr>
          </a:lstStyle>
          <a:p>
            <a:pPr>
              <a:defRPr/>
            </a:pPr>
            <a:fld id="{573F15EC-E95E-4468-87C4-3E082D25249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402481836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79E66-C49C-424F-A72A-4AB48A0C58F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3721519671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977E8-D3C0-4549-9D8A-4CED898BA958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445060796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47490-C966-428B-A5B1-F84995DF4EA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574998544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F7546-E05F-479F-9773-35A7B062AB5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3213275902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789F8-0FF2-484E-AB7D-0B050BB74B6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3925186665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20F08-190A-4504-81B1-8F6D8B90B74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3720072833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428EE-0E3C-4603-953D-C3F46DDBC84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586341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37800203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87B75-B404-46A8-852E-F14686F3160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2081845990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F9505-1C57-4E93-B142-F4A860D24E6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4288404288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F9505-1C57-4E93-B142-F4A860D24E6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755352758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F9505-1C57-4E93-B142-F4A860D24E6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3932000825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kumimoji="0" lang="en-US" altLang="ja-JP" smtClean="0"/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49 w 526"/>
                <a:gd name="T17" fmla="*/ 179 h 275"/>
                <a:gd name="T18" fmla="*/ 221 w 526"/>
                <a:gd name="T19" fmla="*/ 143 h 275"/>
                <a:gd name="T20" fmla="*/ 263 w 526"/>
                <a:gd name="T21" fmla="*/ 120 h 275"/>
                <a:gd name="T22" fmla="*/ 311 w 526"/>
                <a:gd name="T23" fmla="*/ 96 h 275"/>
                <a:gd name="T24" fmla="*/ 417 w 526"/>
                <a:gd name="T25" fmla="*/ 48 h 275"/>
                <a:gd name="T26" fmla="*/ 466 w 526"/>
                <a:gd name="T27" fmla="*/ 30 h 275"/>
                <a:gd name="T28" fmla="*/ 502 w 526"/>
                <a:gd name="T29" fmla="*/ 12 h 275"/>
                <a:gd name="T30" fmla="*/ 526 w 526"/>
                <a:gd name="T31" fmla="*/ 6 h 275"/>
                <a:gd name="T32" fmla="*/ 544 w 526"/>
                <a:gd name="T33" fmla="*/ 0 h 275"/>
                <a:gd name="T34" fmla="*/ 550 w 526"/>
                <a:gd name="T35" fmla="*/ 0 h 275"/>
                <a:gd name="T36" fmla="*/ 544 w 526"/>
                <a:gd name="T37" fmla="*/ 6 h 275"/>
                <a:gd name="T38" fmla="*/ 532 w 526"/>
                <a:gd name="T39" fmla="*/ 12 h 275"/>
                <a:gd name="T40" fmla="*/ 508 w 526"/>
                <a:gd name="T41" fmla="*/ 24 h 275"/>
                <a:gd name="T42" fmla="*/ 484 w 526"/>
                <a:gd name="T43" fmla="*/ 42 h 275"/>
                <a:gd name="T44" fmla="*/ 460 w 526"/>
                <a:gd name="T45" fmla="*/ 54 h 275"/>
                <a:gd name="T46" fmla="*/ 417 w 526"/>
                <a:gd name="T47" fmla="*/ 78 h 275"/>
                <a:gd name="T48" fmla="*/ 352 w 526"/>
                <a:gd name="T49" fmla="*/ 108 h 275"/>
                <a:gd name="T50" fmla="*/ 287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2 w 718"/>
                <a:gd name="T17" fmla="*/ 228 h 306"/>
                <a:gd name="T18" fmla="*/ 138 w 718"/>
                <a:gd name="T19" fmla="*/ 228 h 306"/>
                <a:gd name="T20" fmla="*/ 156 w 718"/>
                <a:gd name="T21" fmla="*/ 222 h 306"/>
                <a:gd name="T22" fmla="*/ 180 w 718"/>
                <a:gd name="T23" fmla="*/ 216 h 306"/>
                <a:gd name="T24" fmla="*/ 210 w 718"/>
                <a:gd name="T25" fmla="*/ 204 h 306"/>
                <a:gd name="T26" fmla="*/ 287 w 718"/>
                <a:gd name="T27" fmla="*/ 180 h 306"/>
                <a:gd name="T28" fmla="*/ 395 w 718"/>
                <a:gd name="T29" fmla="*/ 156 h 306"/>
                <a:gd name="T30" fmla="*/ 485 w 718"/>
                <a:gd name="T31" fmla="*/ 126 h 306"/>
                <a:gd name="T32" fmla="*/ 568 w 718"/>
                <a:gd name="T33" fmla="*/ 102 h 306"/>
                <a:gd name="T34" fmla="*/ 598 w 718"/>
                <a:gd name="T35" fmla="*/ 90 h 306"/>
                <a:gd name="T36" fmla="*/ 640 w 718"/>
                <a:gd name="T37" fmla="*/ 84 h 306"/>
                <a:gd name="T38" fmla="*/ 658 w 718"/>
                <a:gd name="T39" fmla="*/ 78 h 306"/>
                <a:gd name="T40" fmla="*/ 664 w 718"/>
                <a:gd name="T41" fmla="*/ 72 h 306"/>
                <a:gd name="T42" fmla="*/ 670 w 718"/>
                <a:gd name="T43" fmla="*/ 66 h 306"/>
                <a:gd name="T44" fmla="*/ 688 w 718"/>
                <a:gd name="T45" fmla="*/ 60 h 306"/>
                <a:gd name="T46" fmla="*/ 730 w 718"/>
                <a:gd name="T47" fmla="*/ 30 h 306"/>
                <a:gd name="T48" fmla="*/ 748 w 718"/>
                <a:gd name="T49" fmla="*/ 18 h 306"/>
                <a:gd name="T50" fmla="*/ 754 w 718"/>
                <a:gd name="T51" fmla="*/ 6 h 306"/>
                <a:gd name="T52" fmla="*/ 748 w 718"/>
                <a:gd name="T53" fmla="*/ 0 h 306"/>
                <a:gd name="T54" fmla="*/ 724 w 718"/>
                <a:gd name="T55" fmla="*/ 0 h 306"/>
                <a:gd name="T56" fmla="*/ 664 w 718"/>
                <a:gd name="T57" fmla="*/ 0 h 306"/>
                <a:gd name="T58" fmla="*/ 606 w 718"/>
                <a:gd name="T59" fmla="*/ 0 h 306"/>
                <a:gd name="T60" fmla="*/ 568 w 718"/>
                <a:gd name="T61" fmla="*/ 0 h 306"/>
                <a:gd name="T62" fmla="*/ 538 w 718"/>
                <a:gd name="T63" fmla="*/ 18 h 306"/>
                <a:gd name="T64" fmla="*/ 509 w 718"/>
                <a:gd name="T65" fmla="*/ 42 h 306"/>
                <a:gd name="T66" fmla="*/ 491 w 718"/>
                <a:gd name="T67" fmla="*/ 54 h 306"/>
                <a:gd name="T68" fmla="*/ 473 w 718"/>
                <a:gd name="T69" fmla="*/ 60 h 306"/>
                <a:gd name="T70" fmla="*/ 449 w 718"/>
                <a:gd name="T71" fmla="*/ 60 h 306"/>
                <a:gd name="T72" fmla="*/ 413 w 718"/>
                <a:gd name="T73" fmla="*/ 66 h 306"/>
                <a:gd name="T74" fmla="*/ 359 w 718"/>
                <a:gd name="T75" fmla="*/ 84 h 306"/>
                <a:gd name="T76" fmla="*/ 323 w 718"/>
                <a:gd name="T77" fmla="*/ 108 h 306"/>
                <a:gd name="T78" fmla="*/ 299 w 718"/>
                <a:gd name="T79" fmla="*/ 126 h 306"/>
                <a:gd name="T80" fmla="*/ 287 w 718"/>
                <a:gd name="T81" fmla="*/ 132 h 306"/>
                <a:gd name="T82" fmla="*/ 269 w 718"/>
                <a:gd name="T83" fmla="*/ 138 h 306"/>
                <a:gd name="T84" fmla="*/ 233 w 718"/>
                <a:gd name="T85" fmla="*/ 138 h 306"/>
                <a:gd name="T86" fmla="*/ 198 w 718"/>
                <a:gd name="T87" fmla="*/ 138 h 306"/>
                <a:gd name="T88" fmla="*/ 192 w 718"/>
                <a:gd name="T89" fmla="*/ 138 h 306"/>
                <a:gd name="T90" fmla="*/ 186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25 w 2392"/>
                <a:gd name="T1" fmla="*/ 54 h 881"/>
                <a:gd name="T2" fmla="*/ 2277 w 2392"/>
                <a:gd name="T3" fmla="*/ 54 h 881"/>
                <a:gd name="T4" fmla="*/ 2231 w 2392"/>
                <a:gd name="T5" fmla="*/ 66 h 881"/>
                <a:gd name="T6" fmla="*/ 2105 w 2392"/>
                <a:gd name="T7" fmla="*/ 101 h 881"/>
                <a:gd name="T8" fmla="*/ 2040 w 2392"/>
                <a:gd name="T9" fmla="*/ 119 h 881"/>
                <a:gd name="T10" fmla="*/ 1932 w 2392"/>
                <a:gd name="T11" fmla="*/ 167 h 881"/>
                <a:gd name="T12" fmla="*/ 1908 w 2392"/>
                <a:gd name="T13" fmla="*/ 245 h 881"/>
                <a:gd name="T14" fmla="*/ 1914 w 2392"/>
                <a:gd name="T15" fmla="*/ 305 h 881"/>
                <a:gd name="T16" fmla="*/ 1830 w 2392"/>
                <a:gd name="T17" fmla="*/ 317 h 881"/>
                <a:gd name="T18" fmla="*/ 1659 w 2392"/>
                <a:gd name="T19" fmla="*/ 263 h 881"/>
                <a:gd name="T20" fmla="*/ 1567 w 2392"/>
                <a:gd name="T21" fmla="*/ 257 h 881"/>
                <a:gd name="T22" fmla="*/ 1459 w 2392"/>
                <a:gd name="T23" fmla="*/ 311 h 881"/>
                <a:gd name="T24" fmla="*/ 1391 w 2392"/>
                <a:gd name="T25" fmla="*/ 353 h 881"/>
                <a:gd name="T26" fmla="*/ 1361 w 2392"/>
                <a:gd name="T27" fmla="*/ 359 h 881"/>
                <a:gd name="T28" fmla="*/ 1262 w 2392"/>
                <a:gd name="T29" fmla="*/ 371 h 881"/>
                <a:gd name="T30" fmla="*/ 1208 w 2392"/>
                <a:gd name="T31" fmla="*/ 365 h 881"/>
                <a:gd name="T32" fmla="*/ 1101 w 2392"/>
                <a:gd name="T33" fmla="*/ 371 h 881"/>
                <a:gd name="T34" fmla="*/ 993 w 2392"/>
                <a:gd name="T35" fmla="*/ 383 h 881"/>
                <a:gd name="T36" fmla="*/ 957 w 2392"/>
                <a:gd name="T37" fmla="*/ 401 h 881"/>
                <a:gd name="T38" fmla="*/ 855 w 2392"/>
                <a:gd name="T39" fmla="*/ 419 h 881"/>
                <a:gd name="T40" fmla="*/ 814 w 2392"/>
                <a:gd name="T41" fmla="*/ 419 h 881"/>
                <a:gd name="T42" fmla="*/ 688 w 2392"/>
                <a:gd name="T43" fmla="*/ 437 h 881"/>
                <a:gd name="T44" fmla="*/ 622 w 2392"/>
                <a:gd name="T45" fmla="*/ 473 h 881"/>
                <a:gd name="T46" fmla="*/ 527 w 2392"/>
                <a:gd name="T47" fmla="*/ 467 h 881"/>
                <a:gd name="T48" fmla="*/ 443 w 2392"/>
                <a:gd name="T49" fmla="*/ 491 h 881"/>
                <a:gd name="T50" fmla="*/ 425 w 2392"/>
                <a:gd name="T51" fmla="*/ 539 h 881"/>
                <a:gd name="T52" fmla="*/ 359 w 2392"/>
                <a:gd name="T53" fmla="*/ 569 h 881"/>
                <a:gd name="T54" fmla="*/ 234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5 w 2392"/>
                <a:gd name="T65" fmla="*/ 653 h 881"/>
                <a:gd name="T66" fmla="*/ 497 w 2392"/>
                <a:gd name="T67" fmla="*/ 569 h 881"/>
                <a:gd name="T68" fmla="*/ 592 w 2392"/>
                <a:gd name="T69" fmla="*/ 521 h 881"/>
                <a:gd name="T70" fmla="*/ 670 w 2392"/>
                <a:gd name="T71" fmla="*/ 515 h 881"/>
                <a:gd name="T72" fmla="*/ 909 w 2392"/>
                <a:gd name="T73" fmla="*/ 461 h 881"/>
                <a:gd name="T74" fmla="*/ 1196 w 2392"/>
                <a:gd name="T75" fmla="*/ 425 h 881"/>
                <a:gd name="T76" fmla="*/ 1340 w 2392"/>
                <a:gd name="T77" fmla="*/ 461 h 881"/>
                <a:gd name="T78" fmla="*/ 1477 w 2392"/>
                <a:gd name="T79" fmla="*/ 533 h 881"/>
                <a:gd name="T80" fmla="*/ 1495 w 2392"/>
                <a:gd name="T81" fmla="*/ 617 h 881"/>
                <a:gd name="T82" fmla="*/ 1436 w 2392"/>
                <a:gd name="T83" fmla="*/ 653 h 881"/>
                <a:gd name="T84" fmla="*/ 1274 w 2392"/>
                <a:gd name="T85" fmla="*/ 701 h 881"/>
                <a:gd name="T86" fmla="*/ 1160 w 2392"/>
                <a:gd name="T87" fmla="*/ 755 h 881"/>
                <a:gd name="T88" fmla="*/ 1113 w 2392"/>
                <a:gd name="T89" fmla="*/ 809 h 881"/>
                <a:gd name="T90" fmla="*/ 1125 w 2392"/>
                <a:gd name="T91" fmla="*/ 869 h 881"/>
                <a:gd name="T92" fmla="*/ 1154 w 2392"/>
                <a:gd name="T93" fmla="*/ 881 h 881"/>
                <a:gd name="T94" fmla="*/ 1256 w 2392"/>
                <a:gd name="T95" fmla="*/ 869 h 881"/>
                <a:gd name="T96" fmla="*/ 1448 w 2392"/>
                <a:gd name="T97" fmla="*/ 857 h 881"/>
                <a:gd name="T98" fmla="*/ 1501 w 2392"/>
                <a:gd name="T99" fmla="*/ 851 h 881"/>
                <a:gd name="T100" fmla="*/ 1543 w 2392"/>
                <a:gd name="T101" fmla="*/ 833 h 881"/>
                <a:gd name="T102" fmla="*/ 1747 w 2392"/>
                <a:gd name="T103" fmla="*/ 743 h 881"/>
                <a:gd name="T104" fmla="*/ 1878 w 2392"/>
                <a:gd name="T105" fmla="*/ 689 h 881"/>
                <a:gd name="T106" fmla="*/ 1958 w 2392"/>
                <a:gd name="T107" fmla="*/ 581 h 881"/>
                <a:gd name="T108" fmla="*/ 2123 w 2392"/>
                <a:gd name="T109" fmla="*/ 389 h 881"/>
                <a:gd name="T110" fmla="*/ 2297 w 2392"/>
                <a:gd name="T111" fmla="*/ 269 h 881"/>
                <a:gd name="T112" fmla="*/ 2345 w 2392"/>
                <a:gd name="T113" fmla="*/ 239 h 881"/>
                <a:gd name="T114" fmla="*/ 2488 w 2392"/>
                <a:gd name="T115" fmla="*/ 0 h 881"/>
                <a:gd name="T116" fmla="*/ 2398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/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="" xmlns:p14="http://schemas.microsoft.com/office/powerpoint/2010/main" val="27707561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0096950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277338479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7699252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2682098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77705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1024526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71139601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59759487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480983430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0283343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9116361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kumimoji="0" lang="en-US" altLang="ja-JP" smtClean="0"/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49 w 526"/>
                <a:gd name="T17" fmla="*/ 179 h 275"/>
                <a:gd name="T18" fmla="*/ 221 w 526"/>
                <a:gd name="T19" fmla="*/ 143 h 275"/>
                <a:gd name="T20" fmla="*/ 263 w 526"/>
                <a:gd name="T21" fmla="*/ 120 h 275"/>
                <a:gd name="T22" fmla="*/ 311 w 526"/>
                <a:gd name="T23" fmla="*/ 96 h 275"/>
                <a:gd name="T24" fmla="*/ 417 w 526"/>
                <a:gd name="T25" fmla="*/ 48 h 275"/>
                <a:gd name="T26" fmla="*/ 466 w 526"/>
                <a:gd name="T27" fmla="*/ 30 h 275"/>
                <a:gd name="T28" fmla="*/ 502 w 526"/>
                <a:gd name="T29" fmla="*/ 12 h 275"/>
                <a:gd name="T30" fmla="*/ 526 w 526"/>
                <a:gd name="T31" fmla="*/ 6 h 275"/>
                <a:gd name="T32" fmla="*/ 544 w 526"/>
                <a:gd name="T33" fmla="*/ 0 h 275"/>
                <a:gd name="T34" fmla="*/ 550 w 526"/>
                <a:gd name="T35" fmla="*/ 0 h 275"/>
                <a:gd name="T36" fmla="*/ 544 w 526"/>
                <a:gd name="T37" fmla="*/ 6 h 275"/>
                <a:gd name="T38" fmla="*/ 532 w 526"/>
                <a:gd name="T39" fmla="*/ 12 h 275"/>
                <a:gd name="T40" fmla="*/ 508 w 526"/>
                <a:gd name="T41" fmla="*/ 24 h 275"/>
                <a:gd name="T42" fmla="*/ 484 w 526"/>
                <a:gd name="T43" fmla="*/ 42 h 275"/>
                <a:gd name="T44" fmla="*/ 460 w 526"/>
                <a:gd name="T45" fmla="*/ 54 h 275"/>
                <a:gd name="T46" fmla="*/ 417 w 526"/>
                <a:gd name="T47" fmla="*/ 78 h 275"/>
                <a:gd name="T48" fmla="*/ 352 w 526"/>
                <a:gd name="T49" fmla="*/ 108 h 275"/>
                <a:gd name="T50" fmla="*/ 287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2 w 718"/>
                <a:gd name="T17" fmla="*/ 228 h 306"/>
                <a:gd name="T18" fmla="*/ 138 w 718"/>
                <a:gd name="T19" fmla="*/ 228 h 306"/>
                <a:gd name="T20" fmla="*/ 156 w 718"/>
                <a:gd name="T21" fmla="*/ 222 h 306"/>
                <a:gd name="T22" fmla="*/ 180 w 718"/>
                <a:gd name="T23" fmla="*/ 216 h 306"/>
                <a:gd name="T24" fmla="*/ 210 w 718"/>
                <a:gd name="T25" fmla="*/ 204 h 306"/>
                <a:gd name="T26" fmla="*/ 287 w 718"/>
                <a:gd name="T27" fmla="*/ 180 h 306"/>
                <a:gd name="T28" fmla="*/ 395 w 718"/>
                <a:gd name="T29" fmla="*/ 156 h 306"/>
                <a:gd name="T30" fmla="*/ 485 w 718"/>
                <a:gd name="T31" fmla="*/ 126 h 306"/>
                <a:gd name="T32" fmla="*/ 568 w 718"/>
                <a:gd name="T33" fmla="*/ 102 h 306"/>
                <a:gd name="T34" fmla="*/ 598 w 718"/>
                <a:gd name="T35" fmla="*/ 90 h 306"/>
                <a:gd name="T36" fmla="*/ 640 w 718"/>
                <a:gd name="T37" fmla="*/ 84 h 306"/>
                <a:gd name="T38" fmla="*/ 658 w 718"/>
                <a:gd name="T39" fmla="*/ 78 h 306"/>
                <a:gd name="T40" fmla="*/ 664 w 718"/>
                <a:gd name="T41" fmla="*/ 72 h 306"/>
                <a:gd name="T42" fmla="*/ 670 w 718"/>
                <a:gd name="T43" fmla="*/ 66 h 306"/>
                <a:gd name="T44" fmla="*/ 688 w 718"/>
                <a:gd name="T45" fmla="*/ 60 h 306"/>
                <a:gd name="T46" fmla="*/ 730 w 718"/>
                <a:gd name="T47" fmla="*/ 30 h 306"/>
                <a:gd name="T48" fmla="*/ 748 w 718"/>
                <a:gd name="T49" fmla="*/ 18 h 306"/>
                <a:gd name="T50" fmla="*/ 754 w 718"/>
                <a:gd name="T51" fmla="*/ 6 h 306"/>
                <a:gd name="T52" fmla="*/ 748 w 718"/>
                <a:gd name="T53" fmla="*/ 0 h 306"/>
                <a:gd name="T54" fmla="*/ 724 w 718"/>
                <a:gd name="T55" fmla="*/ 0 h 306"/>
                <a:gd name="T56" fmla="*/ 664 w 718"/>
                <a:gd name="T57" fmla="*/ 0 h 306"/>
                <a:gd name="T58" fmla="*/ 606 w 718"/>
                <a:gd name="T59" fmla="*/ 0 h 306"/>
                <a:gd name="T60" fmla="*/ 568 w 718"/>
                <a:gd name="T61" fmla="*/ 0 h 306"/>
                <a:gd name="T62" fmla="*/ 538 w 718"/>
                <a:gd name="T63" fmla="*/ 18 h 306"/>
                <a:gd name="T64" fmla="*/ 509 w 718"/>
                <a:gd name="T65" fmla="*/ 42 h 306"/>
                <a:gd name="T66" fmla="*/ 491 w 718"/>
                <a:gd name="T67" fmla="*/ 54 h 306"/>
                <a:gd name="T68" fmla="*/ 473 w 718"/>
                <a:gd name="T69" fmla="*/ 60 h 306"/>
                <a:gd name="T70" fmla="*/ 449 w 718"/>
                <a:gd name="T71" fmla="*/ 60 h 306"/>
                <a:gd name="T72" fmla="*/ 413 w 718"/>
                <a:gd name="T73" fmla="*/ 66 h 306"/>
                <a:gd name="T74" fmla="*/ 359 w 718"/>
                <a:gd name="T75" fmla="*/ 84 h 306"/>
                <a:gd name="T76" fmla="*/ 323 w 718"/>
                <a:gd name="T77" fmla="*/ 108 h 306"/>
                <a:gd name="T78" fmla="*/ 299 w 718"/>
                <a:gd name="T79" fmla="*/ 126 h 306"/>
                <a:gd name="T80" fmla="*/ 287 w 718"/>
                <a:gd name="T81" fmla="*/ 132 h 306"/>
                <a:gd name="T82" fmla="*/ 269 w 718"/>
                <a:gd name="T83" fmla="*/ 138 h 306"/>
                <a:gd name="T84" fmla="*/ 233 w 718"/>
                <a:gd name="T85" fmla="*/ 138 h 306"/>
                <a:gd name="T86" fmla="*/ 198 w 718"/>
                <a:gd name="T87" fmla="*/ 138 h 306"/>
                <a:gd name="T88" fmla="*/ 192 w 718"/>
                <a:gd name="T89" fmla="*/ 138 h 306"/>
                <a:gd name="T90" fmla="*/ 186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25 w 2392"/>
                <a:gd name="T1" fmla="*/ 54 h 881"/>
                <a:gd name="T2" fmla="*/ 2277 w 2392"/>
                <a:gd name="T3" fmla="*/ 54 h 881"/>
                <a:gd name="T4" fmla="*/ 2231 w 2392"/>
                <a:gd name="T5" fmla="*/ 66 h 881"/>
                <a:gd name="T6" fmla="*/ 2105 w 2392"/>
                <a:gd name="T7" fmla="*/ 101 h 881"/>
                <a:gd name="T8" fmla="*/ 2040 w 2392"/>
                <a:gd name="T9" fmla="*/ 119 h 881"/>
                <a:gd name="T10" fmla="*/ 1932 w 2392"/>
                <a:gd name="T11" fmla="*/ 167 h 881"/>
                <a:gd name="T12" fmla="*/ 1908 w 2392"/>
                <a:gd name="T13" fmla="*/ 245 h 881"/>
                <a:gd name="T14" fmla="*/ 1914 w 2392"/>
                <a:gd name="T15" fmla="*/ 305 h 881"/>
                <a:gd name="T16" fmla="*/ 1830 w 2392"/>
                <a:gd name="T17" fmla="*/ 317 h 881"/>
                <a:gd name="T18" fmla="*/ 1659 w 2392"/>
                <a:gd name="T19" fmla="*/ 263 h 881"/>
                <a:gd name="T20" fmla="*/ 1567 w 2392"/>
                <a:gd name="T21" fmla="*/ 257 h 881"/>
                <a:gd name="T22" fmla="*/ 1459 w 2392"/>
                <a:gd name="T23" fmla="*/ 311 h 881"/>
                <a:gd name="T24" fmla="*/ 1391 w 2392"/>
                <a:gd name="T25" fmla="*/ 353 h 881"/>
                <a:gd name="T26" fmla="*/ 1361 w 2392"/>
                <a:gd name="T27" fmla="*/ 359 h 881"/>
                <a:gd name="T28" fmla="*/ 1262 w 2392"/>
                <a:gd name="T29" fmla="*/ 371 h 881"/>
                <a:gd name="T30" fmla="*/ 1208 w 2392"/>
                <a:gd name="T31" fmla="*/ 365 h 881"/>
                <a:gd name="T32" fmla="*/ 1101 w 2392"/>
                <a:gd name="T33" fmla="*/ 371 h 881"/>
                <a:gd name="T34" fmla="*/ 993 w 2392"/>
                <a:gd name="T35" fmla="*/ 383 h 881"/>
                <a:gd name="T36" fmla="*/ 957 w 2392"/>
                <a:gd name="T37" fmla="*/ 401 h 881"/>
                <a:gd name="T38" fmla="*/ 855 w 2392"/>
                <a:gd name="T39" fmla="*/ 419 h 881"/>
                <a:gd name="T40" fmla="*/ 814 w 2392"/>
                <a:gd name="T41" fmla="*/ 419 h 881"/>
                <a:gd name="T42" fmla="*/ 688 w 2392"/>
                <a:gd name="T43" fmla="*/ 437 h 881"/>
                <a:gd name="T44" fmla="*/ 622 w 2392"/>
                <a:gd name="T45" fmla="*/ 473 h 881"/>
                <a:gd name="T46" fmla="*/ 527 w 2392"/>
                <a:gd name="T47" fmla="*/ 467 h 881"/>
                <a:gd name="T48" fmla="*/ 443 w 2392"/>
                <a:gd name="T49" fmla="*/ 491 h 881"/>
                <a:gd name="T50" fmla="*/ 425 w 2392"/>
                <a:gd name="T51" fmla="*/ 539 h 881"/>
                <a:gd name="T52" fmla="*/ 359 w 2392"/>
                <a:gd name="T53" fmla="*/ 569 h 881"/>
                <a:gd name="T54" fmla="*/ 234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5 w 2392"/>
                <a:gd name="T65" fmla="*/ 653 h 881"/>
                <a:gd name="T66" fmla="*/ 497 w 2392"/>
                <a:gd name="T67" fmla="*/ 569 h 881"/>
                <a:gd name="T68" fmla="*/ 592 w 2392"/>
                <a:gd name="T69" fmla="*/ 521 h 881"/>
                <a:gd name="T70" fmla="*/ 670 w 2392"/>
                <a:gd name="T71" fmla="*/ 515 h 881"/>
                <a:gd name="T72" fmla="*/ 909 w 2392"/>
                <a:gd name="T73" fmla="*/ 461 h 881"/>
                <a:gd name="T74" fmla="*/ 1196 w 2392"/>
                <a:gd name="T75" fmla="*/ 425 h 881"/>
                <a:gd name="T76" fmla="*/ 1340 w 2392"/>
                <a:gd name="T77" fmla="*/ 461 h 881"/>
                <a:gd name="T78" fmla="*/ 1477 w 2392"/>
                <a:gd name="T79" fmla="*/ 533 h 881"/>
                <a:gd name="T80" fmla="*/ 1495 w 2392"/>
                <a:gd name="T81" fmla="*/ 617 h 881"/>
                <a:gd name="T82" fmla="*/ 1436 w 2392"/>
                <a:gd name="T83" fmla="*/ 653 h 881"/>
                <a:gd name="T84" fmla="*/ 1274 w 2392"/>
                <a:gd name="T85" fmla="*/ 701 h 881"/>
                <a:gd name="T86" fmla="*/ 1160 w 2392"/>
                <a:gd name="T87" fmla="*/ 755 h 881"/>
                <a:gd name="T88" fmla="*/ 1113 w 2392"/>
                <a:gd name="T89" fmla="*/ 809 h 881"/>
                <a:gd name="T90" fmla="*/ 1125 w 2392"/>
                <a:gd name="T91" fmla="*/ 869 h 881"/>
                <a:gd name="T92" fmla="*/ 1154 w 2392"/>
                <a:gd name="T93" fmla="*/ 881 h 881"/>
                <a:gd name="T94" fmla="*/ 1256 w 2392"/>
                <a:gd name="T95" fmla="*/ 869 h 881"/>
                <a:gd name="T96" fmla="*/ 1448 w 2392"/>
                <a:gd name="T97" fmla="*/ 857 h 881"/>
                <a:gd name="T98" fmla="*/ 1501 w 2392"/>
                <a:gd name="T99" fmla="*/ 851 h 881"/>
                <a:gd name="T100" fmla="*/ 1543 w 2392"/>
                <a:gd name="T101" fmla="*/ 833 h 881"/>
                <a:gd name="T102" fmla="*/ 1747 w 2392"/>
                <a:gd name="T103" fmla="*/ 743 h 881"/>
                <a:gd name="T104" fmla="*/ 1878 w 2392"/>
                <a:gd name="T105" fmla="*/ 689 h 881"/>
                <a:gd name="T106" fmla="*/ 1958 w 2392"/>
                <a:gd name="T107" fmla="*/ 581 h 881"/>
                <a:gd name="T108" fmla="*/ 2123 w 2392"/>
                <a:gd name="T109" fmla="*/ 389 h 881"/>
                <a:gd name="T110" fmla="*/ 2297 w 2392"/>
                <a:gd name="T111" fmla="*/ 269 h 881"/>
                <a:gd name="T112" fmla="*/ 2345 w 2392"/>
                <a:gd name="T113" fmla="*/ 239 h 881"/>
                <a:gd name="T114" fmla="*/ 2488 w 2392"/>
                <a:gd name="T115" fmla="*/ 0 h 881"/>
                <a:gd name="T116" fmla="*/ 2398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/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="" xmlns:p14="http://schemas.microsoft.com/office/powerpoint/2010/main" val="320045246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7413275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096450175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7523245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18118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1058751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2940239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43912426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338228507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4015838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1096645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8140144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1744898904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1986085059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1119568447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9669417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="" xmlns:p14="http://schemas.microsoft.com/office/powerpoint/2010/main" val="357628025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4129856771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807779776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126527311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168231131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384812176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62122547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2552975230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5795769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4798976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55340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0956830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933027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9998009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5832889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61285999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587170117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694112290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6230384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1498202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0" y="6400800"/>
            <a:ext cx="9144000" cy="3048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752600" y="6248400"/>
            <a:ext cx="54102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0" lang="en-US" altLang="ja-JP" b="1" smtClean="0">
                <a:solidFill>
                  <a:srgbClr val="006600"/>
                </a:solidFill>
              </a:rPr>
              <a:t>Vietnam Ministry of Science and Technology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 userDrawn="1"/>
        </p:nvGraphicFramePr>
        <p:xfrm>
          <a:off x="1271588" y="1227138"/>
          <a:ext cx="6600825" cy="4400550"/>
        </p:xfrm>
        <a:graphic>
          <a:graphicData uri="http://schemas.openxmlformats.org/presentationml/2006/ole">
            <p:oleObj spid="_x0000_s4098" name="Chart" r:id="rId4" imgW="6600749" imgH="4400702" progId="MSGraph.Chart.8">
              <p:embed followColorScheme="full"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221251453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E9282-9DE2-47B7-9267-DAA2D029F69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24484841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25894328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88169-CB5C-463D-BFA5-97B8E251638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824586450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CCB49-9E81-4F4A-8522-C72AD9CAE34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2448779511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B0441-E728-4829-AE72-6FFFFF91537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4271055893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ED266-BCB2-4096-8C78-7D73E2B02D8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1878901845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56E3A-165E-4F7D-977A-C461D70656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263079813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30D86-292A-41F4-8541-D920DDAB05D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1515639947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F980C-52E7-4BA5-8F97-27C9FCC328D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689047686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B2995-9CDE-4B77-AC58-20F0CD6258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655923704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F35D4-47E0-461E-85E9-9EFCE37BE79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2535972598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62800" y="6553200"/>
            <a:ext cx="1943100" cy="304800"/>
          </a:xfrm>
        </p:spPr>
        <p:txBody>
          <a:bodyPr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D5BF87B-7BD1-4F0E-A0F4-A6A5136D213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91104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7569552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9602421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95D16-2158-4117-BE9C-DAD0469D3F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865910221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AB206-5F66-47A2-82E6-25174CF5C58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206083229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86399-7036-439F-A8CD-2AC7D1D1349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185255027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87EE5-E934-46CA-B434-B486E1F923C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1284066570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98754-43E5-44E3-B146-DC64A452884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1281653002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69239-7422-4B73-9EB2-C9655701B13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1441984523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D7C0A-B21E-4ADB-A9EF-EFB3B68B24B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849583660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7AA4D-4CC4-45E5-8CA1-DED081B8D9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1752419970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BFF3C-3B76-46DF-9426-14CB6E8B9F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2641960253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B2515-40AF-46E9-B533-0BA47D4FE34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18083026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3878226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3081104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8961061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48409016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6889231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2769480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676910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5064227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577942444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107982579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42606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9653136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0043504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135085343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0129363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97923978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9948616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6207195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2853413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3775253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54612180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601985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969699496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8819953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629916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579401350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12772617"/>
      </p:ext>
    </p:extLst>
  </p:cSld>
  <p:clrMapOvr>
    <a:masterClrMapping/>
  </p:clrMapOvr>
  <p:hf hdr="0" ftr="0" dt="0"/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574716175"/>
      </p:ext>
    </p:extLst>
  </p:cSld>
  <p:clrMapOvr>
    <a:masterClrMapping/>
  </p:clrMapOvr>
  <p:hf hdr="0" ftr="0" dt="0"/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SEOptimist" pitchFamily="50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fr-FR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latin typeface="SEOptimist"/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276917111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5399616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469637040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1458974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97044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410210879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1866990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82248763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952154101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70906569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9556926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5794160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2694619312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4301788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8919150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36277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718855472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3027392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5156291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62030791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34734371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62838865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88540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1783837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150006010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207846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091435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6410588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1534914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834892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5832724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01483374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397357522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55677673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2122743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7312561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26041196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30257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1744217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31836894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7346547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6062531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5049363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0096357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55691868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17432427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6155390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541431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648200"/>
            <a:ext cx="64008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02121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="" xmlns:p14="http://schemas.microsoft.com/office/powerpoint/2010/main" val="150451892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268235290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843713818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517328286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013049412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692141015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1279334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054828794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405756061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1900"/>
            <a:ext cx="3048000" cy="1130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219200"/>
            <a:ext cx="5029200" cy="4906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0"/>
            <a:ext cx="3047999" cy="3687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ja-JP" kern="0" smtClean="0"/>
              <a:t>Click to edit Master title style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xmlns="" val="2643908743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46712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ja-JP" kern="0" smtClean="0"/>
              <a:t>Click to edit Master title style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xmlns="" val="9553815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2810793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482887185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ja-JP" kern="0" smtClean="0"/>
              <a:t>Click to edit Master title style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xmlns="" val="1854933159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8174329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2538367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4723943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kumimoji="0" lang="en-US" altLang="ja-JP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53 w 526"/>
                <a:gd name="T17" fmla="*/ 179 h 275"/>
                <a:gd name="T18" fmla="*/ 225 w 526"/>
                <a:gd name="T19" fmla="*/ 143 h 275"/>
                <a:gd name="T20" fmla="*/ 267 w 526"/>
                <a:gd name="T21" fmla="*/ 120 h 275"/>
                <a:gd name="T22" fmla="*/ 315 w 526"/>
                <a:gd name="T23" fmla="*/ 96 h 275"/>
                <a:gd name="T24" fmla="*/ 425 w 526"/>
                <a:gd name="T25" fmla="*/ 48 h 275"/>
                <a:gd name="T26" fmla="*/ 474 w 526"/>
                <a:gd name="T27" fmla="*/ 30 h 275"/>
                <a:gd name="T28" fmla="*/ 510 w 526"/>
                <a:gd name="T29" fmla="*/ 12 h 275"/>
                <a:gd name="T30" fmla="*/ 534 w 526"/>
                <a:gd name="T31" fmla="*/ 6 h 275"/>
                <a:gd name="T32" fmla="*/ 552 w 526"/>
                <a:gd name="T33" fmla="*/ 0 h 275"/>
                <a:gd name="T34" fmla="*/ 558 w 526"/>
                <a:gd name="T35" fmla="*/ 0 h 275"/>
                <a:gd name="T36" fmla="*/ 552 w 526"/>
                <a:gd name="T37" fmla="*/ 6 h 275"/>
                <a:gd name="T38" fmla="*/ 540 w 526"/>
                <a:gd name="T39" fmla="*/ 12 h 275"/>
                <a:gd name="T40" fmla="*/ 516 w 526"/>
                <a:gd name="T41" fmla="*/ 24 h 275"/>
                <a:gd name="T42" fmla="*/ 492 w 526"/>
                <a:gd name="T43" fmla="*/ 42 h 275"/>
                <a:gd name="T44" fmla="*/ 468 w 526"/>
                <a:gd name="T45" fmla="*/ 54 h 275"/>
                <a:gd name="T46" fmla="*/ 425 w 526"/>
                <a:gd name="T47" fmla="*/ 78 h 275"/>
                <a:gd name="T48" fmla="*/ 356 w 526"/>
                <a:gd name="T49" fmla="*/ 108 h 275"/>
                <a:gd name="T50" fmla="*/ 291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6 w 718"/>
                <a:gd name="T17" fmla="*/ 228 h 306"/>
                <a:gd name="T18" fmla="*/ 142 w 718"/>
                <a:gd name="T19" fmla="*/ 228 h 306"/>
                <a:gd name="T20" fmla="*/ 160 w 718"/>
                <a:gd name="T21" fmla="*/ 222 h 306"/>
                <a:gd name="T22" fmla="*/ 184 w 718"/>
                <a:gd name="T23" fmla="*/ 216 h 306"/>
                <a:gd name="T24" fmla="*/ 214 w 718"/>
                <a:gd name="T25" fmla="*/ 204 h 306"/>
                <a:gd name="T26" fmla="*/ 291 w 718"/>
                <a:gd name="T27" fmla="*/ 180 h 306"/>
                <a:gd name="T28" fmla="*/ 403 w 718"/>
                <a:gd name="T29" fmla="*/ 156 h 306"/>
                <a:gd name="T30" fmla="*/ 493 w 718"/>
                <a:gd name="T31" fmla="*/ 126 h 306"/>
                <a:gd name="T32" fmla="*/ 576 w 718"/>
                <a:gd name="T33" fmla="*/ 102 h 306"/>
                <a:gd name="T34" fmla="*/ 609 w 718"/>
                <a:gd name="T35" fmla="*/ 90 h 306"/>
                <a:gd name="T36" fmla="*/ 652 w 718"/>
                <a:gd name="T37" fmla="*/ 84 h 306"/>
                <a:gd name="T38" fmla="*/ 670 w 718"/>
                <a:gd name="T39" fmla="*/ 78 h 306"/>
                <a:gd name="T40" fmla="*/ 676 w 718"/>
                <a:gd name="T41" fmla="*/ 72 h 306"/>
                <a:gd name="T42" fmla="*/ 682 w 718"/>
                <a:gd name="T43" fmla="*/ 66 h 306"/>
                <a:gd name="T44" fmla="*/ 700 w 718"/>
                <a:gd name="T45" fmla="*/ 60 h 306"/>
                <a:gd name="T46" fmla="*/ 742 w 718"/>
                <a:gd name="T47" fmla="*/ 30 h 306"/>
                <a:gd name="T48" fmla="*/ 760 w 718"/>
                <a:gd name="T49" fmla="*/ 18 h 306"/>
                <a:gd name="T50" fmla="*/ 766 w 718"/>
                <a:gd name="T51" fmla="*/ 6 h 306"/>
                <a:gd name="T52" fmla="*/ 760 w 718"/>
                <a:gd name="T53" fmla="*/ 0 h 306"/>
                <a:gd name="T54" fmla="*/ 736 w 718"/>
                <a:gd name="T55" fmla="*/ 0 h 306"/>
                <a:gd name="T56" fmla="*/ 676 w 718"/>
                <a:gd name="T57" fmla="*/ 0 h 306"/>
                <a:gd name="T58" fmla="*/ 618 w 718"/>
                <a:gd name="T59" fmla="*/ 0 h 306"/>
                <a:gd name="T60" fmla="*/ 576 w 718"/>
                <a:gd name="T61" fmla="*/ 0 h 306"/>
                <a:gd name="T62" fmla="*/ 546 w 718"/>
                <a:gd name="T63" fmla="*/ 18 h 306"/>
                <a:gd name="T64" fmla="*/ 517 w 718"/>
                <a:gd name="T65" fmla="*/ 42 h 306"/>
                <a:gd name="T66" fmla="*/ 499 w 718"/>
                <a:gd name="T67" fmla="*/ 54 h 306"/>
                <a:gd name="T68" fmla="*/ 481 w 718"/>
                <a:gd name="T69" fmla="*/ 60 h 306"/>
                <a:gd name="T70" fmla="*/ 457 w 718"/>
                <a:gd name="T71" fmla="*/ 60 h 306"/>
                <a:gd name="T72" fmla="*/ 421 w 718"/>
                <a:gd name="T73" fmla="*/ 66 h 306"/>
                <a:gd name="T74" fmla="*/ 367 w 718"/>
                <a:gd name="T75" fmla="*/ 84 h 306"/>
                <a:gd name="T76" fmla="*/ 327 w 718"/>
                <a:gd name="T77" fmla="*/ 108 h 306"/>
                <a:gd name="T78" fmla="*/ 303 w 718"/>
                <a:gd name="T79" fmla="*/ 126 h 306"/>
                <a:gd name="T80" fmla="*/ 291 w 718"/>
                <a:gd name="T81" fmla="*/ 132 h 306"/>
                <a:gd name="T82" fmla="*/ 273 w 718"/>
                <a:gd name="T83" fmla="*/ 138 h 306"/>
                <a:gd name="T84" fmla="*/ 237 w 718"/>
                <a:gd name="T85" fmla="*/ 138 h 306"/>
                <a:gd name="T86" fmla="*/ 202 w 718"/>
                <a:gd name="T87" fmla="*/ 138 h 306"/>
                <a:gd name="T88" fmla="*/ 196 w 718"/>
                <a:gd name="T89" fmla="*/ 138 h 306"/>
                <a:gd name="T90" fmla="*/ 190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57 w 2392"/>
                <a:gd name="T1" fmla="*/ 54 h 881"/>
                <a:gd name="T2" fmla="*/ 2309 w 2392"/>
                <a:gd name="T3" fmla="*/ 54 h 881"/>
                <a:gd name="T4" fmla="*/ 2261 w 2392"/>
                <a:gd name="T5" fmla="*/ 66 h 881"/>
                <a:gd name="T6" fmla="*/ 2133 w 2392"/>
                <a:gd name="T7" fmla="*/ 101 h 881"/>
                <a:gd name="T8" fmla="*/ 2068 w 2392"/>
                <a:gd name="T9" fmla="*/ 119 h 881"/>
                <a:gd name="T10" fmla="*/ 1958 w 2392"/>
                <a:gd name="T11" fmla="*/ 167 h 881"/>
                <a:gd name="T12" fmla="*/ 1932 w 2392"/>
                <a:gd name="T13" fmla="*/ 245 h 881"/>
                <a:gd name="T14" fmla="*/ 1938 w 2392"/>
                <a:gd name="T15" fmla="*/ 305 h 881"/>
                <a:gd name="T16" fmla="*/ 1854 w 2392"/>
                <a:gd name="T17" fmla="*/ 317 h 881"/>
                <a:gd name="T18" fmla="*/ 1683 w 2392"/>
                <a:gd name="T19" fmla="*/ 263 h 881"/>
                <a:gd name="T20" fmla="*/ 1587 w 2392"/>
                <a:gd name="T21" fmla="*/ 257 h 881"/>
                <a:gd name="T22" fmla="*/ 1479 w 2392"/>
                <a:gd name="T23" fmla="*/ 311 h 881"/>
                <a:gd name="T24" fmla="*/ 1411 w 2392"/>
                <a:gd name="T25" fmla="*/ 353 h 881"/>
                <a:gd name="T26" fmla="*/ 1381 w 2392"/>
                <a:gd name="T27" fmla="*/ 359 h 881"/>
                <a:gd name="T28" fmla="*/ 1278 w 2392"/>
                <a:gd name="T29" fmla="*/ 371 h 881"/>
                <a:gd name="T30" fmla="*/ 1224 w 2392"/>
                <a:gd name="T31" fmla="*/ 365 h 881"/>
                <a:gd name="T32" fmla="*/ 1117 w 2392"/>
                <a:gd name="T33" fmla="*/ 371 h 881"/>
                <a:gd name="T34" fmla="*/ 1005 w 2392"/>
                <a:gd name="T35" fmla="*/ 383 h 881"/>
                <a:gd name="T36" fmla="*/ 969 w 2392"/>
                <a:gd name="T37" fmla="*/ 401 h 881"/>
                <a:gd name="T38" fmla="*/ 867 w 2392"/>
                <a:gd name="T39" fmla="*/ 419 h 881"/>
                <a:gd name="T40" fmla="*/ 826 w 2392"/>
                <a:gd name="T41" fmla="*/ 419 h 881"/>
                <a:gd name="T42" fmla="*/ 696 w 2392"/>
                <a:gd name="T43" fmla="*/ 437 h 881"/>
                <a:gd name="T44" fmla="*/ 630 w 2392"/>
                <a:gd name="T45" fmla="*/ 473 h 881"/>
                <a:gd name="T46" fmla="*/ 535 w 2392"/>
                <a:gd name="T47" fmla="*/ 467 h 881"/>
                <a:gd name="T48" fmla="*/ 447 w 2392"/>
                <a:gd name="T49" fmla="*/ 491 h 881"/>
                <a:gd name="T50" fmla="*/ 429 w 2392"/>
                <a:gd name="T51" fmla="*/ 539 h 881"/>
                <a:gd name="T52" fmla="*/ 363 w 2392"/>
                <a:gd name="T53" fmla="*/ 569 h 881"/>
                <a:gd name="T54" fmla="*/ 238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9 w 2392"/>
                <a:gd name="T65" fmla="*/ 653 h 881"/>
                <a:gd name="T66" fmla="*/ 505 w 2392"/>
                <a:gd name="T67" fmla="*/ 569 h 881"/>
                <a:gd name="T68" fmla="*/ 600 w 2392"/>
                <a:gd name="T69" fmla="*/ 521 h 881"/>
                <a:gd name="T70" fmla="*/ 678 w 2392"/>
                <a:gd name="T71" fmla="*/ 515 h 881"/>
                <a:gd name="T72" fmla="*/ 921 w 2392"/>
                <a:gd name="T73" fmla="*/ 461 h 881"/>
                <a:gd name="T74" fmla="*/ 1212 w 2392"/>
                <a:gd name="T75" fmla="*/ 425 h 881"/>
                <a:gd name="T76" fmla="*/ 1358 w 2392"/>
                <a:gd name="T77" fmla="*/ 461 h 881"/>
                <a:gd name="T78" fmla="*/ 1497 w 2392"/>
                <a:gd name="T79" fmla="*/ 533 h 881"/>
                <a:gd name="T80" fmla="*/ 1515 w 2392"/>
                <a:gd name="T81" fmla="*/ 617 h 881"/>
                <a:gd name="T82" fmla="*/ 1456 w 2392"/>
                <a:gd name="T83" fmla="*/ 653 h 881"/>
                <a:gd name="T84" fmla="*/ 1290 w 2392"/>
                <a:gd name="T85" fmla="*/ 701 h 881"/>
                <a:gd name="T86" fmla="*/ 1176 w 2392"/>
                <a:gd name="T87" fmla="*/ 755 h 881"/>
                <a:gd name="T88" fmla="*/ 1129 w 2392"/>
                <a:gd name="T89" fmla="*/ 809 h 881"/>
                <a:gd name="T90" fmla="*/ 1141 w 2392"/>
                <a:gd name="T91" fmla="*/ 869 h 881"/>
                <a:gd name="T92" fmla="*/ 1170 w 2392"/>
                <a:gd name="T93" fmla="*/ 881 h 881"/>
                <a:gd name="T94" fmla="*/ 1272 w 2392"/>
                <a:gd name="T95" fmla="*/ 869 h 881"/>
                <a:gd name="T96" fmla="*/ 1468 w 2392"/>
                <a:gd name="T97" fmla="*/ 857 h 881"/>
                <a:gd name="T98" fmla="*/ 1521 w 2392"/>
                <a:gd name="T99" fmla="*/ 851 h 881"/>
                <a:gd name="T100" fmla="*/ 1563 w 2392"/>
                <a:gd name="T101" fmla="*/ 833 h 881"/>
                <a:gd name="T102" fmla="*/ 1771 w 2392"/>
                <a:gd name="T103" fmla="*/ 743 h 881"/>
                <a:gd name="T104" fmla="*/ 1902 w 2392"/>
                <a:gd name="T105" fmla="*/ 689 h 881"/>
                <a:gd name="T106" fmla="*/ 1986 w 2392"/>
                <a:gd name="T107" fmla="*/ 581 h 881"/>
                <a:gd name="T108" fmla="*/ 2151 w 2392"/>
                <a:gd name="T109" fmla="*/ 389 h 881"/>
                <a:gd name="T110" fmla="*/ 2329 w 2392"/>
                <a:gd name="T111" fmla="*/ 269 h 881"/>
                <a:gd name="T112" fmla="*/ 2377 w 2392"/>
                <a:gd name="T113" fmla="*/ 239 h 881"/>
                <a:gd name="T114" fmla="*/ 2520 w 2392"/>
                <a:gd name="T115" fmla="*/ 0 h 881"/>
                <a:gd name="T116" fmla="*/ 2430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xmlns="" val="10897531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231044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17937913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9839903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108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92873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218049770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0300818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53540035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72799098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416487289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753006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5952650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kumimoji="0" lang="en-US" altLang="ja-JP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53 w 526"/>
                <a:gd name="T17" fmla="*/ 179 h 275"/>
                <a:gd name="T18" fmla="*/ 225 w 526"/>
                <a:gd name="T19" fmla="*/ 143 h 275"/>
                <a:gd name="T20" fmla="*/ 267 w 526"/>
                <a:gd name="T21" fmla="*/ 120 h 275"/>
                <a:gd name="T22" fmla="*/ 315 w 526"/>
                <a:gd name="T23" fmla="*/ 96 h 275"/>
                <a:gd name="T24" fmla="*/ 425 w 526"/>
                <a:gd name="T25" fmla="*/ 48 h 275"/>
                <a:gd name="T26" fmla="*/ 474 w 526"/>
                <a:gd name="T27" fmla="*/ 30 h 275"/>
                <a:gd name="T28" fmla="*/ 510 w 526"/>
                <a:gd name="T29" fmla="*/ 12 h 275"/>
                <a:gd name="T30" fmla="*/ 534 w 526"/>
                <a:gd name="T31" fmla="*/ 6 h 275"/>
                <a:gd name="T32" fmla="*/ 552 w 526"/>
                <a:gd name="T33" fmla="*/ 0 h 275"/>
                <a:gd name="T34" fmla="*/ 558 w 526"/>
                <a:gd name="T35" fmla="*/ 0 h 275"/>
                <a:gd name="T36" fmla="*/ 552 w 526"/>
                <a:gd name="T37" fmla="*/ 6 h 275"/>
                <a:gd name="T38" fmla="*/ 540 w 526"/>
                <a:gd name="T39" fmla="*/ 12 h 275"/>
                <a:gd name="T40" fmla="*/ 516 w 526"/>
                <a:gd name="T41" fmla="*/ 24 h 275"/>
                <a:gd name="T42" fmla="*/ 492 w 526"/>
                <a:gd name="T43" fmla="*/ 42 h 275"/>
                <a:gd name="T44" fmla="*/ 468 w 526"/>
                <a:gd name="T45" fmla="*/ 54 h 275"/>
                <a:gd name="T46" fmla="*/ 425 w 526"/>
                <a:gd name="T47" fmla="*/ 78 h 275"/>
                <a:gd name="T48" fmla="*/ 356 w 526"/>
                <a:gd name="T49" fmla="*/ 108 h 275"/>
                <a:gd name="T50" fmla="*/ 291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6 w 718"/>
                <a:gd name="T17" fmla="*/ 228 h 306"/>
                <a:gd name="T18" fmla="*/ 142 w 718"/>
                <a:gd name="T19" fmla="*/ 228 h 306"/>
                <a:gd name="T20" fmla="*/ 160 w 718"/>
                <a:gd name="T21" fmla="*/ 222 h 306"/>
                <a:gd name="T22" fmla="*/ 184 w 718"/>
                <a:gd name="T23" fmla="*/ 216 h 306"/>
                <a:gd name="T24" fmla="*/ 214 w 718"/>
                <a:gd name="T25" fmla="*/ 204 h 306"/>
                <a:gd name="T26" fmla="*/ 291 w 718"/>
                <a:gd name="T27" fmla="*/ 180 h 306"/>
                <a:gd name="T28" fmla="*/ 403 w 718"/>
                <a:gd name="T29" fmla="*/ 156 h 306"/>
                <a:gd name="T30" fmla="*/ 493 w 718"/>
                <a:gd name="T31" fmla="*/ 126 h 306"/>
                <a:gd name="T32" fmla="*/ 576 w 718"/>
                <a:gd name="T33" fmla="*/ 102 h 306"/>
                <a:gd name="T34" fmla="*/ 609 w 718"/>
                <a:gd name="T35" fmla="*/ 90 h 306"/>
                <a:gd name="T36" fmla="*/ 652 w 718"/>
                <a:gd name="T37" fmla="*/ 84 h 306"/>
                <a:gd name="T38" fmla="*/ 670 w 718"/>
                <a:gd name="T39" fmla="*/ 78 h 306"/>
                <a:gd name="T40" fmla="*/ 676 w 718"/>
                <a:gd name="T41" fmla="*/ 72 h 306"/>
                <a:gd name="T42" fmla="*/ 682 w 718"/>
                <a:gd name="T43" fmla="*/ 66 h 306"/>
                <a:gd name="T44" fmla="*/ 700 w 718"/>
                <a:gd name="T45" fmla="*/ 60 h 306"/>
                <a:gd name="T46" fmla="*/ 742 w 718"/>
                <a:gd name="T47" fmla="*/ 30 h 306"/>
                <a:gd name="T48" fmla="*/ 760 w 718"/>
                <a:gd name="T49" fmla="*/ 18 h 306"/>
                <a:gd name="T50" fmla="*/ 766 w 718"/>
                <a:gd name="T51" fmla="*/ 6 h 306"/>
                <a:gd name="T52" fmla="*/ 760 w 718"/>
                <a:gd name="T53" fmla="*/ 0 h 306"/>
                <a:gd name="T54" fmla="*/ 736 w 718"/>
                <a:gd name="T55" fmla="*/ 0 h 306"/>
                <a:gd name="T56" fmla="*/ 676 w 718"/>
                <a:gd name="T57" fmla="*/ 0 h 306"/>
                <a:gd name="T58" fmla="*/ 618 w 718"/>
                <a:gd name="T59" fmla="*/ 0 h 306"/>
                <a:gd name="T60" fmla="*/ 576 w 718"/>
                <a:gd name="T61" fmla="*/ 0 h 306"/>
                <a:gd name="T62" fmla="*/ 546 w 718"/>
                <a:gd name="T63" fmla="*/ 18 h 306"/>
                <a:gd name="T64" fmla="*/ 517 w 718"/>
                <a:gd name="T65" fmla="*/ 42 h 306"/>
                <a:gd name="T66" fmla="*/ 499 w 718"/>
                <a:gd name="T67" fmla="*/ 54 h 306"/>
                <a:gd name="T68" fmla="*/ 481 w 718"/>
                <a:gd name="T69" fmla="*/ 60 h 306"/>
                <a:gd name="T70" fmla="*/ 457 w 718"/>
                <a:gd name="T71" fmla="*/ 60 h 306"/>
                <a:gd name="T72" fmla="*/ 421 w 718"/>
                <a:gd name="T73" fmla="*/ 66 h 306"/>
                <a:gd name="T74" fmla="*/ 367 w 718"/>
                <a:gd name="T75" fmla="*/ 84 h 306"/>
                <a:gd name="T76" fmla="*/ 327 w 718"/>
                <a:gd name="T77" fmla="*/ 108 h 306"/>
                <a:gd name="T78" fmla="*/ 303 w 718"/>
                <a:gd name="T79" fmla="*/ 126 h 306"/>
                <a:gd name="T80" fmla="*/ 291 w 718"/>
                <a:gd name="T81" fmla="*/ 132 h 306"/>
                <a:gd name="T82" fmla="*/ 273 w 718"/>
                <a:gd name="T83" fmla="*/ 138 h 306"/>
                <a:gd name="T84" fmla="*/ 237 w 718"/>
                <a:gd name="T85" fmla="*/ 138 h 306"/>
                <a:gd name="T86" fmla="*/ 202 w 718"/>
                <a:gd name="T87" fmla="*/ 138 h 306"/>
                <a:gd name="T88" fmla="*/ 196 w 718"/>
                <a:gd name="T89" fmla="*/ 138 h 306"/>
                <a:gd name="T90" fmla="*/ 190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57 w 2392"/>
                <a:gd name="T1" fmla="*/ 54 h 881"/>
                <a:gd name="T2" fmla="*/ 2309 w 2392"/>
                <a:gd name="T3" fmla="*/ 54 h 881"/>
                <a:gd name="T4" fmla="*/ 2261 w 2392"/>
                <a:gd name="T5" fmla="*/ 66 h 881"/>
                <a:gd name="T6" fmla="*/ 2133 w 2392"/>
                <a:gd name="T7" fmla="*/ 101 h 881"/>
                <a:gd name="T8" fmla="*/ 2068 w 2392"/>
                <a:gd name="T9" fmla="*/ 119 h 881"/>
                <a:gd name="T10" fmla="*/ 1958 w 2392"/>
                <a:gd name="T11" fmla="*/ 167 h 881"/>
                <a:gd name="T12" fmla="*/ 1932 w 2392"/>
                <a:gd name="T13" fmla="*/ 245 h 881"/>
                <a:gd name="T14" fmla="*/ 1938 w 2392"/>
                <a:gd name="T15" fmla="*/ 305 h 881"/>
                <a:gd name="T16" fmla="*/ 1854 w 2392"/>
                <a:gd name="T17" fmla="*/ 317 h 881"/>
                <a:gd name="T18" fmla="*/ 1683 w 2392"/>
                <a:gd name="T19" fmla="*/ 263 h 881"/>
                <a:gd name="T20" fmla="*/ 1587 w 2392"/>
                <a:gd name="T21" fmla="*/ 257 h 881"/>
                <a:gd name="T22" fmla="*/ 1479 w 2392"/>
                <a:gd name="T23" fmla="*/ 311 h 881"/>
                <a:gd name="T24" fmla="*/ 1411 w 2392"/>
                <a:gd name="T25" fmla="*/ 353 h 881"/>
                <a:gd name="T26" fmla="*/ 1381 w 2392"/>
                <a:gd name="T27" fmla="*/ 359 h 881"/>
                <a:gd name="T28" fmla="*/ 1278 w 2392"/>
                <a:gd name="T29" fmla="*/ 371 h 881"/>
                <a:gd name="T30" fmla="*/ 1224 w 2392"/>
                <a:gd name="T31" fmla="*/ 365 h 881"/>
                <a:gd name="T32" fmla="*/ 1117 w 2392"/>
                <a:gd name="T33" fmla="*/ 371 h 881"/>
                <a:gd name="T34" fmla="*/ 1005 w 2392"/>
                <a:gd name="T35" fmla="*/ 383 h 881"/>
                <a:gd name="T36" fmla="*/ 969 w 2392"/>
                <a:gd name="T37" fmla="*/ 401 h 881"/>
                <a:gd name="T38" fmla="*/ 867 w 2392"/>
                <a:gd name="T39" fmla="*/ 419 h 881"/>
                <a:gd name="T40" fmla="*/ 826 w 2392"/>
                <a:gd name="T41" fmla="*/ 419 h 881"/>
                <a:gd name="T42" fmla="*/ 696 w 2392"/>
                <a:gd name="T43" fmla="*/ 437 h 881"/>
                <a:gd name="T44" fmla="*/ 630 w 2392"/>
                <a:gd name="T45" fmla="*/ 473 h 881"/>
                <a:gd name="T46" fmla="*/ 535 w 2392"/>
                <a:gd name="T47" fmla="*/ 467 h 881"/>
                <a:gd name="T48" fmla="*/ 447 w 2392"/>
                <a:gd name="T49" fmla="*/ 491 h 881"/>
                <a:gd name="T50" fmla="*/ 429 w 2392"/>
                <a:gd name="T51" fmla="*/ 539 h 881"/>
                <a:gd name="T52" fmla="*/ 363 w 2392"/>
                <a:gd name="T53" fmla="*/ 569 h 881"/>
                <a:gd name="T54" fmla="*/ 238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9 w 2392"/>
                <a:gd name="T65" fmla="*/ 653 h 881"/>
                <a:gd name="T66" fmla="*/ 505 w 2392"/>
                <a:gd name="T67" fmla="*/ 569 h 881"/>
                <a:gd name="T68" fmla="*/ 600 w 2392"/>
                <a:gd name="T69" fmla="*/ 521 h 881"/>
                <a:gd name="T70" fmla="*/ 678 w 2392"/>
                <a:gd name="T71" fmla="*/ 515 h 881"/>
                <a:gd name="T72" fmla="*/ 921 w 2392"/>
                <a:gd name="T73" fmla="*/ 461 h 881"/>
                <a:gd name="T74" fmla="*/ 1212 w 2392"/>
                <a:gd name="T75" fmla="*/ 425 h 881"/>
                <a:gd name="T76" fmla="*/ 1358 w 2392"/>
                <a:gd name="T77" fmla="*/ 461 h 881"/>
                <a:gd name="T78" fmla="*/ 1497 w 2392"/>
                <a:gd name="T79" fmla="*/ 533 h 881"/>
                <a:gd name="T80" fmla="*/ 1515 w 2392"/>
                <a:gd name="T81" fmla="*/ 617 h 881"/>
                <a:gd name="T82" fmla="*/ 1456 w 2392"/>
                <a:gd name="T83" fmla="*/ 653 h 881"/>
                <a:gd name="T84" fmla="*/ 1290 w 2392"/>
                <a:gd name="T85" fmla="*/ 701 h 881"/>
                <a:gd name="T86" fmla="*/ 1176 w 2392"/>
                <a:gd name="T87" fmla="*/ 755 h 881"/>
                <a:gd name="T88" fmla="*/ 1129 w 2392"/>
                <a:gd name="T89" fmla="*/ 809 h 881"/>
                <a:gd name="T90" fmla="*/ 1141 w 2392"/>
                <a:gd name="T91" fmla="*/ 869 h 881"/>
                <a:gd name="T92" fmla="*/ 1170 w 2392"/>
                <a:gd name="T93" fmla="*/ 881 h 881"/>
                <a:gd name="T94" fmla="*/ 1272 w 2392"/>
                <a:gd name="T95" fmla="*/ 869 h 881"/>
                <a:gd name="T96" fmla="*/ 1468 w 2392"/>
                <a:gd name="T97" fmla="*/ 857 h 881"/>
                <a:gd name="T98" fmla="*/ 1521 w 2392"/>
                <a:gd name="T99" fmla="*/ 851 h 881"/>
                <a:gd name="T100" fmla="*/ 1563 w 2392"/>
                <a:gd name="T101" fmla="*/ 833 h 881"/>
                <a:gd name="T102" fmla="*/ 1771 w 2392"/>
                <a:gd name="T103" fmla="*/ 743 h 881"/>
                <a:gd name="T104" fmla="*/ 1902 w 2392"/>
                <a:gd name="T105" fmla="*/ 689 h 881"/>
                <a:gd name="T106" fmla="*/ 1986 w 2392"/>
                <a:gd name="T107" fmla="*/ 581 h 881"/>
                <a:gd name="T108" fmla="*/ 2151 w 2392"/>
                <a:gd name="T109" fmla="*/ 389 h 881"/>
                <a:gd name="T110" fmla="*/ 2329 w 2392"/>
                <a:gd name="T111" fmla="*/ 269 h 881"/>
                <a:gd name="T112" fmla="*/ 2377 w 2392"/>
                <a:gd name="T113" fmla="*/ 239 h 881"/>
                <a:gd name="T114" fmla="*/ 2520 w 2392"/>
                <a:gd name="T115" fmla="*/ 0 h 881"/>
                <a:gd name="T116" fmla="*/ 2430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xmlns="" val="2313357910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2210148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54373022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14841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766601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3728692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9994909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89783712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31245117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35746549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3864946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88111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104815913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711279769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2063319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3193115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164940566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484298967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766823191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874538550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071106708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273826578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152494406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143895414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4810844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61550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345756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53904369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684931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3247484"/>
      </p:ext>
    </p:extLst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798589"/>
      </p:ext>
    </p:extLst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92532016"/>
      </p:ext>
    </p:extLst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57580899"/>
      </p:ext>
    </p:extLst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47916819"/>
      </p:ext>
    </p:extLst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9041351"/>
      </p:ext>
    </p:extLst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9048475"/>
      </p:ext>
    </p:extLst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0" y="6400800"/>
            <a:ext cx="9144000" cy="3048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kumimoji="0" lang="en-US" altLang="ja-JP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752600" y="6248400"/>
            <a:ext cx="54102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0" lang="en-US" altLang="ja-JP" b="1" smtClean="0">
                <a:solidFill>
                  <a:srgbClr val="006600"/>
                </a:solidFill>
              </a:rPr>
              <a:t>Vietnam Ministry of Science and Technology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 userDrawn="1"/>
        </p:nvGraphicFramePr>
        <p:xfrm>
          <a:off x="1271588" y="1227138"/>
          <a:ext cx="6600825" cy="4400550"/>
        </p:xfrm>
        <a:graphic>
          <a:graphicData uri="http://schemas.openxmlformats.org/presentationml/2006/ole">
            <p:oleObj spid="_x0000_s323586" name="Chart" r:id="rId4" imgW="6600749" imgH="4400702" progId="MSGraph.Chart.8">
              <p:embed followColorScheme="full"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006855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64280615"/>
      </p:ext>
    </p:extLst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0D515-B768-44FE-9B2B-2FBF6A6B7E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407341871"/>
      </p:ext>
    </p:extLst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B509F-0F37-4ABA-9C7D-DC7688FA3D3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80132248"/>
      </p:ext>
    </p:extLst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5DD16-A886-4F15-AC42-90F7B5F09F2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042592378"/>
      </p:ext>
    </p:extLst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02AB-93EF-4964-9B1F-2498C3C6AB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974662579"/>
      </p:ext>
    </p:extLst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E6157-4DD8-469C-8A34-66A697E640F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688223408"/>
      </p:ext>
    </p:extLst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E4B59-D9B5-4621-B393-2ACE6EF4DE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172051480"/>
      </p:ext>
    </p:extLst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F9938-0AF8-4552-B308-F4B5B04806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077683658"/>
      </p:ext>
    </p:extLst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4696-2B22-454A-AF0A-A5A22F5E43E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38080471"/>
      </p:ext>
    </p:extLst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F0794-D6FD-4F05-865C-8E441F04A42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2447289"/>
      </p:ext>
    </p:extLst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5EAB3-6EB4-47A3-8772-C2C580C50FD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2910056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632651516"/>
      </p:ext>
    </p:extLst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62800" y="6553200"/>
            <a:ext cx="1943100" cy="304800"/>
          </a:xfrm>
        </p:spPr>
        <p:txBody>
          <a:bodyPr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3065692-9A2B-403D-BEB6-9CDC5E7DCAA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683298850"/>
      </p:ext>
    </p:extLst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ECD0F-31A4-4129-A593-72920D3FDAA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937233290"/>
      </p:ext>
    </p:extLst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6404E-7F62-4B58-8B7B-4963AF90204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807161791"/>
      </p:ext>
    </p:extLst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5AA19-7570-4E7E-BE69-F6928A375F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697151762"/>
      </p:ext>
    </p:extLst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869E7-AEB9-4A24-91D7-9C0AA3F969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902705226"/>
      </p:ext>
    </p:extLst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A7ED1-2919-457B-8D78-F312F170BF4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913436575"/>
      </p:ext>
    </p:extLst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54E6B-5F25-4ECC-892E-715EDC22B1A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526963358"/>
      </p:ext>
    </p:extLst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E3416-4048-41CE-B929-1ED268892E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940334858"/>
      </p:ext>
    </p:extLst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747B4-5153-41D5-8EAE-F39805A4F9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032227020"/>
      </p:ext>
    </p:extLst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DA1C0-0BCB-48C6-9865-E6669CC1025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5067348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137145017"/>
      </p:ext>
    </p:extLst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3F5F4-0C2F-412A-A4C4-074F4F205D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265012123"/>
      </p:ext>
    </p:extLst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9943539"/>
      </p:ext>
    </p:extLst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4637787"/>
      </p:ext>
    </p:extLst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212274329"/>
      </p:ext>
    </p:extLst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5110572"/>
      </p:ext>
    </p:extLst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4041345"/>
      </p:ext>
    </p:extLst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8326121"/>
      </p:ext>
    </p:extLst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00946405"/>
      </p:ext>
    </p:extLst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48246934"/>
      </p:ext>
    </p:extLst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180937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8995492"/>
      </p:ext>
    </p:extLst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2895113"/>
      </p:ext>
    </p:extLst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86926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85288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="" xmlns:p14="http://schemas.microsoft.com/office/powerpoint/2010/main" val="217281912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12202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87464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5973749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71042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85527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34109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159828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603943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193000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049703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312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66651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C1006-1559-41CB-A890-5E0B6A0F995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1403825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976FA-51EF-41C5-94A6-65BEE7E675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26795760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1A88A-BB52-41D4-A739-C8B06486042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6228976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50175-17F0-4ABA-B5AC-0697D7F4CE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4477266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06842-B2BA-4BF2-ADF3-F78EDE9411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252901710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F5DCB-EA91-4DE2-9A72-99D6828014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24391726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DBBE3-93AA-49B1-AAFF-77CD1A40650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4504074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B6301-0AD5-49E2-A190-5C6A2E4BD2B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64231001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9A84C-C118-4667-8A26-1D88C697228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11897448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37C30-192F-4EEE-AAB7-F7963344725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76010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872380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AB7C5-0EEB-4202-8169-575F847238D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226717160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381750"/>
            <a:ext cx="1295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AB7C5-0EEB-4202-8169-575F847238D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75535275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9F4B8-FEFF-4060-83FD-725E7C487E88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59554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tabLst/>
              <a:defRPr/>
            </a:lvl1pPr>
          </a:lstStyle>
          <a:p>
            <a:pPr>
              <a:defRPr/>
            </a:pPr>
            <a:fld id="{573F15EC-E95E-4468-87C4-3E082D25249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40248183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79E66-C49C-424F-A72A-4AB48A0C58F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372151967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977E8-D3C0-4549-9D8A-4CED898BA958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44506079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47490-C966-428B-A5B1-F84995DF4EA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57499854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F7546-E05F-479F-9773-35A7B062AB5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321327590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789F8-0FF2-484E-AB7D-0B050BB74B6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392518666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20F08-190A-4504-81B1-8F6D8B90B74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372007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60840931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428EE-0E3C-4603-953D-C3F46DDBC84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58634170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87B75-B404-46A8-852E-F14686F3160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208184599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F9505-1C57-4E93-B142-F4A860D24E6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42884042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F9505-1C57-4E93-B142-F4A860D24E6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75535275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F9505-1C57-4E93-B142-F4A860D24E6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393200082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kumimoji="0" lang="en-US" altLang="ja-JP" smtClean="0"/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49 w 526"/>
                <a:gd name="T17" fmla="*/ 179 h 275"/>
                <a:gd name="T18" fmla="*/ 221 w 526"/>
                <a:gd name="T19" fmla="*/ 143 h 275"/>
                <a:gd name="T20" fmla="*/ 263 w 526"/>
                <a:gd name="T21" fmla="*/ 120 h 275"/>
                <a:gd name="T22" fmla="*/ 311 w 526"/>
                <a:gd name="T23" fmla="*/ 96 h 275"/>
                <a:gd name="T24" fmla="*/ 417 w 526"/>
                <a:gd name="T25" fmla="*/ 48 h 275"/>
                <a:gd name="T26" fmla="*/ 466 w 526"/>
                <a:gd name="T27" fmla="*/ 30 h 275"/>
                <a:gd name="T28" fmla="*/ 502 w 526"/>
                <a:gd name="T29" fmla="*/ 12 h 275"/>
                <a:gd name="T30" fmla="*/ 526 w 526"/>
                <a:gd name="T31" fmla="*/ 6 h 275"/>
                <a:gd name="T32" fmla="*/ 544 w 526"/>
                <a:gd name="T33" fmla="*/ 0 h 275"/>
                <a:gd name="T34" fmla="*/ 550 w 526"/>
                <a:gd name="T35" fmla="*/ 0 h 275"/>
                <a:gd name="T36" fmla="*/ 544 w 526"/>
                <a:gd name="T37" fmla="*/ 6 h 275"/>
                <a:gd name="T38" fmla="*/ 532 w 526"/>
                <a:gd name="T39" fmla="*/ 12 h 275"/>
                <a:gd name="T40" fmla="*/ 508 w 526"/>
                <a:gd name="T41" fmla="*/ 24 h 275"/>
                <a:gd name="T42" fmla="*/ 484 w 526"/>
                <a:gd name="T43" fmla="*/ 42 h 275"/>
                <a:gd name="T44" fmla="*/ 460 w 526"/>
                <a:gd name="T45" fmla="*/ 54 h 275"/>
                <a:gd name="T46" fmla="*/ 417 w 526"/>
                <a:gd name="T47" fmla="*/ 78 h 275"/>
                <a:gd name="T48" fmla="*/ 352 w 526"/>
                <a:gd name="T49" fmla="*/ 108 h 275"/>
                <a:gd name="T50" fmla="*/ 287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2 w 718"/>
                <a:gd name="T17" fmla="*/ 228 h 306"/>
                <a:gd name="T18" fmla="*/ 138 w 718"/>
                <a:gd name="T19" fmla="*/ 228 h 306"/>
                <a:gd name="T20" fmla="*/ 156 w 718"/>
                <a:gd name="T21" fmla="*/ 222 h 306"/>
                <a:gd name="T22" fmla="*/ 180 w 718"/>
                <a:gd name="T23" fmla="*/ 216 h 306"/>
                <a:gd name="T24" fmla="*/ 210 w 718"/>
                <a:gd name="T25" fmla="*/ 204 h 306"/>
                <a:gd name="T26" fmla="*/ 287 w 718"/>
                <a:gd name="T27" fmla="*/ 180 h 306"/>
                <a:gd name="T28" fmla="*/ 395 w 718"/>
                <a:gd name="T29" fmla="*/ 156 h 306"/>
                <a:gd name="T30" fmla="*/ 485 w 718"/>
                <a:gd name="T31" fmla="*/ 126 h 306"/>
                <a:gd name="T32" fmla="*/ 568 w 718"/>
                <a:gd name="T33" fmla="*/ 102 h 306"/>
                <a:gd name="T34" fmla="*/ 598 w 718"/>
                <a:gd name="T35" fmla="*/ 90 h 306"/>
                <a:gd name="T36" fmla="*/ 640 w 718"/>
                <a:gd name="T37" fmla="*/ 84 h 306"/>
                <a:gd name="T38" fmla="*/ 658 w 718"/>
                <a:gd name="T39" fmla="*/ 78 h 306"/>
                <a:gd name="T40" fmla="*/ 664 w 718"/>
                <a:gd name="T41" fmla="*/ 72 h 306"/>
                <a:gd name="T42" fmla="*/ 670 w 718"/>
                <a:gd name="T43" fmla="*/ 66 h 306"/>
                <a:gd name="T44" fmla="*/ 688 w 718"/>
                <a:gd name="T45" fmla="*/ 60 h 306"/>
                <a:gd name="T46" fmla="*/ 730 w 718"/>
                <a:gd name="T47" fmla="*/ 30 h 306"/>
                <a:gd name="T48" fmla="*/ 748 w 718"/>
                <a:gd name="T49" fmla="*/ 18 h 306"/>
                <a:gd name="T50" fmla="*/ 754 w 718"/>
                <a:gd name="T51" fmla="*/ 6 h 306"/>
                <a:gd name="T52" fmla="*/ 748 w 718"/>
                <a:gd name="T53" fmla="*/ 0 h 306"/>
                <a:gd name="T54" fmla="*/ 724 w 718"/>
                <a:gd name="T55" fmla="*/ 0 h 306"/>
                <a:gd name="T56" fmla="*/ 664 w 718"/>
                <a:gd name="T57" fmla="*/ 0 h 306"/>
                <a:gd name="T58" fmla="*/ 606 w 718"/>
                <a:gd name="T59" fmla="*/ 0 h 306"/>
                <a:gd name="T60" fmla="*/ 568 w 718"/>
                <a:gd name="T61" fmla="*/ 0 h 306"/>
                <a:gd name="T62" fmla="*/ 538 w 718"/>
                <a:gd name="T63" fmla="*/ 18 h 306"/>
                <a:gd name="T64" fmla="*/ 509 w 718"/>
                <a:gd name="T65" fmla="*/ 42 h 306"/>
                <a:gd name="T66" fmla="*/ 491 w 718"/>
                <a:gd name="T67" fmla="*/ 54 h 306"/>
                <a:gd name="T68" fmla="*/ 473 w 718"/>
                <a:gd name="T69" fmla="*/ 60 h 306"/>
                <a:gd name="T70" fmla="*/ 449 w 718"/>
                <a:gd name="T71" fmla="*/ 60 h 306"/>
                <a:gd name="T72" fmla="*/ 413 w 718"/>
                <a:gd name="T73" fmla="*/ 66 h 306"/>
                <a:gd name="T74" fmla="*/ 359 w 718"/>
                <a:gd name="T75" fmla="*/ 84 h 306"/>
                <a:gd name="T76" fmla="*/ 323 w 718"/>
                <a:gd name="T77" fmla="*/ 108 h 306"/>
                <a:gd name="T78" fmla="*/ 299 w 718"/>
                <a:gd name="T79" fmla="*/ 126 h 306"/>
                <a:gd name="T80" fmla="*/ 287 w 718"/>
                <a:gd name="T81" fmla="*/ 132 h 306"/>
                <a:gd name="T82" fmla="*/ 269 w 718"/>
                <a:gd name="T83" fmla="*/ 138 h 306"/>
                <a:gd name="T84" fmla="*/ 233 w 718"/>
                <a:gd name="T85" fmla="*/ 138 h 306"/>
                <a:gd name="T86" fmla="*/ 198 w 718"/>
                <a:gd name="T87" fmla="*/ 138 h 306"/>
                <a:gd name="T88" fmla="*/ 192 w 718"/>
                <a:gd name="T89" fmla="*/ 138 h 306"/>
                <a:gd name="T90" fmla="*/ 186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25 w 2392"/>
                <a:gd name="T1" fmla="*/ 54 h 881"/>
                <a:gd name="T2" fmla="*/ 2277 w 2392"/>
                <a:gd name="T3" fmla="*/ 54 h 881"/>
                <a:gd name="T4" fmla="*/ 2231 w 2392"/>
                <a:gd name="T5" fmla="*/ 66 h 881"/>
                <a:gd name="T6" fmla="*/ 2105 w 2392"/>
                <a:gd name="T7" fmla="*/ 101 h 881"/>
                <a:gd name="T8" fmla="*/ 2040 w 2392"/>
                <a:gd name="T9" fmla="*/ 119 h 881"/>
                <a:gd name="T10" fmla="*/ 1932 w 2392"/>
                <a:gd name="T11" fmla="*/ 167 h 881"/>
                <a:gd name="T12" fmla="*/ 1908 w 2392"/>
                <a:gd name="T13" fmla="*/ 245 h 881"/>
                <a:gd name="T14" fmla="*/ 1914 w 2392"/>
                <a:gd name="T15" fmla="*/ 305 h 881"/>
                <a:gd name="T16" fmla="*/ 1830 w 2392"/>
                <a:gd name="T17" fmla="*/ 317 h 881"/>
                <a:gd name="T18" fmla="*/ 1659 w 2392"/>
                <a:gd name="T19" fmla="*/ 263 h 881"/>
                <a:gd name="T20" fmla="*/ 1567 w 2392"/>
                <a:gd name="T21" fmla="*/ 257 h 881"/>
                <a:gd name="T22" fmla="*/ 1459 w 2392"/>
                <a:gd name="T23" fmla="*/ 311 h 881"/>
                <a:gd name="T24" fmla="*/ 1391 w 2392"/>
                <a:gd name="T25" fmla="*/ 353 h 881"/>
                <a:gd name="T26" fmla="*/ 1361 w 2392"/>
                <a:gd name="T27" fmla="*/ 359 h 881"/>
                <a:gd name="T28" fmla="*/ 1262 w 2392"/>
                <a:gd name="T29" fmla="*/ 371 h 881"/>
                <a:gd name="T30" fmla="*/ 1208 w 2392"/>
                <a:gd name="T31" fmla="*/ 365 h 881"/>
                <a:gd name="T32" fmla="*/ 1101 w 2392"/>
                <a:gd name="T33" fmla="*/ 371 h 881"/>
                <a:gd name="T34" fmla="*/ 993 w 2392"/>
                <a:gd name="T35" fmla="*/ 383 h 881"/>
                <a:gd name="T36" fmla="*/ 957 w 2392"/>
                <a:gd name="T37" fmla="*/ 401 h 881"/>
                <a:gd name="T38" fmla="*/ 855 w 2392"/>
                <a:gd name="T39" fmla="*/ 419 h 881"/>
                <a:gd name="T40" fmla="*/ 814 w 2392"/>
                <a:gd name="T41" fmla="*/ 419 h 881"/>
                <a:gd name="T42" fmla="*/ 688 w 2392"/>
                <a:gd name="T43" fmla="*/ 437 h 881"/>
                <a:gd name="T44" fmla="*/ 622 w 2392"/>
                <a:gd name="T45" fmla="*/ 473 h 881"/>
                <a:gd name="T46" fmla="*/ 527 w 2392"/>
                <a:gd name="T47" fmla="*/ 467 h 881"/>
                <a:gd name="T48" fmla="*/ 443 w 2392"/>
                <a:gd name="T49" fmla="*/ 491 h 881"/>
                <a:gd name="T50" fmla="*/ 425 w 2392"/>
                <a:gd name="T51" fmla="*/ 539 h 881"/>
                <a:gd name="T52" fmla="*/ 359 w 2392"/>
                <a:gd name="T53" fmla="*/ 569 h 881"/>
                <a:gd name="T54" fmla="*/ 234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5 w 2392"/>
                <a:gd name="T65" fmla="*/ 653 h 881"/>
                <a:gd name="T66" fmla="*/ 497 w 2392"/>
                <a:gd name="T67" fmla="*/ 569 h 881"/>
                <a:gd name="T68" fmla="*/ 592 w 2392"/>
                <a:gd name="T69" fmla="*/ 521 h 881"/>
                <a:gd name="T70" fmla="*/ 670 w 2392"/>
                <a:gd name="T71" fmla="*/ 515 h 881"/>
                <a:gd name="T72" fmla="*/ 909 w 2392"/>
                <a:gd name="T73" fmla="*/ 461 h 881"/>
                <a:gd name="T74" fmla="*/ 1196 w 2392"/>
                <a:gd name="T75" fmla="*/ 425 h 881"/>
                <a:gd name="T76" fmla="*/ 1340 w 2392"/>
                <a:gd name="T77" fmla="*/ 461 h 881"/>
                <a:gd name="T78" fmla="*/ 1477 w 2392"/>
                <a:gd name="T79" fmla="*/ 533 h 881"/>
                <a:gd name="T80" fmla="*/ 1495 w 2392"/>
                <a:gd name="T81" fmla="*/ 617 h 881"/>
                <a:gd name="T82" fmla="*/ 1436 w 2392"/>
                <a:gd name="T83" fmla="*/ 653 h 881"/>
                <a:gd name="T84" fmla="*/ 1274 w 2392"/>
                <a:gd name="T85" fmla="*/ 701 h 881"/>
                <a:gd name="T86" fmla="*/ 1160 w 2392"/>
                <a:gd name="T87" fmla="*/ 755 h 881"/>
                <a:gd name="T88" fmla="*/ 1113 w 2392"/>
                <a:gd name="T89" fmla="*/ 809 h 881"/>
                <a:gd name="T90" fmla="*/ 1125 w 2392"/>
                <a:gd name="T91" fmla="*/ 869 h 881"/>
                <a:gd name="T92" fmla="*/ 1154 w 2392"/>
                <a:gd name="T93" fmla="*/ 881 h 881"/>
                <a:gd name="T94" fmla="*/ 1256 w 2392"/>
                <a:gd name="T95" fmla="*/ 869 h 881"/>
                <a:gd name="T96" fmla="*/ 1448 w 2392"/>
                <a:gd name="T97" fmla="*/ 857 h 881"/>
                <a:gd name="T98" fmla="*/ 1501 w 2392"/>
                <a:gd name="T99" fmla="*/ 851 h 881"/>
                <a:gd name="T100" fmla="*/ 1543 w 2392"/>
                <a:gd name="T101" fmla="*/ 833 h 881"/>
                <a:gd name="T102" fmla="*/ 1747 w 2392"/>
                <a:gd name="T103" fmla="*/ 743 h 881"/>
                <a:gd name="T104" fmla="*/ 1878 w 2392"/>
                <a:gd name="T105" fmla="*/ 689 h 881"/>
                <a:gd name="T106" fmla="*/ 1958 w 2392"/>
                <a:gd name="T107" fmla="*/ 581 h 881"/>
                <a:gd name="T108" fmla="*/ 2123 w 2392"/>
                <a:gd name="T109" fmla="*/ 389 h 881"/>
                <a:gd name="T110" fmla="*/ 2297 w 2392"/>
                <a:gd name="T111" fmla="*/ 269 h 881"/>
                <a:gd name="T112" fmla="*/ 2345 w 2392"/>
                <a:gd name="T113" fmla="*/ 239 h 881"/>
                <a:gd name="T114" fmla="*/ 2488 w 2392"/>
                <a:gd name="T115" fmla="*/ 0 h 881"/>
                <a:gd name="T116" fmla="*/ 2398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/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="" xmlns:p14="http://schemas.microsoft.com/office/powerpoint/2010/main" val="27707561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009695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27733847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769925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268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54679831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777059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7113960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5975948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48098343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028334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911636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kumimoji="0" lang="en-US" altLang="ja-JP" smtClean="0"/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49 w 526"/>
                <a:gd name="T17" fmla="*/ 179 h 275"/>
                <a:gd name="T18" fmla="*/ 221 w 526"/>
                <a:gd name="T19" fmla="*/ 143 h 275"/>
                <a:gd name="T20" fmla="*/ 263 w 526"/>
                <a:gd name="T21" fmla="*/ 120 h 275"/>
                <a:gd name="T22" fmla="*/ 311 w 526"/>
                <a:gd name="T23" fmla="*/ 96 h 275"/>
                <a:gd name="T24" fmla="*/ 417 w 526"/>
                <a:gd name="T25" fmla="*/ 48 h 275"/>
                <a:gd name="T26" fmla="*/ 466 w 526"/>
                <a:gd name="T27" fmla="*/ 30 h 275"/>
                <a:gd name="T28" fmla="*/ 502 w 526"/>
                <a:gd name="T29" fmla="*/ 12 h 275"/>
                <a:gd name="T30" fmla="*/ 526 w 526"/>
                <a:gd name="T31" fmla="*/ 6 h 275"/>
                <a:gd name="T32" fmla="*/ 544 w 526"/>
                <a:gd name="T33" fmla="*/ 0 h 275"/>
                <a:gd name="T34" fmla="*/ 550 w 526"/>
                <a:gd name="T35" fmla="*/ 0 h 275"/>
                <a:gd name="T36" fmla="*/ 544 w 526"/>
                <a:gd name="T37" fmla="*/ 6 h 275"/>
                <a:gd name="T38" fmla="*/ 532 w 526"/>
                <a:gd name="T39" fmla="*/ 12 h 275"/>
                <a:gd name="T40" fmla="*/ 508 w 526"/>
                <a:gd name="T41" fmla="*/ 24 h 275"/>
                <a:gd name="T42" fmla="*/ 484 w 526"/>
                <a:gd name="T43" fmla="*/ 42 h 275"/>
                <a:gd name="T44" fmla="*/ 460 w 526"/>
                <a:gd name="T45" fmla="*/ 54 h 275"/>
                <a:gd name="T46" fmla="*/ 417 w 526"/>
                <a:gd name="T47" fmla="*/ 78 h 275"/>
                <a:gd name="T48" fmla="*/ 352 w 526"/>
                <a:gd name="T49" fmla="*/ 108 h 275"/>
                <a:gd name="T50" fmla="*/ 287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2 w 718"/>
                <a:gd name="T17" fmla="*/ 228 h 306"/>
                <a:gd name="T18" fmla="*/ 138 w 718"/>
                <a:gd name="T19" fmla="*/ 228 h 306"/>
                <a:gd name="T20" fmla="*/ 156 w 718"/>
                <a:gd name="T21" fmla="*/ 222 h 306"/>
                <a:gd name="T22" fmla="*/ 180 w 718"/>
                <a:gd name="T23" fmla="*/ 216 h 306"/>
                <a:gd name="T24" fmla="*/ 210 w 718"/>
                <a:gd name="T25" fmla="*/ 204 h 306"/>
                <a:gd name="T26" fmla="*/ 287 w 718"/>
                <a:gd name="T27" fmla="*/ 180 h 306"/>
                <a:gd name="T28" fmla="*/ 395 w 718"/>
                <a:gd name="T29" fmla="*/ 156 h 306"/>
                <a:gd name="T30" fmla="*/ 485 w 718"/>
                <a:gd name="T31" fmla="*/ 126 h 306"/>
                <a:gd name="T32" fmla="*/ 568 w 718"/>
                <a:gd name="T33" fmla="*/ 102 h 306"/>
                <a:gd name="T34" fmla="*/ 598 w 718"/>
                <a:gd name="T35" fmla="*/ 90 h 306"/>
                <a:gd name="T36" fmla="*/ 640 w 718"/>
                <a:gd name="T37" fmla="*/ 84 h 306"/>
                <a:gd name="T38" fmla="*/ 658 w 718"/>
                <a:gd name="T39" fmla="*/ 78 h 306"/>
                <a:gd name="T40" fmla="*/ 664 w 718"/>
                <a:gd name="T41" fmla="*/ 72 h 306"/>
                <a:gd name="T42" fmla="*/ 670 w 718"/>
                <a:gd name="T43" fmla="*/ 66 h 306"/>
                <a:gd name="T44" fmla="*/ 688 w 718"/>
                <a:gd name="T45" fmla="*/ 60 h 306"/>
                <a:gd name="T46" fmla="*/ 730 w 718"/>
                <a:gd name="T47" fmla="*/ 30 h 306"/>
                <a:gd name="T48" fmla="*/ 748 w 718"/>
                <a:gd name="T49" fmla="*/ 18 h 306"/>
                <a:gd name="T50" fmla="*/ 754 w 718"/>
                <a:gd name="T51" fmla="*/ 6 h 306"/>
                <a:gd name="T52" fmla="*/ 748 w 718"/>
                <a:gd name="T53" fmla="*/ 0 h 306"/>
                <a:gd name="T54" fmla="*/ 724 w 718"/>
                <a:gd name="T55" fmla="*/ 0 h 306"/>
                <a:gd name="T56" fmla="*/ 664 w 718"/>
                <a:gd name="T57" fmla="*/ 0 h 306"/>
                <a:gd name="T58" fmla="*/ 606 w 718"/>
                <a:gd name="T59" fmla="*/ 0 h 306"/>
                <a:gd name="T60" fmla="*/ 568 w 718"/>
                <a:gd name="T61" fmla="*/ 0 h 306"/>
                <a:gd name="T62" fmla="*/ 538 w 718"/>
                <a:gd name="T63" fmla="*/ 18 h 306"/>
                <a:gd name="T64" fmla="*/ 509 w 718"/>
                <a:gd name="T65" fmla="*/ 42 h 306"/>
                <a:gd name="T66" fmla="*/ 491 w 718"/>
                <a:gd name="T67" fmla="*/ 54 h 306"/>
                <a:gd name="T68" fmla="*/ 473 w 718"/>
                <a:gd name="T69" fmla="*/ 60 h 306"/>
                <a:gd name="T70" fmla="*/ 449 w 718"/>
                <a:gd name="T71" fmla="*/ 60 h 306"/>
                <a:gd name="T72" fmla="*/ 413 w 718"/>
                <a:gd name="T73" fmla="*/ 66 h 306"/>
                <a:gd name="T74" fmla="*/ 359 w 718"/>
                <a:gd name="T75" fmla="*/ 84 h 306"/>
                <a:gd name="T76" fmla="*/ 323 w 718"/>
                <a:gd name="T77" fmla="*/ 108 h 306"/>
                <a:gd name="T78" fmla="*/ 299 w 718"/>
                <a:gd name="T79" fmla="*/ 126 h 306"/>
                <a:gd name="T80" fmla="*/ 287 w 718"/>
                <a:gd name="T81" fmla="*/ 132 h 306"/>
                <a:gd name="T82" fmla="*/ 269 w 718"/>
                <a:gd name="T83" fmla="*/ 138 h 306"/>
                <a:gd name="T84" fmla="*/ 233 w 718"/>
                <a:gd name="T85" fmla="*/ 138 h 306"/>
                <a:gd name="T86" fmla="*/ 198 w 718"/>
                <a:gd name="T87" fmla="*/ 138 h 306"/>
                <a:gd name="T88" fmla="*/ 192 w 718"/>
                <a:gd name="T89" fmla="*/ 138 h 306"/>
                <a:gd name="T90" fmla="*/ 186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25 w 2392"/>
                <a:gd name="T1" fmla="*/ 54 h 881"/>
                <a:gd name="T2" fmla="*/ 2277 w 2392"/>
                <a:gd name="T3" fmla="*/ 54 h 881"/>
                <a:gd name="T4" fmla="*/ 2231 w 2392"/>
                <a:gd name="T5" fmla="*/ 66 h 881"/>
                <a:gd name="T6" fmla="*/ 2105 w 2392"/>
                <a:gd name="T7" fmla="*/ 101 h 881"/>
                <a:gd name="T8" fmla="*/ 2040 w 2392"/>
                <a:gd name="T9" fmla="*/ 119 h 881"/>
                <a:gd name="T10" fmla="*/ 1932 w 2392"/>
                <a:gd name="T11" fmla="*/ 167 h 881"/>
                <a:gd name="T12" fmla="*/ 1908 w 2392"/>
                <a:gd name="T13" fmla="*/ 245 h 881"/>
                <a:gd name="T14" fmla="*/ 1914 w 2392"/>
                <a:gd name="T15" fmla="*/ 305 h 881"/>
                <a:gd name="T16" fmla="*/ 1830 w 2392"/>
                <a:gd name="T17" fmla="*/ 317 h 881"/>
                <a:gd name="T18" fmla="*/ 1659 w 2392"/>
                <a:gd name="T19" fmla="*/ 263 h 881"/>
                <a:gd name="T20" fmla="*/ 1567 w 2392"/>
                <a:gd name="T21" fmla="*/ 257 h 881"/>
                <a:gd name="T22" fmla="*/ 1459 w 2392"/>
                <a:gd name="T23" fmla="*/ 311 h 881"/>
                <a:gd name="T24" fmla="*/ 1391 w 2392"/>
                <a:gd name="T25" fmla="*/ 353 h 881"/>
                <a:gd name="T26" fmla="*/ 1361 w 2392"/>
                <a:gd name="T27" fmla="*/ 359 h 881"/>
                <a:gd name="T28" fmla="*/ 1262 w 2392"/>
                <a:gd name="T29" fmla="*/ 371 h 881"/>
                <a:gd name="T30" fmla="*/ 1208 w 2392"/>
                <a:gd name="T31" fmla="*/ 365 h 881"/>
                <a:gd name="T32" fmla="*/ 1101 w 2392"/>
                <a:gd name="T33" fmla="*/ 371 h 881"/>
                <a:gd name="T34" fmla="*/ 993 w 2392"/>
                <a:gd name="T35" fmla="*/ 383 h 881"/>
                <a:gd name="T36" fmla="*/ 957 w 2392"/>
                <a:gd name="T37" fmla="*/ 401 h 881"/>
                <a:gd name="T38" fmla="*/ 855 w 2392"/>
                <a:gd name="T39" fmla="*/ 419 h 881"/>
                <a:gd name="T40" fmla="*/ 814 w 2392"/>
                <a:gd name="T41" fmla="*/ 419 h 881"/>
                <a:gd name="T42" fmla="*/ 688 w 2392"/>
                <a:gd name="T43" fmla="*/ 437 h 881"/>
                <a:gd name="T44" fmla="*/ 622 w 2392"/>
                <a:gd name="T45" fmla="*/ 473 h 881"/>
                <a:gd name="T46" fmla="*/ 527 w 2392"/>
                <a:gd name="T47" fmla="*/ 467 h 881"/>
                <a:gd name="T48" fmla="*/ 443 w 2392"/>
                <a:gd name="T49" fmla="*/ 491 h 881"/>
                <a:gd name="T50" fmla="*/ 425 w 2392"/>
                <a:gd name="T51" fmla="*/ 539 h 881"/>
                <a:gd name="T52" fmla="*/ 359 w 2392"/>
                <a:gd name="T53" fmla="*/ 569 h 881"/>
                <a:gd name="T54" fmla="*/ 234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5 w 2392"/>
                <a:gd name="T65" fmla="*/ 653 h 881"/>
                <a:gd name="T66" fmla="*/ 497 w 2392"/>
                <a:gd name="T67" fmla="*/ 569 h 881"/>
                <a:gd name="T68" fmla="*/ 592 w 2392"/>
                <a:gd name="T69" fmla="*/ 521 h 881"/>
                <a:gd name="T70" fmla="*/ 670 w 2392"/>
                <a:gd name="T71" fmla="*/ 515 h 881"/>
                <a:gd name="T72" fmla="*/ 909 w 2392"/>
                <a:gd name="T73" fmla="*/ 461 h 881"/>
                <a:gd name="T74" fmla="*/ 1196 w 2392"/>
                <a:gd name="T75" fmla="*/ 425 h 881"/>
                <a:gd name="T76" fmla="*/ 1340 w 2392"/>
                <a:gd name="T77" fmla="*/ 461 h 881"/>
                <a:gd name="T78" fmla="*/ 1477 w 2392"/>
                <a:gd name="T79" fmla="*/ 533 h 881"/>
                <a:gd name="T80" fmla="*/ 1495 w 2392"/>
                <a:gd name="T81" fmla="*/ 617 h 881"/>
                <a:gd name="T82" fmla="*/ 1436 w 2392"/>
                <a:gd name="T83" fmla="*/ 653 h 881"/>
                <a:gd name="T84" fmla="*/ 1274 w 2392"/>
                <a:gd name="T85" fmla="*/ 701 h 881"/>
                <a:gd name="T86" fmla="*/ 1160 w 2392"/>
                <a:gd name="T87" fmla="*/ 755 h 881"/>
                <a:gd name="T88" fmla="*/ 1113 w 2392"/>
                <a:gd name="T89" fmla="*/ 809 h 881"/>
                <a:gd name="T90" fmla="*/ 1125 w 2392"/>
                <a:gd name="T91" fmla="*/ 869 h 881"/>
                <a:gd name="T92" fmla="*/ 1154 w 2392"/>
                <a:gd name="T93" fmla="*/ 881 h 881"/>
                <a:gd name="T94" fmla="*/ 1256 w 2392"/>
                <a:gd name="T95" fmla="*/ 869 h 881"/>
                <a:gd name="T96" fmla="*/ 1448 w 2392"/>
                <a:gd name="T97" fmla="*/ 857 h 881"/>
                <a:gd name="T98" fmla="*/ 1501 w 2392"/>
                <a:gd name="T99" fmla="*/ 851 h 881"/>
                <a:gd name="T100" fmla="*/ 1543 w 2392"/>
                <a:gd name="T101" fmla="*/ 833 h 881"/>
                <a:gd name="T102" fmla="*/ 1747 w 2392"/>
                <a:gd name="T103" fmla="*/ 743 h 881"/>
                <a:gd name="T104" fmla="*/ 1878 w 2392"/>
                <a:gd name="T105" fmla="*/ 689 h 881"/>
                <a:gd name="T106" fmla="*/ 1958 w 2392"/>
                <a:gd name="T107" fmla="*/ 581 h 881"/>
                <a:gd name="T108" fmla="*/ 2123 w 2392"/>
                <a:gd name="T109" fmla="*/ 389 h 881"/>
                <a:gd name="T110" fmla="*/ 2297 w 2392"/>
                <a:gd name="T111" fmla="*/ 269 h 881"/>
                <a:gd name="T112" fmla="*/ 2345 w 2392"/>
                <a:gd name="T113" fmla="*/ 239 h 881"/>
                <a:gd name="T114" fmla="*/ 2488 w 2392"/>
                <a:gd name="T115" fmla="*/ 0 h 881"/>
                <a:gd name="T116" fmla="*/ 2398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/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="" xmlns:p14="http://schemas.microsoft.com/office/powerpoint/2010/main" val="320045246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741327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09645017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752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24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1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6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5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3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Relationship Id="rId14" Type="http://schemas.openxmlformats.org/officeDocument/2006/relationships/image" Target="../media/image10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2.xml"/><Relationship Id="rId7" Type="http://schemas.openxmlformats.org/officeDocument/2006/relationships/slideLayout" Target="../slideLayouts/slideLayout146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5.xml"/><Relationship Id="rId11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44.xml"/><Relationship Id="rId10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43.xml"/><Relationship Id="rId9" Type="http://schemas.openxmlformats.org/officeDocument/2006/relationships/slideLayout" Target="../slideLayouts/slideLayout148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3.xml"/><Relationship Id="rId7" Type="http://schemas.openxmlformats.org/officeDocument/2006/relationships/slideLayout" Target="../slideLayouts/slideLayout157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54.xml"/><Relationship Id="rId9" Type="http://schemas.openxmlformats.org/officeDocument/2006/relationships/slideLayout" Target="../slideLayouts/slideLayout159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9.xml"/><Relationship Id="rId13" Type="http://schemas.openxmlformats.org/officeDocument/2006/relationships/slideLayout" Target="../slideLayouts/slideLayout174.xml"/><Relationship Id="rId3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8.xml"/><Relationship Id="rId12" Type="http://schemas.openxmlformats.org/officeDocument/2006/relationships/slideLayout" Target="../slideLayouts/slideLayout173.xml"/><Relationship Id="rId2" Type="http://schemas.openxmlformats.org/officeDocument/2006/relationships/slideLayout" Target="../slideLayouts/slideLayout16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62.xml"/><Relationship Id="rId6" Type="http://schemas.openxmlformats.org/officeDocument/2006/relationships/slideLayout" Target="../slideLayouts/slideLayout167.xml"/><Relationship Id="rId11" Type="http://schemas.openxmlformats.org/officeDocument/2006/relationships/slideLayout" Target="../slideLayouts/slideLayout172.xml"/><Relationship Id="rId5" Type="http://schemas.openxmlformats.org/officeDocument/2006/relationships/slideLayout" Target="../slideLayouts/slideLayout16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65.xml"/><Relationship Id="rId9" Type="http://schemas.openxmlformats.org/officeDocument/2006/relationships/slideLayout" Target="../slideLayouts/slideLayout170.xml"/><Relationship Id="rId1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92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4.xml"/><Relationship Id="rId3" Type="http://schemas.openxmlformats.org/officeDocument/2006/relationships/slideLayout" Target="../slideLayouts/slideLayout199.xml"/><Relationship Id="rId7" Type="http://schemas.openxmlformats.org/officeDocument/2006/relationships/slideLayout" Target="../slideLayouts/slideLayout203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8.xml"/><Relationship Id="rId1" Type="http://schemas.openxmlformats.org/officeDocument/2006/relationships/slideLayout" Target="../slideLayouts/slideLayout197.xml"/><Relationship Id="rId6" Type="http://schemas.openxmlformats.org/officeDocument/2006/relationships/slideLayout" Target="../slideLayouts/slideLayout202.xml"/><Relationship Id="rId11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1.xml"/><Relationship Id="rId10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0.xml"/><Relationship Id="rId9" Type="http://schemas.openxmlformats.org/officeDocument/2006/relationships/slideLayout" Target="../slideLayouts/slideLayout205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210.xml"/><Relationship Id="rId7" Type="http://schemas.openxmlformats.org/officeDocument/2006/relationships/slideLayout" Target="../slideLayouts/slideLayout214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9.xml"/><Relationship Id="rId1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8.xml"/><Relationship Id="rId5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217.xml"/><Relationship Id="rId4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6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5.xml"/><Relationship Id="rId12" Type="http://schemas.openxmlformats.org/officeDocument/2006/relationships/slideLayout" Target="../slideLayouts/slideLayout230.xml"/><Relationship Id="rId2" Type="http://schemas.openxmlformats.org/officeDocument/2006/relationships/slideLayout" Target="../slideLayouts/slideLayout220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19.xml"/><Relationship Id="rId6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229.xml"/><Relationship Id="rId5" Type="http://schemas.openxmlformats.org/officeDocument/2006/relationships/slideLayout" Target="../slideLayouts/slideLayout22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8.xml"/><Relationship Id="rId4" Type="http://schemas.openxmlformats.org/officeDocument/2006/relationships/slideLayout" Target="../slideLayouts/slideLayout222.xml"/><Relationship Id="rId9" Type="http://schemas.openxmlformats.org/officeDocument/2006/relationships/slideLayout" Target="../slideLayouts/slideLayout227.xml"/><Relationship Id="rId14" Type="http://schemas.openxmlformats.org/officeDocument/2006/relationships/image" Target="../media/image4.pn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8.xml"/><Relationship Id="rId13" Type="http://schemas.openxmlformats.org/officeDocument/2006/relationships/slideLayout" Target="../slideLayouts/slideLayout243.xml"/><Relationship Id="rId3" Type="http://schemas.openxmlformats.org/officeDocument/2006/relationships/slideLayout" Target="../slideLayouts/slideLayout233.xml"/><Relationship Id="rId7" Type="http://schemas.openxmlformats.org/officeDocument/2006/relationships/slideLayout" Target="../slideLayouts/slideLayout237.xml"/><Relationship Id="rId12" Type="http://schemas.openxmlformats.org/officeDocument/2006/relationships/slideLayout" Target="../slideLayouts/slideLayout242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232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31.xml"/><Relationship Id="rId6" Type="http://schemas.openxmlformats.org/officeDocument/2006/relationships/slideLayout" Target="../slideLayouts/slideLayout236.xml"/><Relationship Id="rId11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3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40.xml"/><Relationship Id="rId4" Type="http://schemas.openxmlformats.org/officeDocument/2006/relationships/slideLayout" Target="../slideLayouts/slideLayout234.xml"/><Relationship Id="rId9" Type="http://schemas.openxmlformats.org/officeDocument/2006/relationships/slideLayout" Target="../slideLayouts/slideLayout239.xml"/><Relationship Id="rId14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1.xml"/><Relationship Id="rId3" Type="http://schemas.openxmlformats.org/officeDocument/2006/relationships/slideLayout" Target="../slideLayouts/slideLayout246.xml"/><Relationship Id="rId7" Type="http://schemas.openxmlformats.org/officeDocument/2006/relationships/slideLayout" Target="../slideLayouts/slideLayout250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45.xml"/><Relationship Id="rId1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4.xml"/><Relationship Id="rId5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53.xml"/><Relationship Id="rId4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52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2.xml"/><Relationship Id="rId3" Type="http://schemas.openxmlformats.org/officeDocument/2006/relationships/slideLayout" Target="../slideLayouts/slideLayout257.xml"/><Relationship Id="rId7" Type="http://schemas.openxmlformats.org/officeDocument/2006/relationships/slideLayout" Target="../slideLayouts/slideLayout261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56.xml"/><Relationship Id="rId1" Type="http://schemas.openxmlformats.org/officeDocument/2006/relationships/slideLayout" Target="../slideLayouts/slideLayout255.xml"/><Relationship Id="rId6" Type="http://schemas.openxmlformats.org/officeDocument/2006/relationships/slideLayout" Target="../slideLayouts/slideLayout260.xml"/><Relationship Id="rId11" Type="http://schemas.openxmlformats.org/officeDocument/2006/relationships/slideLayout" Target="../slideLayouts/slideLayout265.xml"/><Relationship Id="rId5" Type="http://schemas.openxmlformats.org/officeDocument/2006/relationships/slideLayout" Target="../slideLayouts/slideLayout259.xml"/><Relationship Id="rId10" Type="http://schemas.openxmlformats.org/officeDocument/2006/relationships/slideLayout" Target="../slideLayouts/slideLayout264.xml"/><Relationship Id="rId4" Type="http://schemas.openxmlformats.org/officeDocument/2006/relationships/slideLayout" Target="../slideLayouts/slideLayout258.xml"/><Relationship Id="rId9" Type="http://schemas.openxmlformats.org/officeDocument/2006/relationships/slideLayout" Target="../slideLayouts/slideLayout263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3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268.xml"/><Relationship Id="rId7" Type="http://schemas.openxmlformats.org/officeDocument/2006/relationships/slideLayout" Target="../slideLayouts/slideLayout272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67.xml"/><Relationship Id="rId1" Type="http://schemas.openxmlformats.org/officeDocument/2006/relationships/slideLayout" Target="../slideLayouts/slideLayout266.xml"/><Relationship Id="rId6" Type="http://schemas.openxmlformats.org/officeDocument/2006/relationships/slideLayout" Target="../slideLayouts/slideLayout271.xml"/><Relationship Id="rId11" Type="http://schemas.openxmlformats.org/officeDocument/2006/relationships/slideLayout" Target="../slideLayouts/slideLayout276.xml"/><Relationship Id="rId5" Type="http://schemas.openxmlformats.org/officeDocument/2006/relationships/slideLayout" Target="../slideLayouts/slideLayout270.xml"/><Relationship Id="rId10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9.xml"/><Relationship Id="rId9" Type="http://schemas.openxmlformats.org/officeDocument/2006/relationships/slideLayout" Target="../slideLayouts/slideLayout274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4.xml"/><Relationship Id="rId3" Type="http://schemas.openxmlformats.org/officeDocument/2006/relationships/slideLayout" Target="../slideLayouts/slideLayout279.xml"/><Relationship Id="rId7" Type="http://schemas.openxmlformats.org/officeDocument/2006/relationships/slideLayout" Target="../slideLayouts/slideLayout283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78.xml"/><Relationship Id="rId1" Type="http://schemas.openxmlformats.org/officeDocument/2006/relationships/slideLayout" Target="../slideLayouts/slideLayout277.xml"/><Relationship Id="rId6" Type="http://schemas.openxmlformats.org/officeDocument/2006/relationships/slideLayout" Target="../slideLayouts/slideLayout282.xml"/><Relationship Id="rId11" Type="http://schemas.openxmlformats.org/officeDocument/2006/relationships/slideLayout" Target="../slideLayouts/slideLayout287.xml"/><Relationship Id="rId5" Type="http://schemas.openxmlformats.org/officeDocument/2006/relationships/slideLayout" Target="../slideLayouts/slideLayout281.xml"/><Relationship Id="rId10" Type="http://schemas.openxmlformats.org/officeDocument/2006/relationships/slideLayout" Target="../slideLayouts/slideLayout286.xml"/><Relationship Id="rId4" Type="http://schemas.openxmlformats.org/officeDocument/2006/relationships/slideLayout" Target="../slideLayouts/slideLayout280.xml"/><Relationship Id="rId9" Type="http://schemas.openxmlformats.org/officeDocument/2006/relationships/slideLayout" Target="../slideLayouts/slideLayout285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5.xml"/><Relationship Id="rId13" Type="http://schemas.openxmlformats.org/officeDocument/2006/relationships/vmlDrawing" Target="../drawings/vmlDrawing3.vml"/><Relationship Id="rId3" Type="http://schemas.openxmlformats.org/officeDocument/2006/relationships/slideLayout" Target="../slideLayouts/slideLayout290.xml"/><Relationship Id="rId7" Type="http://schemas.openxmlformats.org/officeDocument/2006/relationships/slideLayout" Target="../slideLayouts/slideLayout294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89.xml"/><Relationship Id="rId1" Type="http://schemas.openxmlformats.org/officeDocument/2006/relationships/slideLayout" Target="../slideLayouts/slideLayout288.xml"/><Relationship Id="rId6" Type="http://schemas.openxmlformats.org/officeDocument/2006/relationships/slideLayout" Target="../slideLayouts/slideLayout293.xml"/><Relationship Id="rId11" Type="http://schemas.openxmlformats.org/officeDocument/2006/relationships/slideLayout" Target="../slideLayouts/slideLayout298.xml"/><Relationship Id="rId5" Type="http://schemas.openxmlformats.org/officeDocument/2006/relationships/slideLayout" Target="../slideLayouts/slideLayout292.xml"/><Relationship Id="rId15" Type="http://schemas.openxmlformats.org/officeDocument/2006/relationships/oleObject" Target="../embeddings/oleObject3.bin"/><Relationship Id="rId10" Type="http://schemas.openxmlformats.org/officeDocument/2006/relationships/slideLayout" Target="../slideLayouts/slideLayout297.xml"/><Relationship Id="rId4" Type="http://schemas.openxmlformats.org/officeDocument/2006/relationships/slideLayout" Target="../slideLayouts/slideLayout291.xml"/><Relationship Id="rId9" Type="http://schemas.openxmlformats.org/officeDocument/2006/relationships/slideLayout" Target="../slideLayouts/slideLayout296.xml"/><Relationship Id="rId14" Type="http://schemas.openxmlformats.org/officeDocument/2006/relationships/image" Target="../media/image10.jpeg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6.xml"/><Relationship Id="rId3" Type="http://schemas.openxmlformats.org/officeDocument/2006/relationships/slideLayout" Target="../slideLayouts/slideLayout301.xml"/><Relationship Id="rId7" Type="http://schemas.openxmlformats.org/officeDocument/2006/relationships/slideLayout" Target="../slideLayouts/slideLayout305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300.xml"/><Relationship Id="rId1" Type="http://schemas.openxmlformats.org/officeDocument/2006/relationships/slideLayout" Target="../slideLayouts/slideLayout299.xml"/><Relationship Id="rId6" Type="http://schemas.openxmlformats.org/officeDocument/2006/relationships/slideLayout" Target="../slideLayouts/slideLayout304.xml"/><Relationship Id="rId11" Type="http://schemas.openxmlformats.org/officeDocument/2006/relationships/slideLayout" Target="../slideLayouts/slideLayout309.xml"/><Relationship Id="rId5" Type="http://schemas.openxmlformats.org/officeDocument/2006/relationships/slideLayout" Target="../slideLayouts/slideLayout303.xml"/><Relationship Id="rId10" Type="http://schemas.openxmlformats.org/officeDocument/2006/relationships/slideLayout" Target="../slideLayouts/slideLayout308.xml"/><Relationship Id="rId4" Type="http://schemas.openxmlformats.org/officeDocument/2006/relationships/slideLayout" Target="../slideLayouts/slideLayout302.xml"/><Relationship Id="rId9" Type="http://schemas.openxmlformats.org/officeDocument/2006/relationships/slideLayout" Target="../slideLayouts/slideLayout307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7.xml"/><Relationship Id="rId3" Type="http://schemas.openxmlformats.org/officeDocument/2006/relationships/slideLayout" Target="../slideLayouts/slideLayout312.xml"/><Relationship Id="rId7" Type="http://schemas.openxmlformats.org/officeDocument/2006/relationships/slideLayout" Target="../slideLayouts/slideLayout316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311.xml"/><Relationship Id="rId1" Type="http://schemas.openxmlformats.org/officeDocument/2006/relationships/slideLayout" Target="../slideLayouts/slideLayout310.xml"/><Relationship Id="rId6" Type="http://schemas.openxmlformats.org/officeDocument/2006/relationships/slideLayout" Target="../slideLayouts/slideLayout315.xml"/><Relationship Id="rId11" Type="http://schemas.openxmlformats.org/officeDocument/2006/relationships/slideLayout" Target="../slideLayouts/slideLayout320.xml"/><Relationship Id="rId5" Type="http://schemas.openxmlformats.org/officeDocument/2006/relationships/slideLayout" Target="../slideLayouts/slideLayout314.xml"/><Relationship Id="rId10" Type="http://schemas.openxmlformats.org/officeDocument/2006/relationships/slideLayout" Target="../slideLayouts/slideLayout319.xml"/><Relationship Id="rId4" Type="http://schemas.openxmlformats.org/officeDocument/2006/relationships/slideLayout" Target="../slideLayouts/slideLayout313.xml"/><Relationship Id="rId9" Type="http://schemas.openxmlformats.org/officeDocument/2006/relationships/slideLayout" Target="../slideLayouts/slideLayout318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8.xml"/><Relationship Id="rId13" Type="http://schemas.openxmlformats.org/officeDocument/2006/relationships/slideLayout" Target="../slideLayouts/slideLayout333.xml"/><Relationship Id="rId18" Type="http://schemas.openxmlformats.org/officeDocument/2006/relationships/image" Target="../media/image13.jpeg"/><Relationship Id="rId3" Type="http://schemas.openxmlformats.org/officeDocument/2006/relationships/slideLayout" Target="../slideLayouts/slideLayout323.xml"/><Relationship Id="rId7" Type="http://schemas.openxmlformats.org/officeDocument/2006/relationships/slideLayout" Target="../slideLayouts/slideLayout327.xml"/><Relationship Id="rId12" Type="http://schemas.openxmlformats.org/officeDocument/2006/relationships/slideLayout" Target="../slideLayouts/slideLayout33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2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321.xml"/><Relationship Id="rId6" Type="http://schemas.openxmlformats.org/officeDocument/2006/relationships/slideLayout" Target="../slideLayouts/slideLayout326.xml"/><Relationship Id="rId11" Type="http://schemas.openxmlformats.org/officeDocument/2006/relationships/slideLayout" Target="../slideLayouts/slideLayout331.xml"/><Relationship Id="rId5" Type="http://schemas.openxmlformats.org/officeDocument/2006/relationships/slideLayout" Target="../slideLayouts/slideLayout325.xml"/><Relationship Id="rId15" Type="http://schemas.openxmlformats.org/officeDocument/2006/relationships/theme" Target="../theme/theme29.xml"/><Relationship Id="rId10" Type="http://schemas.openxmlformats.org/officeDocument/2006/relationships/slideLayout" Target="../slideLayouts/slideLayout330.xml"/><Relationship Id="rId4" Type="http://schemas.openxmlformats.org/officeDocument/2006/relationships/slideLayout" Target="../slideLayouts/slideLayout324.xml"/><Relationship Id="rId9" Type="http://schemas.openxmlformats.org/officeDocument/2006/relationships/slideLayout" Target="../slideLayouts/slideLayout329.xml"/><Relationship Id="rId14" Type="http://schemas.openxmlformats.org/officeDocument/2006/relationships/slideLayout" Target="../slideLayouts/slideLayout3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2.xml"/><Relationship Id="rId3" Type="http://schemas.openxmlformats.org/officeDocument/2006/relationships/slideLayout" Target="../slideLayouts/slideLayout337.xml"/><Relationship Id="rId7" Type="http://schemas.openxmlformats.org/officeDocument/2006/relationships/slideLayout" Target="../slideLayouts/slideLayout341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36.xml"/><Relationship Id="rId1" Type="http://schemas.openxmlformats.org/officeDocument/2006/relationships/slideLayout" Target="../slideLayouts/slideLayout335.xml"/><Relationship Id="rId6" Type="http://schemas.openxmlformats.org/officeDocument/2006/relationships/slideLayout" Target="../slideLayouts/slideLayout340.xml"/><Relationship Id="rId11" Type="http://schemas.openxmlformats.org/officeDocument/2006/relationships/slideLayout" Target="../slideLayouts/slideLayout345.xml"/><Relationship Id="rId5" Type="http://schemas.openxmlformats.org/officeDocument/2006/relationships/slideLayout" Target="../slideLayouts/slideLayout339.xml"/><Relationship Id="rId10" Type="http://schemas.openxmlformats.org/officeDocument/2006/relationships/slideLayout" Target="../slideLayouts/slideLayout344.xml"/><Relationship Id="rId4" Type="http://schemas.openxmlformats.org/officeDocument/2006/relationships/slideLayout" Target="../slideLayouts/slideLayout338.xml"/><Relationship Id="rId9" Type="http://schemas.openxmlformats.org/officeDocument/2006/relationships/slideLayout" Target="../slideLayouts/slideLayout343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3.xml"/><Relationship Id="rId3" Type="http://schemas.openxmlformats.org/officeDocument/2006/relationships/slideLayout" Target="../slideLayouts/slideLayout348.xml"/><Relationship Id="rId7" Type="http://schemas.openxmlformats.org/officeDocument/2006/relationships/slideLayout" Target="../slideLayouts/slideLayout352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47.xml"/><Relationship Id="rId1" Type="http://schemas.openxmlformats.org/officeDocument/2006/relationships/slideLayout" Target="../slideLayouts/slideLayout346.xml"/><Relationship Id="rId6" Type="http://schemas.openxmlformats.org/officeDocument/2006/relationships/slideLayout" Target="../slideLayouts/slideLayout351.xml"/><Relationship Id="rId11" Type="http://schemas.openxmlformats.org/officeDocument/2006/relationships/slideLayout" Target="../slideLayouts/slideLayout356.xml"/><Relationship Id="rId5" Type="http://schemas.openxmlformats.org/officeDocument/2006/relationships/slideLayout" Target="../slideLayouts/slideLayout350.xml"/><Relationship Id="rId10" Type="http://schemas.openxmlformats.org/officeDocument/2006/relationships/slideLayout" Target="../slideLayouts/slideLayout355.xml"/><Relationship Id="rId4" Type="http://schemas.openxmlformats.org/officeDocument/2006/relationships/slideLayout" Target="../slideLayouts/slideLayout349.xml"/><Relationship Id="rId9" Type="http://schemas.openxmlformats.org/officeDocument/2006/relationships/slideLayout" Target="../slideLayouts/slideLayout354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4.xml"/><Relationship Id="rId3" Type="http://schemas.openxmlformats.org/officeDocument/2006/relationships/slideLayout" Target="../slideLayouts/slideLayout359.xml"/><Relationship Id="rId7" Type="http://schemas.openxmlformats.org/officeDocument/2006/relationships/slideLayout" Target="../slideLayouts/slideLayout363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58.xml"/><Relationship Id="rId1" Type="http://schemas.openxmlformats.org/officeDocument/2006/relationships/slideLayout" Target="../slideLayouts/slideLayout357.xml"/><Relationship Id="rId6" Type="http://schemas.openxmlformats.org/officeDocument/2006/relationships/slideLayout" Target="../slideLayouts/slideLayout362.xml"/><Relationship Id="rId11" Type="http://schemas.openxmlformats.org/officeDocument/2006/relationships/slideLayout" Target="../slideLayouts/slideLayout367.xml"/><Relationship Id="rId5" Type="http://schemas.openxmlformats.org/officeDocument/2006/relationships/slideLayout" Target="../slideLayouts/slideLayout361.xml"/><Relationship Id="rId10" Type="http://schemas.openxmlformats.org/officeDocument/2006/relationships/slideLayout" Target="../slideLayouts/slideLayout366.xml"/><Relationship Id="rId4" Type="http://schemas.openxmlformats.org/officeDocument/2006/relationships/slideLayout" Target="../slideLayouts/slideLayout360.xml"/><Relationship Id="rId9" Type="http://schemas.openxmlformats.org/officeDocument/2006/relationships/slideLayout" Target="../slideLayouts/slideLayout365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5.xml"/><Relationship Id="rId3" Type="http://schemas.openxmlformats.org/officeDocument/2006/relationships/slideLayout" Target="../slideLayouts/slideLayout370.xml"/><Relationship Id="rId7" Type="http://schemas.openxmlformats.org/officeDocument/2006/relationships/slideLayout" Target="../slideLayouts/slideLayout374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69.xml"/><Relationship Id="rId1" Type="http://schemas.openxmlformats.org/officeDocument/2006/relationships/slideLayout" Target="../slideLayouts/slideLayout368.xml"/><Relationship Id="rId6" Type="http://schemas.openxmlformats.org/officeDocument/2006/relationships/slideLayout" Target="../slideLayouts/slideLayout373.xml"/><Relationship Id="rId11" Type="http://schemas.openxmlformats.org/officeDocument/2006/relationships/slideLayout" Target="../slideLayouts/slideLayout378.xml"/><Relationship Id="rId5" Type="http://schemas.openxmlformats.org/officeDocument/2006/relationships/slideLayout" Target="../slideLayouts/slideLayout372.xml"/><Relationship Id="rId10" Type="http://schemas.openxmlformats.org/officeDocument/2006/relationships/slideLayout" Target="../slideLayouts/slideLayout377.xml"/><Relationship Id="rId4" Type="http://schemas.openxmlformats.org/officeDocument/2006/relationships/slideLayout" Target="../slideLayouts/slideLayout371.xml"/><Relationship Id="rId9" Type="http://schemas.openxmlformats.org/officeDocument/2006/relationships/slideLayout" Target="../slideLayouts/slideLayout376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theme" Target="../theme/theme34.xml"/><Relationship Id="rId2" Type="http://schemas.openxmlformats.org/officeDocument/2006/relationships/slideLayout" Target="../slideLayouts/slideLayout380.xml"/><Relationship Id="rId1" Type="http://schemas.openxmlformats.org/officeDocument/2006/relationships/slideLayout" Target="../slideLayouts/slideLayout37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8.xml"/><Relationship Id="rId13" Type="http://schemas.openxmlformats.org/officeDocument/2006/relationships/slideLayout" Target="../slideLayouts/slideLayout393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383.xml"/><Relationship Id="rId7" Type="http://schemas.openxmlformats.org/officeDocument/2006/relationships/slideLayout" Target="../slideLayouts/slideLayout387.xml"/><Relationship Id="rId12" Type="http://schemas.openxmlformats.org/officeDocument/2006/relationships/slideLayout" Target="../slideLayouts/slideLayout392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38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81.xml"/><Relationship Id="rId6" Type="http://schemas.openxmlformats.org/officeDocument/2006/relationships/slideLayout" Target="../slideLayouts/slideLayout386.xml"/><Relationship Id="rId11" Type="http://schemas.openxmlformats.org/officeDocument/2006/relationships/slideLayout" Target="../slideLayouts/slideLayout391.xml"/><Relationship Id="rId5" Type="http://schemas.openxmlformats.org/officeDocument/2006/relationships/slideLayout" Target="../slideLayouts/slideLayout385.xml"/><Relationship Id="rId15" Type="http://schemas.openxmlformats.org/officeDocument/2006/relationships/theme" Target="../theme/theme35.xml"/><Relationship Id="rId10" Type="http://schemas.openxmlformats.org/officeDocument/2006/relationships/slideLayout" Target="../slideLayouts/slideLayout390.xml"/><Relationship Id="rId4" Type="http://schemas.openxmlformats.org/officeDocument/2006/relationships/slideLayout" Target="../slideLayouts/slideLayout384.xml"/><Relationship Id="rId9" Type="http://schemas.openxmlformats.org/officeDocument/2006/relationships/slideLayout" Target="../slideLayouts/slideLayout389.xml"/><Relationship Id="rId14" Type="http://schemas.openxmlformats.org/officeDocument/2006/relationships/slideLayout" Target="../slideLayouts/slideLayout394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2.xml"/><Relationship Id="rId3" Type="http://schemas.openxmlformats.org/officeDocument/2006/relationships/slideLayout" Target="../slideLayouts/slideLayout397.xml"/><Relationship Id="rId7" Type="http://schemas.openxmlformats.org/officeDocument/2006/relationships/slideLayout" Target="../slideLayouts/slideLayout401.xml"/><Relationship Id="rId12" Type="http://schemas.openxmlformats.org/officeDocument/2006/relationships/theme" Target="../theme/theme36.xml"/><Relationship Id="rId2" Type="http://schemas.openxmlformats.org/officeDocument/2006/relationships/slideLayout" Target="../slideLayouts/slideLayout396.xml"/><Relationship Id="rId1" Type="http://schemas.openxmlformats.org/officeDocument/2006/relationships/slideLayout" Target="../slideLayouts/slideLayout395.xml"/><Relationship Id="rId6" Type="http://schemas.openxmlformats.org/officeDocument/2006/relationships/slideLayout" Target="../slideLayouts/slideLayout400.xml"/><Relationship Id="rId11" Type="http://schemas.openxmlformats.org/officeDocument/2006/relationships/slideLayout" Target="../slideLayouts/slideLayout405.xml"/><Relationship Id="rId5" Type="http://schemas.openxmlformats.org/officeDocument/2006/relationships/slideLayout" Target="../slideLayouts/slideLayout399.xml"/><Relationship Id="rId10" Type="http://schemas.openxmlformats.org/officeDocument/2006/relationships/slideLayout" Target="../slideLayouts/slideLayout404.xml"/><Relationship Id="rId4" Type="http://schemas.openxmlformats.org/officeDocument/2006/relationships/slideLayout" Target="../slideLayouts/slideLayout398.xml"/><Relationship Id="rId9" Type="http://schemas.openxmlformats.org/officeDocument/2006/relationships/slideLayout" Target="../slideLayouts/slideLayout403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3.xml"/><Relationship Id="rId3" Type="http://schemas.openxmlformats.org/officeDocument/2006/relationships/slideLayout" Target="../slideLayouts/slideLayout408.xml"/><Relationship Id="rId7" Type="http://schemas.openxmlformats.org/officeDocument/2006/relationships/slideLayout" Target="../slideLayouts/slideLayout412.xml"/><Relationship Id="rId12" Type="http://schemas.openxmlformats.org/officeDocument/2006/relationships/theme" Target="../theme/theme37.xml"/><Relationship Id="rId2" Type="http://schemas.openxmlformats.org/officeDocument/2006/relationships/slideLayout" Target="../slideLayouts/slideLayout407.xml"/><Relationship Id="rId1" Type="http://schemas.openxmlformats.org/officeDocument/2006/relationships/slideLayout" Target="../slideLayouts/slideLayout406.xml"/><Relationship Id="rId6" Type="http://schemas.openxmlformats.org/officeDocument/2006/relationships/slideLayout" Target="../slideLayouts/slideLayout411.xml"/><Relationship Id="rId11" Type="http://schemas.openxmlformats.org/officeDocument/2006/relationships/slideLayout" Target="../slideLayouts/slideLayout416.xml"/><Relationship Id="rId5" Type="http://schemas.openxmlformats.org/officeDocument/2006/relationships/slideLayout" Target="../slideLayouts/slideLayout410.xml"/><Relationship Id="rId10" Type="http://schemas.openxmlformats.org/officeDocument/2006/relationships/slideLayout" Target="../slideLayouts/slideLayout415.xml"/><Relationship Id="rId4" Type="http://schemas.openxmlformats.org/officeDocument/2006/relationships/slideLayout" Target="../slideLayouts/slideLayout409.xml"/><Relationship Id="rId9" Type="http://schemas.openxmlformats.org/officeDocument/2006/relationships/slideLayout" Target="../slideLayouts/slideLayout414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4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419.xml"/><Relationship Id="rId7" Type="http://schemas.openxmlformats.org/officeDocument/2006/relationships/slideLayout" Target="../slideLayouts/slideLayout423.xml"/><Relationship Id="rId12" Type="http://schemas.openxmlformats.org/officeDocument/2006/relationships/theme" Target="../theme/theme38.xml"/><Relationship Id="rId2" Type="http://schemas.openxmlformats.org/officeDocument/2006/relationships/slideLayout" Target="../slideLayouts/slideLayout418.xml"/><Relationship Id="rId1" Type="http://schemas.openxmlformats.org/officeDocument/2006/relationships/slideLayout" Target="../slideLayouts/slideLayout417.xml"/><Relationship Id="rId6" Type="http://schemas.openxmlformats.org/officeDocument/2006/relationships/slideLayout" Target="../slideLayouts/slideLayout422.xml"/><Relationship Id="rId11" Type="http://schemas.openxmlformats.org/officeDocument/2006/relationships/slideLayout" Target="../slideLayouts/slideLayout427.xml"/><Relationship Id="rId5" Type="http://schemas.openxmlformats.org/officeDocument/2006/relationships/slideLayout" Target="../slideLayouts/slideLayout421.xml"/><Relationship Id="rId10" Type="http://schemas.openxmlformats.org/officeDocument/2006/relationships/slideLayout" Target="../slideLayouts/slideLayout426.xml"/><Relationship Id="rId4" Type="http://schemas.openxmlformats.org/officeDocument/2006/relationships/slideLayout" Target="../slideLayouts/slideLayout420.xml"/><Relationship Id="rId9" Type="http://schemas.openxmlformats.org/officeDocument/2006/relationships/slideLayout" Target="../slideLayouts/slideLayout425.xml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5.xml"/><Relationship Id="rId3" Type="http://schemas.openxmlformats.org/officeDocument/2006/relationships/slideLayout" Target="../slideLayouts/slideLayout430.xml"/><Relationship Id="rId7" Type="http://schemas.openxmlformats.org/officeDocument/2006/relationships/slideLayout" Target="../slideLayouts/slideLayout434.xml"/><Relationship Id="rId12" Type="http://schemas.openxmlformats.org/officeDocument/2006/relationships/theme" Target="../theme/theme39.xml"/><Relationship Id="rId2" Type="http://schemas.openxmlformats.org/officeDocument/2006/relationships/slideLayout" Target="../slideLayouts/slideLayout429.xml"/><Relationship Id="rId1" Type="http://schemas.openxmlformats.org/officeDocument/2006/relationships/slideLayout" Target="../slideLayouts/slideLayout428.xml"/><Relationship Id="rId6" Type="http://schemas.openxmlformats.org/officeDocument/2006/relationships/slideLayout" Target="../slideLayouts/slideLayout433.xml"/><Relationship Id="rId11" Type="http://schemas.openxmlformats.org/officeDocument/2006/relationships/slideLayout" Target="../slideLayouts/slideLayout438.xml"/><Relationship Id="rId5" Type="http://schemas.openxmlformats.org/officeDocument/2006/relationships/slideLayout" Target="../slideLayouts/slideLayout432.xml"/><Relationship Id="rId10" Type="http://schemas.openxmlformats.org/officeDocument/2006/relationships/slideLayout" Target="../slideLayouts/slideLayout437.xml"/><Relationship Id="rId4" Type="http://schemas.openxmlformats.org/officeDocument/2006/relationships/slideLayout" Target="../slideLayouts/slideLayout431.xml"/><Relationship Id="rId9" Type="http://schemas.openxmlformats.org/officeDocument/2006/relationships/slideLayout" Target="../slideLayouts/slideLayout4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6.xml"/><Relationship Id="rId13" Type="http://schemas.openxmlformats.org/officeDocument/2006/relationships/vmlDrawing" Target="../drawings/vmlDrawing5.vml"/><Relationship Id="rId3" Type="http://schemas.openxmlformats.org/officeDocument/2006/relationships/slideLayout" Target="../slideLayouts/slideLayout441.xml"/><Relationship Id="rId7" Type="http://schemas.openxmlformats.org/officeDocument/2006/relationships/slideLayout" Target="../slideLayouts/slideLayout445.xml"/><Relationship Id="rId12" Type="http://schemas.openxmlformats.org/officeDocument/2006/relationships/theme" Target="../theme/theme40.xml"/><Relationship Id="rId2" Type="http://schemas.openxmlformats.org/officeDocument/2006/relationships/slideLayout" Target="../slideLayouts/slideLayout440.xml"/><Relationship Id="rId1" Type="http://schemas.openxmlformats.org/officeDocument/2006/relationships/slideLayout" Target="../slideLayouts/slideLayout439.xml"/><Relationship Id="rId6" Type="http://schemas.openxmlformats.org/officeDocument/2006/relationships/slideLayout" Target="../slideLayouts/slideLayout444.xml"/><Relationship Id="rId11" Type="http://schemas.openxmlformats.org/officeDocument/2006/relationships/slideLayout" Target="../slideLayouts/slideLayout449.xml"/><Relationship Id="rId5" Type="http://schemas.openxmlformats.org/officeDocument/2006/relationships/slideLayout" Target="../slideLayouts/slideLayout443.xml"/><Relationship Id="rId15" Type="http://schemas.openxmlformats.org/officeDocument/2006/relationships/oleObject" Target="../embeddings/oleObject5.bin"/><Relationship Id="rId10" Type="http://schemas.openxmlformats.org/officeDocument/2006/relationships/slideLayout" Target="../slideLayouts/slideLayout448.xml"/><Relationship Id="rId4" Type="http://schemas.openxmlformats.org/officeDocument/2006/relationships/slideLayout" Target="../slideLayouts/slideLayout442.xml"/><Relationship Id="rId9" Type="http://schemas.openxmlformats.org/officeDocument/2006/relationships/slideLayout" Target="../slideLayouts/slideLayout447.xml"/><Relationship Id="rId14" Type="http://schemas.openxmlformats.org/officeDocument/2006/relationships/image" Target="../media/image10.jpeg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7.xml"/><Relationship Id="rId3" Type="http://schemas.openxmlformats.org/officeDocument/2006/relationships/slideLayout" Target="../slideLayouts/slideLayout452.xml"/><Relationship Id="rId7" Type="http://schemas.openxmlformats.org/officeDocument/2006/relationships/slideLayout" Target="../slideLayouts/slideLayout456.xml"/><Relationship Id="rId12" Type="http://schemas.openxmlformats.org/officeDocument/2006/relationships/theme" Target="../theme/theme41.xml"/><Relationship Id="rId2" Type="http://schemas.openxmlformats.org/officeDocument/2006/relationships/slideLayout" Target="../slideLayouts/slideLayout451.xml"/><Relationship Id="rId1" Type="http://schemas.openxmlformats.org/officeDocument/2006/relationships/slideLayout" Target="../slideLayouts/slideLayout450.xml"/><Relationship Id="rId6" Type="http://schemas.openxmlformats.org/officeDocument/2006/relationships/slideLayout" Target="../slideLayouts/slideLayout455.xml"/><Relationship Id="rId11" Type="http://schemas.openxmlformats.org/officeDocument/2006/relationships/slideLayout" Target="../slideLayouts/slideLayout460.xml"/><Relationship Id="rId5" Type="http://schemas.openxmlformats.org/officeDocument/2006/relationships/slideLayout" Target="../slideLayouts/slideLayout454.xml"/><Relationship Id="rId10" Type="http://schemas.openxmlformats.org/officeDocument/2006/relationships/slideLayout" Target="../slideLayouts/slideLayout459.xml"/><Relationship Id="rId4" Type="http://schemas.openxmlformats.org/officeDocument/2006/relationships/slideLayout" Target="../slideLayouts/slideLayout453.xml"/><Relationship Id="rId9" Type="http://schemas.openxmlformats.org/officeDocument/2006/relationships/slideLayout" Target="../slideLayouts/slideLayout458.xml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8.xml"/><Relationship Id="rId3" Type="http://schemas.openxmlformats.org/officeDocument/2006/relationships/slideLayout" Target="../slideLayouts/slideLayout463.xml"/><Relationship Id="rId7" Type="http://schemas.openxmlformats.org/officeDocument/2006/relationships/slideLayout" Target="../slideLayouts/slideLayout467.xml"/><Relationship Id="rId12" Type="http://schemas.openxmlformats.org/officeDocument/2006/relationships/theme" Target="../theme/theme42.xml"/><Relationship Id="rId2" Type="http://schemas.openxmlformats.org/officeDocument/2006/relationships/slideLayout" Target="../slideLayouts/slideLayout462.xml"/><Relationship Id="rId1" Type="http://schemas.openxmlformats.org/officeDocument/2006/relationships/slideLayout" Target="../slideLayouts/slideLayout461.xml"/><Relationship Id="rId6" Type="http://schemas.openxmlformats.org/officeDocument/2006/relationships/slideLayout" Target="../slideLayouts/slideLayout466.xml"/><Relationship Id="rId11" Type="http://schemas.openxmlformats.org/officeDocument/2006/relationships/slideLayout" Target="../slideLayouts/slideLayout471.xml"/><Relationship Id="rId5" Type="http://schemas.openxmlformats.org/officeDocument/2006/relationships/slideLayout" Target="../slideLayouts/slideLayout465.xml"/><Relationship Id="rId10" Type="http://schemas.openxmlformats.org/officeDocument/2006/relationships/slideLayout" Target="../slideLayouts/slideLayout470.xml"/><Relationship Id="rId4" Type="http://schemas.openxmlformats.org/officeDocument/2006/relationships/slideLayout" Target="../slideLayouts/slideLayout464.xml"/><Relationship Id="rId9" Type="http://schemas.openxmlformats.org/officeDocument/2006/relationships/slideLayout" Target="../slideLayouts/slideLayout46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73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DC0EDBDD-DF76-4725-BD15-C6676EE777E0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pic>
        <p:nvPicPr>
          <p:cNvPr id="5" name="Picture 1060" descr="BackGround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ja-JP" sz="1200"/>
              <a:t>©</a:t>
            </a:r>
            <a:r>
              <a:rPr lang="en-US" altLang="ja-JP" sz="1000"/>
              <a:t> FPT SOFTWARE – TRAINING MATERIAL – Internal use</a:t>
            </a:r>
          </a:p>
        </p:txBody>
      </p:sp>
      <p:sp>
        <p:nvSpPr>
          <p:cNvPr id="7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ja-JP" sz="1000"/>
              <a:t>04e-BM/NS/HDCV/FSOFT v2/3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60" descr="BackGround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ja-JP" sz="1200"/>
              <a:t>©</a:t>
            </a:r>
            <a:r>
              <a:rPr lang="en-US" altLang="ja-JP" sz="1000"/>
              <a:t> FPT SOFTWARE – TRAINING MATERIAL – Internal use</a:t>
            </a: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ja-JP" sz="1000"/>
              <a:t>04e-BM/NS/HDCV/FSOFT v2/3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CCFF66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19" r:id="rId14"/>
    <p:sldLayoutId id="2147483722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Logo SE A4 Blan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US" altLang="ja-JP" sz="800" smtClean="0"/>
              <a:t>Schneider Electric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9A7E7E06-1658-4873-BD60-03BD9741CD95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1631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93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53200"/>
            <a:ext cx="38100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1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431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1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F3C7BB17-07A6-42C4-BBF1-E3A69BAF4EC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152400"/>
          </a:xfrm>
          <a:prstGeom prst="rect">
            <a:avLst/>
          </a:prstGeom>
          <a:solidFill>
            <a:srgbClr val="7DFA60">
              <a:alpha val="47058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52400" y="76200"/>
          <a:ext cx="838200" cy="830263"/>
        </p:xfrm>
        <a:graphic>
          <a:graphicData uri="http://schemas.openxmlformats.org/presentationml/2006/ole">
            <p:oleObj spid="_x0000_s1026" name="CorelDRAW" r:id="rId15" imgW="6773760" imgH="670644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kumimoji="1" sz="2800">
          <a:solidFill>
            <a:schemeClr val="tx1"/>
          </a:solidFill>
          <a:latin typeface="+mn-lt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kumimoji="1" sz="2000">
          <a:solidFill>
            <a:schemeClr val="tx1"/>
          </a:solidFill>
          <a:latin typeface="+mn-lt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332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/>
              </a:p>
            </p:txBody>
          </p:sp>
          <p:sp>
            <p:nvSpPr>
              <p:cNvPr id="1332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ja-JP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3322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/>
              </a:p>
            </p:txBody>
          </p:sp>
          <p:sp>
            <p:nvSpPr>
              <p:cNvPr id="13323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/>
              </a:p>
            </p:txBody>
          </p:sp>
        </p:grpSp>
      </p:grpSp>
      <p:sp>
        <p:nvSpPr>
          <p:cNvPr id="1331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331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28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8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8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kumimoji="0" sz="2600" b="1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1C3DCFB7-A0D8-420E-B291-50989D199F9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DC0EDBDD-DF76-4725-BD15-C6676EE777E0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pic>
        <p:nvPicPr>
          <p:cNvPr id="5" name="Picture 1060" descr="BackGround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ja-JP" sz="1200"/>
              <a:t>©</a:t>
            </a:r>
            <a:r>
              <a:rPr lang="en-US" altLang="ja-JP" sz="1000"/>
              <a:t> FPT SOFTWARE – TRAINING MATERIAL – Internal use</a:t>
            </a:r>
          </a:p>
        </p:txBody>
      </p:sp>
      <p:sp>
        <p:nvSpPr>
          <p:cNvPr id="7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ja-JP" sz="1000"/>
              <a:t>04e-BM/NS/HDCV/FSOFT v2/3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60" descr="BackGround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ja-JP" sz="1200"/>
              <a:t>©</a:t>
            </a:r>
            <a:r>
              <a:rPr lang="en-US" altLang="ja-JP" sz="1000"/>
              <a:t> FPT SOFTWARE – TRAINING MATERIAL – Internal use</a:t>
            </a: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ja-JP" sz="1000"/>
              <a:t>04e-BM/NS/HDCV/FSOFT v2/3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CCFF66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F42ECDC4-9611-4B6A-8D57-EB0C27C54D6B}" type="slidenum">
              <a:rPr kumimoji="0" lang="fr-FR" altLang="ja-JP" sz="800" smtClean="0">
                <a:latin typeface="SEOptimist"/>
              </a:rPr>
              <a:pPr>
                <a:defRPr/>
              </a:pPr>
              <a:t>‹#›</a:t>
            </a:fld>
            <a:endParaRPr kumimoji="0" lang="fr-FR" altLang="ja-JP" sz="800" smtClean="0">
              <a:latin typeface="SEOptimist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pour modifier les styles du texte du masque</a:t>
            </a:r>
          </a:p>
          <a:p>
            <a:pPr lvl="1"/>
            <a:r>
              <a:rPr lang="en-GB" altLang="zh-TW" smtClean="0"/>
              <a:t>Deuxième niveau</a:t>
            </a:r>
          </a:p>
          <a:p>
            <a:pPr lvl="2"/>
            <a:r>
              <a:rPr lang="en-GB" altLang="zh-TW" smtClean="0"/>
              <a:t>Troisième niveau</a:t>
            </a:r>
          </a:p>
          <a:p>
            <a:pPr lvl="3"/>
            <a:r>
              <a:rPr lang="en-GB" altLang="zh-TW" smtClean="0"/>
              <a:t>Quatrième niveau</a:t>
            </a:r>
          </a:p>
          <a:p>
            <a:pPr lvl="4"/>
            <a:r>
              <a:rPr lang="en-GB" altLang="zh-TW" smtClean="0"/>
              <a:t>Cinquième niveau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et modifiez le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SEOptimist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SEOptimist" pitchFamily="50" charset="0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18EA0342-F9CF-4A14-9E5B-3830C515C0D7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D448EAED-FD51-4323-B105-DAE3CE47353A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smtClean="0">
                <a:ea typeface="PMingLiU" pitchFamily="18" charset="-120"/>
              </a:rPr>
              <a:t>Schneider Electric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24E88B38-D794-46ED-B642-46CC5DE2FE9B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325563" y="6577013"/>
            <a:ext cx="113823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smtClean="0">
                <a:ea typeface="PMingLiU" pitchFamily="18" charset="-120"/>
              </a:rPr>
              <a:t>- Division - Name – Date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F42ECDC4-9611-4B6A-8D57-EB0C27C54D6B}" type="slidenum">
              <a:rPr kumimoji="0" lang="fr-FR" altLang="ja-JP" sz="800" smtClean="0">
                <a:latin typeface="SEOptimist"/>
              </a:rPr>
              <a:pPr>
                <a:defRPr/>
              </a:pPr>
              <a:t>‹#›</a:t>
            </a:fld>
            <a:endParaRPr kumimoji="0" lang="fr-FR" altLang="ja-JP" sz="800" smtClean="0">
              <a:latin typeface="SEOptimist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pour modifier les styles du texte du masque</a:t>
            </a:r>
          </a:p>
          <a:p>
            <a:pPr lvl="1"/>
            <a:r>
              <a:rPr lang="en-GB" altLang="zh-TW" smtClean="0"/>
              <a:t>Deuxième niveau</a:t>
            </a:r>
          </a:p>
          <a:p>
            <a:pPr lvl="2"/>
            <a:r>
              <a:rPr lang="en-GB" altLang="zh-TW" smtClean="0"/>
              <a:t>Troisième niveau</a:t>
            </a:r>
          </a:p>
          <a:p>
            <a:pPr lvl="3"/>
            <a:r>
              <a:rPr lang="en-GB" altLang="zh-TW" smtClean="0"/>
              <a:t>Quatrième niveau</a:t>
            </a:r>
          </a:p>
          <a:p>
            <a:pPr lvl="4"/>
            <a:r>
              <a:rPr lang="en-GB" altLang="zh-TW" smtClean="0"/>
              <a:t>Cinquième niveau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et modifiez le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SEOptimist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SEOptimist" pitchFamily="50" charset="0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2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81750"/>
            <a:ext cx="1295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82C85054-8C69-4F66-A5D2-94D20F8CF3A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0A8A1465-60C4-41FA-884E-82C3586E817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pic>
        <p:nvPicPr>
          <p:cNvPr id="7177" name="Picture 10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  <p:sldLayoutId id="214748399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14FD86C4-3143-4373-83E0-0AA3484F1ACC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CB93C00E-DF5A-4FCF-916A-7DC95476ED6B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95325" y="65532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/>
              <a:t>Chiến lược phát triển Doanh nghiệp vừa và nhỏ Việt Nam – Viet SME strategy for development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Logo SE A4 Blan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US" altLang="ja-JP" sz="800" smtClean="0"/>
              <a:t>Schneider Electric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9A7E7E06-1658-4873-BD60-03BD9741CD95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1631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93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53200"/>
            <a:ext cx="38100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1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431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1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F3C7BB17-07A6-42C4-BBF1-E3A69BAF4EC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152400"/>
          </a:xfrm>
          <a:prstGeom prst="rect">
            <a:avLst/>
          </a:prstGeom>
          <a:solidFill>
            <a:srgbClr val="7DFA60">
              <a:alpha val="47058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52400" y="76200"/>
          <a:ext cx="838200" cy="830263"/>
        </p:xfrm>
        <a:graphic>
          <a:graphicData uri="http://schemas.openxmlformats.org/presentationml/2006/ole">
            <p:oleObj spid="_x0000_s3074" name="CorelDRAW" r:id="rId15" imgW="6773760" imgH="670644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kumimoji="1" sz="2800">
          <a:solidFill>
            <a:schemeClr val="tx1"/>
          </a:solidFill>
          <a:latin typeface="+mn-lt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kumimoji="1" sz="2000">
          <a:solidFill>
            <a:schemeClr val="tx1"/>
          </a:solidFill>
          <a:latin typeface="+mn-lt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332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/>
              </a:p>
            </p:txBody>
          </p:sp>
          <p:sp>
            <p:nvSpPr>
              <p:cNvPr id="1332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ja-JP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3322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/>
              </a:p>
            </p:txBody>
          </p:sp>
          <p:sp>
            <p:nvSpPr>
              <p:cNvPr id="13323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/>
              </a:p>
            </p:txBody>
          </p:sp>
        </p:grpSp>
      </p:grpSp>
      <p:sp>
        <p:nvSpPr>
          <p:cNvPr id="1331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331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28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8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8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kumimoji="0" sz="2600" b="1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1C3DCFB7-A0D8-420E-B291-50989D199F9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6D7A86BA-9DBC-4C79-B5C5-95A6133F4915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pic>
        <p:nvPicPr>
          <p:cNvPr id="1029" name="Picture 1060" descr="BackGround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200" dirty="0"/>
              <a:t>©</a:t>
            </a:r>
            <a:r>
              <a:rPr lang="en-US" altLang="ja-JP" sz="1000" dirty="0"/>
              <a:t> FPT SOFTWARE – TRAINING MATERIAL – Internal use</a:t>
            </a:r>
          </a:p>
        </p:txBody>
      </p:sp>
      <p:sp>
        <p:nvSpPr>
          <p:cNvPr id="7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000" dirty="0"/>
              <a:t>04e-BM/NS/HDCV/FSOFT v2/3</a:t>
            </a:r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60" descr="BackGround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200" dirty="0"/>
              <a:t>©</a:t>
            </a:r>
            <a:r>
              <a:rPr lang="en-US" altLang="ja-JP" sz="1000" dirty="0"/>
              <a:t> FPT SOFTWARE – TRAINING MATERIAL – Internal use</a:t>
            </a: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000" dirty="0"/>
              <a:t>04e-BM/NS/HDCV/FSOFT v2/3</a:t>
            </a:r>
          </a:p>
        </p:txBody>
      </p:sp>
      <p:pic>
        <p:nvPicPr>
          <p:cNvPr id="1036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52"/>
          <p:cNvSpPr>
            <a:spLocks noChangeArrowheads="1"/>
          </p:cNvSpPr>
          <p:nvPr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endParaRPr kumimoji="0" lang="en-US" altLang="ja-JP" sz="1400" dirty="0" smtClean="0">
              <a:ea typeface="ＭＳ Ｐゴシック" pitchFamily="50" charset="-128"/>
            </a:endParaRPr>
          </a:p>
        </p:txBody>
      </p:sp>
      <p:sp>
        <p:nvSpPr>
          <p:cNvPr id="14" name="Rectangle 1053"/>
          <p:cNvSpPr>
            <a:spLocks noChangeArrowheads="1"/>
          </p:cNvSpPr>
          <p:nvPr/>
        </p:nvSpPr>
        <p:spPr bwMode="auto">
          <a:xfrm>
            <a:off x="141288" y="6553200"/>
            <a:ext cx="2982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r>
              <a:rPr kumimoji="0" lang="ja-JP" altLang="en-US" sz="120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</a:rPr>
              <a:t>© </a:t>
            </a:r>
            <a:r>
              <a:rPr kumimoji="0" lang="en-US" altLang="ja-JP" sz="120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</a:rPr>
              <a:t>Copyright 2006 FPT Software</a:t>
            </a:r>
          </a:p>
        </p:txBody>
      </p:sp>
      <p:sp>
        <p:nvSpPr>
          <p:cNvPr id="15" name="Rectangle 1054"/>
          <p:cNvSpPr>
            <a:spLocks noChangeArrowheads="1"/>
          </p:cNvSpPr>
          <p:nvPr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endParaRPr kumimoji="0" lang="en-US" altLang="ja-JP" sz="1400" dirty="0" smtClean="0">
              <a:ea typeface="ＭＳ Ｐゴシック" pitchFamily="50" charset="-128"/>
            </a:endParaRPr>
          </a:p>
        </p:txBody>
      </p:sp>
      <p:sp>
        <p:nvSpPr>
          <p:cNvPr id="16" name="Rectangle 1055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kumimoji="0" lang="en-US" altLang="en-US" sz="1400" dirty="0" smtClean="0">
              <a:latin typeface="Arial" charset="0"/>
            </a:endParaRPr>
          </a:p>
        </p:txBody>
      </p:sp>
      <p:sp>
        <p:nvSpPr>
          <p:cNvPr id="17" name="Rectangle 1056"/>
          <p:cNvSpPr>
            <a:spLocks noChangeArrowheads="1"/>
          </p:cNvSpPr>
          <p:nvPr/>
        </p:nvSpPr>
        <p:spPr bwMode="auto">
          <a:xfrm>
            <a:off x="2362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469FAB01-BE65-4797-8CFA-BB8D416ADECA}" type="slidenum">
              <a:rPr kumimoji="0" lang="en-US" altLang="en-US" sz="1000" smtClean="0">
                <a:latin typeface="Arial" charset="0"/>
              </a:rPr>
              <a:pPr algn="r" eaLnBrk="1" hangingPunct="1">
                <a:defRPr/>
              </a:pPr>
              <a:t>‹#›</a:t>
            </a:fld>
            <a:endParaRPr kumimoji="0" lang="en-US" altLang="en-US" sz="1000" dirty="0" smtClean="0">
              <a:latin typeface="Arial" charset="0"/>
            </a:endParaRPr>
          </a:p>
        </p:txBody>
      </p:sp>
      <p:sp>
        <p:nvSpPr>
          <p:cNvPr id="1042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9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0" lang="en-US" altLang="en-US" sz="1200" dirty="0" smtClean="0">
                <a:latin typeface="Arial" charset="0"/>
              </a:rPr>
              <a:t>©</a:t>
            </a:r>
            <a:r>
              <a:rPr kumimoji="0" lang="en-US" altLang="en-US" sz="1000" dirty="0" smtClean="0">
                <a:latin typeface="Arial" charset="0"/>
              </a:rPr>
              <a:t> FPT SOFTWARE – TRAINING MATERIAL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 – Int</a:t>
            </a:r>
            <a:r>
              <a:rPr kumimoji="0" lang="en-US" altLang="en-US" sz="1000" dirty="0" smtClean="0">
                <a:latin typeface="Arial" charset="0"/>
              </a:rPr>
              <a:t>er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nal </a:t>
            </a:r>
            <a:r>
              <a:rPr kumimoji="0" lang="en-US" altLang="en-US" sz="1000" dirty="0" smtClean="0">
                <a:latin typeface="Arial" charset="0"/>
              </a:rPr>
              <a:t>us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e</a:t>
            </a:r>
            <a:endParaRPr kumimoji="0" lang="en-US" altLang="en-US" sz="1000" dirty="0" smtClean="0">
              <a:latin typeface="Arial" charset="0"/>
            </a:endParaRPr>
          </a:p>
        </p:txBody>
      </p:sp>
      <p:sp>
        <p:nvSpPr>
          <p:cNvPr id="20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0" lang="en-US" altLang="en-US" sz="1000" dirty="0" smtClean="0">
                <a:latin typeface="Arial" charset="0"/>
              </a:rPr>
              <a:t>04e-BM/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NS</a:t>
            </a:r>
            <a:r>
              <a:rPr kumimoji="0" lang="en-US" altLang="en-US" sz="1000" dirty="0" smtClean="0">
                <a:latin typeface="Arial" charset="0"/>
              </a:rPr>
              <a:t>/HDCV/FSOFT v2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/</a:t>
            </a:r>
            <a:r>
              <a:rPr kumimoji="0" lang="en-US" altLang="en-US" sz="1000" dirty="0" smtClean="0">
                <a:latin typeface="Arial" charset="0"/>
              </a:rPr>
              <a:t>2</a:t>
            </a:r>
          </a:p>
        </p:txBody>
      </p:sp>
      <p:pic>
        <p:nvPicPr>
          <p:cNvPr id="1045" name="Picture 1060" descr="BackGround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1061" descr="Logo_Software_khongSLOGAN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  <p:sldLayoutId id="2147484096" r:id="rId12"/>
    <p:sldLayoutId id="2147484097" r:id="rId13"/>
    <p:sldLayoutId id="214748409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18EA0342-F9CF-4A14-9E5B-3830C515C0D7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9A29CF0F-07E1-4BE9-A9AD-FBE2DA38C6E0}" type="slidenum">
              <a:rPr kumimoji="0" lang="fr-FR" altLang="ja-JP" sz="800" smtClean="0">
                <a:solidFill>
                  <a:schemeClr val="bg2"/>
                </a:solidFill>
                <a:latin typeface="SEOptimist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SEOptimist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pour modifier les styles du texte du masque</a:t>
            </a:r>
          </a:p>
          <a:p>
            <a:pPr lvl="1"/>
            <a:r>
              <a:rPr lang="en-GB" altLang="zh-TW" smtClean="0"/>
              <a:t>Deuxième niveau</a:t>
            </a:r>
          </a:p>
          <a:p>
            <a:pPr lvl="2"/>
            <a:r>
              <a:rPr lang="en-GB" altLang="zh-TW" smtClean="0"/>
              <a:t>Troisième niveau</a:t>
            </a:r>
          </a:p>
          <a:p>
            <a:pPr lvl="3"/>
            <a:r>
              <a:rPr lang="en-GB" altLang="zh-TW" smtClean="0"/>
              <a:t>Quatrième niveau</a:t>
            </a:r>
          </a:p>
          <a:p>
            <a:pPr lvl="4"/>
            <a:r>
              <a:rPr lang="en-GB" altLang="zh-TW" smtClean="0"/>
              <a:t>Cinquième niveau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et modifiez le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SEOptimist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SEOptimist" pitchFamily="50" charset="0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17EFA10C-9DE7-4060-9697-477FB0359A75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085535DE-E391-4F02-A061-303EAE499747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dirty="0" smtClean="0">
                <a:ea typeface="PMingLiU" pitchFamily="18" charset="-120"/>
              </a:rPr>
              <a:t>Schneider Electric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A9A6B261-DB35-4CD0-AE2B-6DC41344706F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325563" y="6577013"/>
            <a:ext cx="113823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dirty="0" smtClean="0">
                <a:ea typeface="PMingLiU" pitchFamily="18" charset="-120"/>
              </a:rPr>
              <a:t>- Division - Name – Date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2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81750"/>
            <a:ext cx="1295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16764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ja-JP" sz="1600" b="1" dirty="0" smtClean="0">
                <a:solidFill>
                  <a:schemeClr val="tx1"/>
                </a:solidFill>
                <a:latin typeface="+mj-lt"/>
              </a:rPr>
              <a:t>© FPT Software</a:t>
            </a:r>
            <a:endParaRPr lang="en-US" altLang="ja-JP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55B1080-B92A-4EFB-AB27-FF2F930DAF6A}" type="slidenum">
              <a:rPr lang="en-US" altLang="ja-JP" sz="1600" b="1" smtClean="0">
                <a:solidFill>
                  <a:schemeClr val="tx1"/>
                </a:solidFill>
                <a:latin typeface="+mj-lt"/>
              </a:rPr>
              <a:pPr algn="r">
                <a:defRPr/>
              </a:pPr>
              <a:t>‹#›</a:t>
            </a:fld>
            <a:endParaRPr lang="en-US" altLang="ja-JP" sz="16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j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j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1085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pic>
        <p:nvPicPr>
          <p:cNvPr id="7177" name="Picture 10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16764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ja-JP" sz="1600" b="1" dirty="0" smtClean="0">
                <a:solidFill>
                  <a:schemeClr val="tx1"/>
                </a:solidFill>
                <a:latin typeface="+mj-lt"/>
              </a:rPr>
              <a:t>© FPT Software</a:t>
            </a:r>
            <a:endParaRPr lang="en-US" altLang="ja-JP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55B1080-B92A-4EFB-AB27-FF2F930DAF6A}" type="slidenum">
              <a:rPr lang="en-US" altLang="ja-JP" sz="1600" b="1" smtClean="0">
                <a:solidFill>
                  <a:schemeClr val="tx1"/>
                </a:solidFill>
                <a:latin typeface="+mj-lt"/>
              </a:rPr>
              <a:pPr algn="r">
                <a:defRPr/>
              </a:pPr>
              <a:t>‹#›</a:t>
            </a:fld>
            <a:endParaRPr lang="en-US" altLang="ja-JP" sz="16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j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j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063A7A2D-1ADC-4B5D-B5CA-136C64C5AB8C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51327BB8-11AB-4758-9AAC-AF177916745D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95325" y="65532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Chiến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lược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phát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triển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Doanh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nghiệp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vừa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và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nhỏ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Việt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Nam – Viet SME strategy for development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Logo SE A4 Blan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US" altLang="ja-JP" sz="800" smtClean="0"/>
              <a:t>Schneider Electric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A7D328E2-D4B7-40FF-86A9-F429DC21659F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D448EAED-FD51-4323-B105-DAE3CE47353A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1631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93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53200"/>
            <a:ext cx="38100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1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431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1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6D1937EB-E71D-474E-89CA-0FE4C6A77EC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152400"/>
          </a:xfrm>
          <a:prstGeom prst="rect">
            <a:avLst/>
          </a:prstGeom>
          <a:solidFill>
            <a:srgbClr val="7DFA6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kumimoji="0" lang="en-US" altLang="ja-JP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52400" y="76200"/>
          <a:ext cx="838200" cy="830263"/>
        </p:xfrm>
        <a:graphic>
          <a:graphicData uri="http://schemas.openxmlformats.org/presentationml/2006/ole">
            <p:oleObj spid="_x0000_s322562" name="CorelDRAW" r:id="rId15" imgW="6773760" imgH="670644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kumimoji="1" sz="2800">
          <a:solidFill>
            <a:schemeClr val="tx1"/>
          </a:solidFill>
          <a:latin typeface="+mn-lt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kumimoji="1" sz="2000">
          <a:solidFill>
            <a:schemeClr val="tx1"/>
          </a:solidFill>
          <a:latin typeface="+mn-lt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332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>
                  <a:solidFill>
                    <a:schemeClr val="bg2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332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ja-JP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3322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>
                  <a:solidFill>
                    <a:schemeClr val="bg2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3323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>
                  <a:solidFill>
                    <a:schemeClr val="bg2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</p:grpSp>
      </p:grpSp>
      <p:sp>
        <p:nvSpPr>
          <p:cNvPr id="1331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331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28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8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8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kumimoji="0" sz="2600" b="1">
                <a:solidFill>
                  <a:schemeClr val="bg1"/>
                </a:solidFill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A827A394-2FD4-421D-AB05-6F6DFD9BDFE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6" r:id="rId1"/>
    <p:sldLayoutId id="2147484227" r:id="rId2"/>
    <p:sldLayoutId id="2147484228" r:id="rId3"/>
    <p:sldLayoutId id="2147484229" r:id="rId4"/>
    <p:sldLayoutId id="2147484230" r:id="rId5"/>
    <p:sldLayoutId id="2147484231" r:id="rId6"/>
    <p:sldLayoutId id="2147484232" r:id="rId7"/>
    <p:sldLayoutId id="2147484233" r:id="rId8"/>
    <p:sldLayoutId id="2147484234" r:id="rId9"/>
    <p:sldLayoutId id="2147484235" r:id="rId10"/>
    <p:sldLayoutId id="2147484236" r:id="rId11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smtClean="0">
                <a:ea typeface="PMingLiU" pitchFamily="18" charset="-120"/>
              </a:rPr>
              <a:t>Schneider Electric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24E88B38-D794-46ED-B642-46CC5DE2FE9B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325563" y="6577013"/>
            <a:ext cx="113823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smtClean="0">
                <a:ea typeface="PMingLiU" pitchFamily="18" charset="-120"/>
              </a:rPr>
              <a:t>- Division - Name – Date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2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81750"/>
            <a:ext cx="1295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82C85054-8C69-4F66-A5D2-94D20F8CF3A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0A8A1465-60C4-41FA-884E-82C3586E817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pic>
        <p:nvPicPr>
          <p:cNvPr id="7177" name="Picture 10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14FD86C4-3143-4373-83E0-0AA3484F1ACC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CB93C00E-DF5A-4FCF-916A-7DC95476ED6B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95325" y="65532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/>
              <a:t>Chiến lược phát triển Doanh nghiệp vừa và nhỏ Việt Nam – Viet SME strategy for development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8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8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8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8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8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8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8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8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8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8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8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8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3"/>
          <p:cNvSpPr>
            <a:spLocks noGrp="1"/>
          </p:cNvSpPr>
          <p:nvPr>
            <p:ph type="ctrTitle"/>
          </p:nvPr>
        </p:nvSpPr>
        <p:spPr>
          <a:xfrm>
            <a:off x="768350" y="1654175"/>
            <a:ext cx="7918450" cy="1470025"/>
          </a:xfrm>
        </p:spPr>
        <p:txBody>
          <a:bodyPr/>
          <a:lstStyle/>
          <a:p>
            <a:pPr eaLnBrk="1" hangingPunct="1"/>
            <a:r>
              <a:rPr lang="en-US" sz="3000" dirty="0" smtClean="0"/>
              <a:t>Common Architectures</a:t>
            </a:r>
            <a:endParaRPr lang="vi-VN" sz="3000" dirty="0" smtClean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 bwMode="auto">
          <a:xfrm>
            <a:off x="2286000" y="4033838"/>
            <a:ext cx="6400800" cy="1752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ja-JP" dirty="0" smtClean="0">
                <a:ea typeface="MS PGothic" pitchFamily="34" charset="-128"/>
              </a:rPr>
              <a:t>Instructor: </a:t>
            </a:r>
            <a:endParaRPr lang="vi-VN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1260000"/>
            <a:ext cx="8686800" cy="4759800"/>
          </a:xfrm>
        </p:spPr>
        <p:txBody>
          <a:bodyPr/>
          <a:lstStyle/>
          <a:p>
            <a:pPr>
              <a:defRPr/>
            </a:pPr>
            <a:r>
              <a:rPr lang="en-US" dirty="0"/>
              <a:t>Web server (IIS) – Web browser (Firefox)</a:t>
            </a:r>
          </a:p>
          <a:p>
            <a:pPr>
              <a:defRPr/>
            </a:pPr>
            <a:r>
              <a:rPr lang="en-US" dirty="0" smtClean="0"/>
              <a:t>FTP server (ftpd) – FTP client (FileZilla)</a:t>
            </a:r>
          </a:p>
          <a:p>
            <a:pPr>
              <a:defRPr/>
            </a:pPr>
            <a:r>
              <a:rPr lang="en-US" dirty="0" err="1" smtClean="0"/>
              <a:t>EMail</a:t>
            </a:r>
            <a:r>
              <a:rPr lang="en-US" dirty="0" smtClean="0"/>
              <a:t> server (qmail) – email client (Outlook)</a:t>
            </a:r>
          </a:p>
          <a:p>
            <a:pPr>
              <a:defRPr/>
            </a:pPr>
            <a:r>
              <a:rPr lang="en-US" dirty="0"/>
              <a:t>SQL Server – SQL Server Management Studio</a:t>
            </a:r>
          </a:p>
          <a:p>
            <a:pPr>
              <a:defRPr/>
            </a:pPr>
            <a:r>
              <a:rPr lang="en-US" dirty="0" err="1" smtClean="0"/>
              <a:t>BitTorrent</a:t>
            </a:r>
            <a:r>
              <a:rPr lang="en-US" dirty="0" smtClean="0"/>
              <a:t> Tracker – Torrent client (</a:t>
            </a:r>
            <a:r>
              <a:rPr lang="el-GR" dirty="0" smtClean="0"/>
              <a:t>μ</a:t>
            </a:r>
            <a:r>
              <a:rPr lang="en-US" dirty="0" smtClean="0"/>
              <a:t>Torrent)</a:t>
            </a:r>
          </a:p>
          <a:p>
            <a:pPr>
              <a:defRPr/>
            </a:pPr>
            <a:r>
              <a:rPr lang="en-US" dirty="0" smtClean="0"/>
              <a:t>DNS server (bind) – DNS client (resolver)</a:t>
            </a:r>
          </a:p>
          <a:p>
            <a:pPr>
              <a:defRPr/>
            </a:pPr>
            <a:r>
              <a:rPr lang="en-US" dirty="0" smtClean="0"/>
              <a:t>DHCP server (wireless router firmware) – DHCP client (mobile phone /Android DHCP client/)</a:t>
            </a:r>
          </a:p>
          <a:p>
            <a:pPr>
              <a:defRPr/>
            </a:pPr>
            <a:r>
              <a:rPr lang="en-US" dirty="0" smtClean="0"/>
              <a:t>SMB server (Windows) – SMB client (Windows)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kumimoji="1" lang="en-US" sz="27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Client-Server Model – Examples</a:t>
            </a:r>
            <a:endParaRPr kumimoji="1" lang="en-US" sz="27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7924800" cy="569912"/>
          </a:xfrm>
        </p:spPr>
        <p:txBody>
          <a:bodyPr/>
          <a:lstStyle/>
          <a:p>
            <a:pPr>
              <a:defRPr/>
            </a:pPr>
            <a:r>
              <a:rPr dirty="0" smtClean="0">
                <a:solidFill>
                  <a:schemeClr val="tx1"/>
                </a:solidFill>
              </a:rPr>
              <a:t>Classical Layered Structure of Software Systems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098" name="Picture 2" descr="http://download.oracle.com/docs/cd/E17904_01/web.1111/b32441/img/threetierov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1714500" y="2819400"/>
            <a:ext cx="5753100" cy="2301240"/>
          </a:xfrm>
          <a:prstGeom prst="roundRect">
            <a:avLst>
              <a:gd name="adj" fmla="val 4000"/>
            </a:avLst>
          </a:prstGeom>
          <a:noFill/>
          <a:extLst>
            <a:ext uri="{909E8E84-426E-40DD-AFC4-6F175D3DCCD1}"/>
          </a:extLst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kumimoji="1" lang="en-US" sz="27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3-Tier / Multi-Tier Architectures</a:t>
            </a:r>
            <a:endParaRPr kumimoji="1" lang="en-US" sz="27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1447800"/>
            <a:ext cx="8686800" cy="4114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 smtClean="0"/>
              <a:t>3-tier architecture consists of the following tiers (layers):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Front-end (client layer)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Client</a:t>
            </a:r>
            <a:r>
              <a:rPr lang="bg-BG" dirty="0" smtClean="0"/>
              <a:t> </a:t>
            </a:r>
            <a:r>
              <a:rPr lang="en-US" dirty="0" smtClean="0"/>
              <a:t>software – provides the UI of the system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Middle tier (business layer)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Server software – provides the core system logic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Implements the business processes / services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Back-end (data layer)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Manages the data of the system (database / cloud)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kumimoji="1" lang="en-US" sz="27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3-Tier Architecture</a:t>
            </a:r>
            <a:endParaRPr kumimoji="1" lang="en-US" sz="27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5845175" y="1219200"/>
            <a:ext cx="2927350" cy="50292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buClr>
                <a:srgbClr val="B5DBE5"/>
              </a:buClr>
              <a:buSzPct val="70000"/>
              <a:buFont typeface="Wingdings 2" pitchFamily="18" charset="2"/>
              <a:buNone/>
            </a:pPr>
            <a:endParaRPr lang="en-US" sz="18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438400" y="1231900"/>
            <a:ext cx="2133600" cy="50292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buClr>
                <a:srgbClr val="B5DBE5"/>
              </a:buClr>
              <a:buSzPct val="70000"/>
              <a:buFont typeface="Wingdings 2" pitchFamily="18" charset="2"/>
              <a:buNone/>
            </a:pPr>
            <a:endParaRPr lang="en-US" sz="18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5600" y="1219412"/>
            <a:ext cx="1828800" cy="5041174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buClr>
                <a:srgbClr val="B5DBE5"/>
              </a:buClr>
              <a:buSzPct val="70000"/>
              <a:buFont typeface="Wingdings 2" pitchFamily="18" charset="2"/>
              <a:buNone/>
            </a:pPr>
            <a:endParaRPr lang="en-US" sz="18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Consolas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576388" y="3581400"/>
            <a:ext cx="1471612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86200" y="3848100"/>
            <a:ext cx="2781300" cy="160020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59200" y="3568700"/>
            <a:ext cx="3022600" cy="27940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86200" y="2209800"/>
            <a:ext cx="2767013" cy="114300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19400" y="4651375"/>
            <a:ext cx="112082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Business</a:t>
            </a:r>
          </a:p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Logic</a:t>
            </a:r>
          </a:p>
        </p:txBody>
      </p:sp>
      <p:pic>
        <p:nvPicPr>
          <p:cNvPr id="18444" name="Picture 3" descr="C:\Users\nakov\Downloads\hp_mobile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6625" y="32766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5" name="Picture 7" descr="laptop,compu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25" y="16764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6" name="Picture 11" descr="computer,monitor,screen,displa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6625" y="47244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7413625" y="5181600"/>
            <a:ext cx="103105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Desktop</a:t>
            </a:r>
          </a:p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Client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32688" y="3505200"/>
            <a:ext cx="86433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Mobile</a:t>
            </a:r>
          </a:p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Client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15512" y="1836738"/>
            <a:ext cx="105670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Client</a:t>
            </a:r>
          </a:p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Machine</a:t>
            </a:r>
          </a:p>
        </p:txBody>
      </p:sp>
      <p:pic>
        <p:nvPicPr>
          <p:cNvPr id="18450" name="Picture 13" descr="off,server,comput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2667000"/>
            <a:ext cx="1890713" cy="189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 rot="20309905">
            <a:off x="4715473" y="2404547"/>
            <a:ext cx="992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network</a:t>
            </a:r>
          </a:p>
        </p:txBody>
      </p:sp>
      <p:sp>
        <p:nvSpPr>
          <p:cNvPr id="33" name="TextBox 32"/>
          <p:cNvSpPr txBox="1"/>
          <p:nvPr/>
        </p:nvSpPr>
        <p:spPr>
          <a:xfrm rot="249247">
            <a:off x="4734523" y="3331647"/>
            <a:ext cx="992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network</a:t>
            </a:r>
          </a:p>
        </p:txBody>
      </p:sp>
      <p:sp>
        <p:nvSpPr>
          <p:cNvPr id="34" name="TextBox 33"/>
          <p:cNvSpPr txBox="1"/>
          <p:nvPr/>
        </p:nvSpPr>
        <p:spPr>
          <a:xfrm rot="1808832">
            <a:off x="4721823" y="4209534"/>
            <a:ext cx="992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network</a:t>
            </a:r>
          </a:p>
        </p:txBody>
      </p:sp>
      <p:pic>
        <p:nvPicPr>
          <p:cNvPr id="18454" name="Picture 2" descr="database,d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9250" y="2667000"/>
            <a:ext cx="183515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20700" y="4495800"/>
            <a:ext cx="11721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Database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350" y="1219200"/>
            <a:ext cx="133882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Data Tier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(Back-End)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57450" y="1231900"/>
            <a:ext cx="172361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Middle Tier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(Business Tier)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91213" y="1231900"/>
            <a:ext cx="24674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Client Tier (Front-End)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kumimoji="1" lang="en-US" sz="27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3-Tier Architecture Model</a:t>
            </a:r>
            <a:endParaRPr kumimoji="1" lang="en-US" sz="27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Layers of the Middle 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1260000"/>
            <a:ext cx="8686800" cy="5410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middle tier usually has parts related to the front-end, business logic and back-end: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290762"/>
            <a:ext cx="8382000" cy="681038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buClr>
                <a:srgbClr val="B5DBE5"/>
              </a:buClr>
              <a:buSzPct val="70000"/>
              <a:buFont typeface="Wingdings 2" pitchFamily="18" charset="2"/>
              <a:buNone/>
            </a:pPr>
            <a:endParaRPr lang="en-US" sz="1800" b="1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301" y="2286000"/>
            <a:ext cx="8356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Presentation Logic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590800"/>
            <a:ext cx="822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Implements the UI of the application (HTML5, Silverlight, WPF, …)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1000" y="3433762"/>
            <a:ext cx="8382000" cy="681038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buClr>
                <a:srgbClr val="B5DBE5"/>
              </a:buClr>
              <a:buSzPct val="70000"/>
              <a:buFont typeface="Wingdings 2" pitchFamily="18" charset="2"/>
              <a:buNone/>
            </a:pPr>
            <a:endParaRPr lang="en-US" sz="1800" b="1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0744" y="3429000"/>
            <a:ext cx="6982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Business Logic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733800"/>
            <a:ext cx="822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Implements the core processes / services of the application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1000" y="4576762"/>
            <a:ext cx="8382000" cy="681038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buClr>
                <a:srgbClr val="B5DBE5"/>
              </a:buClr>
              <a:buSzPct val="70000"/>
              <a:buFont typeface="Wingdings 2" pitchFamily="18" charset="2"/>
              <a:buNone/>
            </a:pPr>
            <a:endParaRPr lang="en-US" sz="1800" b="1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4572000"/>
            <a:ext cx="822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Data Access Logic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1" y="4876800"/>
            <a:ext cx="822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Implements the data access functionality (usually ORM framework)</a:t>
            </a:r>
          </a:p>
        </p:txBody>
      </p:sp>
      <p:pic>
        <p:nvPicPr>
          <p:cNvPr id="19470" name="Picture 2" descr="database,d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5613400"/>
            <a:ext cx="1219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4572000" y="2949574"/>
            <a:ext cx="0" cy="452438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0" y="4097337"/>
            <a:ext cx="0" cy="452437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72000" y="5240337"/>
            <a:ext cx="0" cy="452437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Multi-Tier Architecture</a:t>
            </a:r>
            <a:endParaRPr dirty="0"/>
          </a:p>
        </p:txBody>
      </p:sp>
      <p:pic>
        <p:nvPicPr>
          <p:cNvPr id="20484" name="Picture 2" descr="http://www.webopedia.com/img/app.ar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3433" y="1126117"/>
            <a:ext cx="6678100" cy="5198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74347" y="5791200"/>
            <a:ext cx="55656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74347" y="5105400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ORM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74347" y="4343400"/>
            <a:ext cx="76976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WCF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14122" y="2556173"/>
            <a:ext cx="76976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ASP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.NET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18265" y="1214735"/>
            <a:ext cx="89800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487488"/>
            <a:ext cx="7924800" cy="569912"/>
          </a:xfrm>
        </p:spPr>
        <p:txBody>
          <a:bodyPr/>
          <a:lstStyle/>
          <a:p>
            <a:pPr>
              <a:defRPr/>
            </a:pPr>
            <a:r>
              <a:rPr dirty="0" smtClean="0"/>
              <a:t>What is MVC and How It Works?</a:t>
            </a:r>
            <a:endParaRPr dirty="0"/>
          </a:p>
        </p:txBody>
      </p:sp>
      <p:pic>
        <p:nvPicPr>
          <p:cNvPr id="21508" name="Picture 2" descr="http://www.doolwind.com/images/blog/MV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3188" y="2657475"/>
            <a:ext cx="3198812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 descr="http://www.shopno-dinga.com/dustbin/mv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798425" y="2657475"/>
            <a:ext cx="3394163" cy="2715330"/>
          </a:xfrm>
          <a:prstGeom prst="roundRect">
            <a:avLst>
              <a:gd name="adj" fmla="val 5442"/>
            </a:avLst>
          </a:prstGeom>
          <a:noFill/>
          <a:extLst>
            <a:ext uri="{909E8E84-426E-40DD-AFC4-6F175D3DCCD1}"/>
          </a:extLst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kumimoji="1" lang="en-US" sz="27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MVC (Model-View-Controller)</a:t>
            </a:r>
            <a:endParaRPr kumimoji="1" lang="en-US" sz="27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MVC Architecture Blueprint</a:t>
            </a:r>
            <a:endParaRPr/>
          </a:p>
        </p:txBody>
      </p:sp>
      <p:pic>
        <p:nvPicPr>
          <p:cNvPr id="7170" name="Picture 2" descr="http://java.sun.com/blueprints/patterns/images/mvc-structure-generic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859972" y="1219200"/>
            <a:ext cx="7293428" cy="5105400"/>
          </a:xfrm>
          <a:prstGeom prst="roundRect">
            <a:avLst>
              <a:gd name="adj" fmla="val 2477"/>
            </a:avLst>
          </a:prstGeom>
          <a:noFill/>
          <a:extLst>
            <a:ext uri="{909E8E84-426E-40DD-AFC4-6F175D3DCCD1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Model-View-Controller (MVC)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00" y="1260000"/>
            <a:ext cx="87354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Model-View-Controller (MVC</a:t>
            </a:r>
            <a:r>
              <a:rPr lang="en-US" dirty="0" smtClean="0"/>
              <a:t>) architecture </a:t>
            </a:r>
          </a:p>
          <a:p>
            <a:pPr lvl="1">
              <a:defRPr/>
            </a:pPr>
            <a:r>
              <a:rPr lang="en-US" dirty="0" smtClean="0"/>
              <a:t>Separates the business logic from application data and presentation</a:t>
            </a:r>
          </a:p>
          <a:p>
            <a:pPr>
              <a:defRPr/>
            </a:pPr>
            <a:r>
              <a:rPr lang="en-US" dirty="0" smtClean="0"/>
              <a:t>Model</a:t>
            </a:r>
          </a:p>
          <a:p>
            <a:pPr lvl="1">
              <a:defRPr/>
            </a:pPr>
            <a:r>
              <a:rPr lang="en-US" dirty="0" smtClean="0"/>
              <a:t>Keeps the application state (data)</a:t>
            </a:r>
          </a:p>
          <a:p>
            <a:pPr>
              <a:defRPr/>
            </a:pPr>
            <a:r>
              <a:rPr lang="en-US" dirty="0" smtClean="0"/>
              <a:t>View</a:t>
            </a:r>
          </a:p>
          <a:p>
            <a:pPr lvl="1">
              <a:defRPr/>
            </a:pPr>
            <a:r>
              <a:rPr lang="en-US" dirty="0" smtClean="0"/>
              <a:t>Displays the data to the user (shows UI)</a:t>
            </a:r>
          </a:p>
          <a:p>
            <a:pPr>
              <a:defRPr/>
            </a:pPr>
            <a:r>
              <a:rPr lang="en-US" dirty="0" smtClean="0"/>
              <a:t>Controller</a:t>
            </a:r>
          </a:p>
          <a:p>
            <a:pPr lvl="1">
              <a:defRPr/>
            </a:pPr>
            <a:r>
              <a:rPr lang="en-US" dirty="0" smtClean="0"/>
              <a:t>Handles the interaction with the 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>
                <a:solidFill>
                  <a:srgbClr val="92D050"/>
                </a:solidFill>
                <a:ea typeface="Segoe"/>
                <a:cs typeface="Segoe"/>
              </a:rPr>
              <a:t>M</a:t>
            </a:r>
            <a:r>
              <a:rPr lang="es-ES" dirty="0" smtClean="0">
                <a:ea typeface="Segoe"/>
                <a:cs typeface="Segoe"/>
              </a:rPr>
              <a:t>VC - </a:t>
            </a:r>
            <a:r>
              <a:rPr lang="es-ES" dirty="0" err="1" smtClean="0">
                <a:ea typeface="Segoe"/>
                <a:cs typeface="Segoe"/>
              </a:rPr>
              <a:t>Model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1437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Models data and behavior behind business process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Manages Information - If Changes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Contains data and Related Functionality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Maps Real-World Entities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Performing DB Queries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Calculating Business Process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Encapsulates Domain Logic which are independent of Presentation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Agenda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114800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What is Software Architecture?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Client-Server Architecture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3-Tier / Multi-Tier Architectures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MVC (Model-View-Controller)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>
                <a:ea typeface="Segoe"/>
                <a:cs typeface="Segoe"/>
              </a:rPr>
              <a:t>M</a:t>
            </a:r>
            <a:r>
              <a:rPr lang="es-ES" smtClean="0">
                <a:solidFill>
                  <a:srgbClr val="FF0000"/>
                </a:solidFill>
                <a:ea typeface="Segoe"/>
                <a:cs typeface="Segoe"/>
              </a:rPr>
              <a:t>V</a:t>
            </a:r>
            <a:r>
              <a:rPr lang="es-ES" smtClean="0">
                <a:ea typeface="Segoe"/>
                <a:cs typeface="Segoe"/>
              </a:rPr>
              <a:t>C - View</a:t>
            </a:r>
            <a:endParaRPr 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533400" y="1570037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Obtains data from model &amp; presents to the user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Represents Output/Input of the application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Display results of Business Logic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Free Access to Model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Reads Data from Model – Using Query Methods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Segoe"/>
                <a:cs typeface="Segoe"/>
              </a:rPr>
              <a:t>MV</a:t>
            </a:r>
            <a:r>
              <a:rPr lang="en-US" smtClean="0">
                <a:solidFill>
                  <a:srgbClr val="00B0F0"/>
                </a:solidFill>
                <a:ea typeface="Segoe"/>
                <a:cs typeface="Segoe"/>
              </a:rPr>
              <a:t>C</a:t>
            </a:r>
            <a:r>
              <a:rPr lang="en-US" smtClean="0">
                <a:ea typeface="Segoe"/>
                <a:cs typeface="Segoe"/>
              </a:rPr>
              <a:t> - Controller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Serves logical connection between user’s interaction and the business process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It receives and Translates input to request on model or view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Input from user and instructs the model and view to perform action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Responsible for making decision among multiple presentation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Maps the end-user action to the application response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Relationship between Components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08600" y="1412400"/>
            <a:ext cx="8735400" cy="4683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View and Controller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Controller is responsible for creating or selecting view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Model and Controller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Controller depends on model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If a change is made to the model then there might be required to make parallel changes in the Controller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Model and View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View depends on Model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If a change is made to the model then there might be required to make parallel changes in the view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MVC</a:t>
            </a:r>
            <a:r>
              <a:rPr lang="en-US" dirty="0" smtClean="0"/>
              <a:t> – </a:t>
            </a:r>
            <a:r>
              <a:rPr dirty="0" smtClean="0"/>
              <a:t>Based Frameworks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00" y="1371600"/>
            <a:ext cx="8735400" cy="445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.NET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ASP.NET MVC, MonoRail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Java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JavaServer Faces (JSF), Struts</a:t>
            </a:r>
            <a:r>
              <a:rPr lang="en-US" dirty="0"/>
              <a:t>, Spring Web </a:t>
            </a:r>
            <a:r>
              <a:rPr lang="en-US" dirty="0" smtClean="0"/>
              <a:t>MVC, Tapestry, JBoss Seam, Swing</a:t>
            </a: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PHP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CakePHP, Symfony, Zend</a:t>
            </a:r>
            <a:r>
              <a:rPr lang="bg-BG" dirty="0" smtClean="0"/>
              <a:t>, </a:t>
            </a:r>
            <a:r>
              <a:rPr lang="en-US" dirty="0" smtClean="0"/>
              <a:t>Joomla</a:t>
            </a:r>
            <a:r>
              <a:rPr lang="bg-BG" dirty="0" smtClean="0"/>
              <a:t>, </a:t>
            </a:r>
            <a:r>
              <a:rPr lang="en-US" dirty="0" err="1" smtClean="0"/>
              <a:t>Yii</a:t>
            </a:r>
            <a:r>
              <a:rPr lang="en-US" dirty="0" smtClean="0"/>
              <a:t>, </a:t>
            </a:r>
            <a:r>
              <a:rPr lang="en-US" dirty="0" err="1" smtClean="0"/>
              <a:t>Mojavi</a:t>
            </a:r>
            <a:endParaRPr lang="en-US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Python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Django, </a:t>
            </a:r>
            <a:r>
              <a:rPr lang="en-US" dirty="0" err="1" smtClean="0"/>
              <a:t>Zope</a:t>
            </a:r>
            <a:r>
              <a:rPr lang="en-US" dirty="0" smtClean="0"/>
              <a:t> Application Server, </a:t>
            </a:r>
            <a:r>
              <a:rPr lang="en-US" dirty="0" err="1" smtClean="0"/>
              <a:t>TurboGears</a:t>
            </a:r>
            <a:endParaRPr lang="en-US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Ruby on Rails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&amp; Multi-Tier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1260000"/>
            <a:ext cx="3858600" cy="3997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MVC does not replace the multi-tier architecture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Both are usually used together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Typical multi-tier architecture can use MVC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 separate logic, data and presentation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81600" y="3200400"/>
            <a:ext cx="2743200" cy="12954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Model </a:t>
            </a:r>
            <a:endParaRPr 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(Data Modeling, </a:t>
            </a:r>
            <a:r>
              <a:rPr lang="en-US" altLang="ja-JP" sz="2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Business Logic, Data Access Logic)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25606" name="Picture 2" descr="database,d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5334000"/>
            <a:ext cx="12192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7010400" y="1447800"/>
            <a:ext cx="1828800" cy="10668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Views</a:t>
            </a:r>
            <a:b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(Presentation)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191000" y="1447800"/>
            <a:ext cx="1981200" cy="10668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Controllers</a:t>
            </a:r>
            <a:b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(Input / Output Control 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Logic)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553200" y="44958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91200" y="2514600"/>
            <a:ext cx="0" cy="6858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72200" y="2209800"/>
            <a:ext cx="838200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15200" y="2514600"/>
            <a:ext cx="0" cy="6858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172200" y="1981200"/>
            <a:ext cx="838200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696200" y="2438400"/>
            <a:ext cx="0" cy="7620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encrypted-tbn3.gstatic.com/images?q=tbn:ANd9GcSMjRd2K5uJ6whNf349YHYX3MMOR5cgpA91-z3CLGYfjMQYG73LX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38400"/>
            <a:ext cx="2212849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1771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2667000" y="1981200"/>
            <a:ext cx="4276725" cy="3314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kumimoji="1" lang="en-US" sz="27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 Software Architecture?</a:t>
            </a:r>
            <a:endParaRPr kumimoji="1" lang="en-US" sz="27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>
              <a:defRPr/>
            </a:pPr>
            <a:r>
              <a:rPr dirty="0"/>
              <a:t>Software </a:t>
            </a:r>
            <a:r>
              <a:rPr dirty="0" smtClean="0"/>
              <a:t>Architecture</a:t>
            </a:r>
            <a:endParaRPr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>
          <a:xfrm>
            <a:off x="180000" y="1260000"/>
            <a:ext cx="8153400" cy="39216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Software architecture is a technical blueprint explaining how the system will be structured</a:t>
            </a:r>
            <a:endParaRPr lang="bg-BG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The system architecture</a:t>
            </a:r>
            <a:r>
              <a:rPr lang="bg-BG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describes</a:t>
            </a:r>
            <a:r>
              <a:rPr lang="bg-BG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:</a:t>
            </a:r>
            <a:endParaRPr lang="en-US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  <a:tabLst>
                <a:tab pos="282575" algn="l"/>
              </a:tabLst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How the system will be decomposed into subsystems (modules)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tabLst>
                <a:tab pos="282575" algn="l"/>
              </a:tabLst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Responsibilities of each module</a:t>
            </a:r>
            <a:endParaRPr lang="bg-BG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  <a:tabLst>
                <a:tab pos="282575" algn="l"/>
              </a:tabLst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Interaction between the modules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tabLst>
                <a:tab pos="282575" algn="l"/>
              </a:tabLst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Platforms and technologies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Each module could also implement a certain architectural model / pattern</a:t>
            </a:r>
            <a:endParaRPr lang="bg-BG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50178" name="Picture 2" descr="http://digac.com/images/design-18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7162800" y="3429000"/>
            <a:ext cx="1609725" cy="1960915"/>
          </a:xfrm>
          <a:prstGeom prst="roundRect">
            <a:avLst>
              <a:gd name="adj" fmla="val 9176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715000" cy="4875279"/>
          </a:xfrm>
          <a:prstGeom prst="roundRect">
            <a:avLst>
              <a:gd name="adj" fmla="val 2513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14400" y="152400"/>
            <a:ext cx="77724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kumimoji="1" lang="en-US" sz="27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System Architecture Diagram – Example</a:t>
            </a:r>
            <a:endParaRPr kumimoji="1" lang="en-US" sz="27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C:\Trash\Docs\Architecture\Business-Client-Web-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/>
            </a:extLst>
          </a:blip>
          <a:srcRect l="-1178" t="-1497" r="-1178" b="-1497"/>
          <a:stretch>
            <a:fillRect/>
          </a:stretch>
        </p:blipFill>
        <p:spPr bwMode="auto">
          <a:xfrm>
            <a:off x="1371600" y="1295400"/>
            <a:ext cx="6420698" cy="4990637"/>
          </a:xfrm>
          <a:prstGeom prst="roundRect">
            <a:avLst>
              <a:gd name="adj" fmla="val 4046"/>
            </a:avLst>
          </a:prstGeom>
          <a:solidFill>
            <a:srgbClr val="FFFFFF"/>
          </a:solidFill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14400" y="152400"/>
            <a:ext cx="77724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kumimoji="1" lang="en-US" sz="27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 of Multi-Tier Software Architecture</a:t>
            </a:r>
            <a:endParaRPr kumimoji="1" lang="en-US" sz="27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609600" y="5449888"/>
            <a:ext cx="7924800" cy="569912"/>
          </a:xfrm>
        </p:spPr>
        <p:txBody>
          <a:bodyPr/>
          <a:lstStyle/>
          <a:p>
            <a:pPr>
              <a:defRPr/>
            </a:pPr>
            <a:r>
              <a:rPr dirty="0" smtClean="0"/>
              <a:t>The Classical Client-Server Model</a:t>
            </a:r>
            <a:endParaRPr dirty="0"/>
          </a:p>
        </p:txBody>
      </p:sp>
      <p:pic>
        <p:nvPicPr>
          <p:cNvPr id="2050" name="Picture 2" descr="http://2.bp.blogspot.com/_OnJDEppzuHI/SchYIfa6sII/AAAAAAAAAMY/OihdaIewEkU/s320/client-serv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2590800" y="1828800"/>
            <a:ext cx="4114800" cy="3185652"/>
          </a:xfrm>
          <a:prstGeom prst="roundRect">
            <a:avLst>
              <a:gd name="adj" fmla="val 8590"/>
            </a:avLst>
          </a:prstGeom>
          <a:noFill/>
          <a:extLst>
            <a:ext uri="{909E8E84-426E-40DD-AFC4-6F175D3DCCD1}"/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14400" y="152400"/>
            <a:ext cx="77724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kumimoji="1" lang="en-US" sz="27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Client-Server Architecture</a:t>
            </a:r>
            <a:endParaRPr kumimoji="1" lang="en-US" sz="27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Client-Server Architecture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1570037"/>
            <a:ext cx="8735400" cy="45259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The client-server model consists of:</a:t>
            </a:r>
          </a:p>
          <a:p>
            <a:pPr lvl="1">
              <a:tabLst>
                <a:tab pos="282575" algn="l"/>
              </a:tabLst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Server – a single machine / application that provides services to multiple clients</a:t>
            </a:r>
          </a:p>
          <a:p>
            <a:pPr lvl="2">
              <a:tabLst>
                <a:tab pos="282575" algn="l"/>
              </a:tabLst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Could be IIS based Web server</a:t>
            </a:r>
          </a:p>
          <a:p>
            <a:pPr lvl="2">
              <a:tabLst>
                <a:tab pos="282575" algn="l"/>
              </a:tabLst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Could be WCF based service</a:t>
            </a:r>
          </a:p>
          <a:p>
            <a:pPr lvl="2">
              <a:tabLst>
                <a:tab pos="282575" algn="l"/>
              </a:tabLst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Could be a services in the cloud</a:t>
            </a:r>
          </a:p>
          <a:p>
            <a:pPr lvl="1">
              <a:tabLst>
                <a:tab pos="282575" algn="l"/>
              </a:tabLst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Clients –software applications that provide UI (front-end) to access the services at the server</a:t>
            </a:r>
          </a:p>
          <a:p>
            <a:pPr lvl="2">
              <a:tabLst>
                <a:tab pos="282575" algn="l"/>
              </a:tabLst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Could be WPF, HTML5, </a:t>
            </a:r>
            <a:r>
              <a:rPr lang="en-US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Silverlight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, ASP.NET,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The Client-Server Model</a:t>
            </a:r>
            <a:endParaRPr dirty="0"/>
          </a:p>
        </p:txBody>
      </p:sp>
      <p:grpSp>
        <p:nvGrpSpPr>
          <p:cNvPr id="14340" name="Group 23"/>
          <p:cNvGrpSpPr>
            <a:grpSpLocks/>
          </p:cNvGrpSpPr>
          <p:nvPr/>
        </p:nvGrpSpPr>
        <p:grpSpPr bwMode="auto">
          <a:xfrm>
            <a:off x="838200" y="1371600"/>
            <a:ext cx="7367588" cy="4724400"/>
            <a:chOff x="870754" y="1295400"/>
            <a:chExt cx="7367656" cy="47244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132829" y="3768725"/>
              <a:ext cx="4000537" cy="1527175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356668" y="3352800"/>
              <a:ext cx="3776698" cy="263525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132829" y="1905000"/>
              <a:ext cx="4000537" cy="121920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275571" y="4551363"/>
              <a:ext cx="1081097" cy="4778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Server</a:t>
              </a:r>
            </a:p>
          </p:txBody>
        </p:sp>
        <p:pic>
          <p:nvPicPr>
            <p:cNvPr id="14345" name="Picture 3" descr="C:\Users\nakov\Downloads\hp_mobile_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10200" y="2971800"/>
              <a:ext cx="1447800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6" name="Picture 7" descr="laptop,comp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10200" y="1295400"/>
              <a:ext cx="1447800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7" name="Picture 11" descr="computer,monitor,screen,displa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10200" y="4572000"/>
              <a:ext cx="1447800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6857272" y="5029200"/>
              <a:ext cx="1300174" cy="8302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Desktop</a:t>
              </a:r>
            </a:p>
            <a:p>
              <a:pPr algn="ctr">
                <a:defRPr/>
              </a:pPr>
              <a:r>
                <a:rPr 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Client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27123" y="3200400"/>
              <a:ext cx="1092210" cy="8302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Mobile</a:t>
              </a:r>
            </a:p>
            <a:p>
              <a:pPr algn="ctr">
                <a:defRPr/>
              </a:pPr>
              <a:r>
                <a:rPr 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Client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7123" y="1524000"/>
              <a:ext cx="1311287" cy="8302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Client</a:t>
              </a:r>
            </a:p>
            <a:p>
              <a:pPr algn="ctr">
                <a:defRPr/>
              </a:pPr>
              <a:r>
                <a:rPr 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Machine</a:t>
              </a:r>
            </a:p>
          </p:txBody>
        </p:sp>
        <p:pic>
          <p:nvPicPr>
            <p:cNvPr id="14351" name="Picture 13" descr="off,server,computer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70754" y="2567006"/>
              <a:ext cx="1890690" cy="1890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Box 22"/>
            <p:cNvSpPr txBox="1"/>
            <p:nvPr/>
          </p:nvSpPr>
          <p:spPr>
            <a:xfrm rot="20580705">
              <a:off x="2924998" y="2087563"/>
              <a:ext cx="2401910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network connection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249247">
              <a:off x="2999612" y="3094038"/>
              <a:ext cx="2401909" cy="4016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network connection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 rot="1265164">
              <a:off x="2940873" y="4133850"/>
              <a:ext cx="2401910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network connection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-Theme_2014">
  <a:themeElements>
    <a:clrScheme name="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1 Schneider Electric IT organization v11">
  <a:themeElements>
    <a:clrScheme name="1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1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1 Schneider Electric IT organization v11">
  <a:themeElements>
    <a:clrScheme name="2_1 Schneider Electric IT organization v11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Axis">
  <a:themeElements>
    <a:clrScheme name="5_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5_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Capsules">
  <a:themeElements>
    <a:clrScheme name="1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1 Schneider Electric IT organization v11">
  <a:themeElements>
    <a:clrScheme name="3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3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Fs-Theme_2014">
  <a:themeElements>
    <a:clrScheme name="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_ppt-model">
  <a:themeElements>
    <a:clrScheme name="ppt-model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-mod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model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model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3_PPT08_EN">
  <a:themeElements>
    <a:clrScheme name="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_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2_Template_PPT08_EN">
  <a:themeElements>
    <a:clrScheme name="1_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t-model">
  <a:themeElements>
    <a:clrScheme name="ppt-model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-mod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model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model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_F Theme-2014_1">
  <a:themeElements>
    <a:clrScheme name="1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FP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_F Theme-2014_2">
  <a:themeElements>
    <a:clrScheme name="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P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4_PPT08_EN">
  <a:themeElements>
    <a:clrScheme name="1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5_PPT08_EN">
  <a:themeElements>
    <a:clrScheme name="2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4_1 Schneider Electric IT organization v11">
  <a:themeElements>
    <a:clrScheme name="1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1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5_1 Schneider Electric IT organization v11">
  <a:themeElements>
    <a:clrScheme name="2_1 Schneider Electric IT organization v11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6_Axis">
  <a:themeElements>
    <a:clrScheme name="5_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5_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2_Capsules">
  <a:themeElements>
    <a:clrScheme name="1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6_1 Schneider Electric IT organization v11">
  <a:themeElements>
    <a:clrScheme name="3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3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Fs-Theme_20140415">
  <a:themeElements>
    <a:clrScheme name="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PT08_EN">
  <a:themeElements>
    <a:clrScheme name="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2_ppt-model">
  <a:themeElements>
    <a:clrScheme name="ppt-model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-mod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model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model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6_PPT08_EN">
  <a:themeElements>
    <a:clrScheme name="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2_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3_Template_PPT08_EN">
  <a:themeElements>
    <a:clrScheme name="1_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2_F Theme-2014_1">
  <a:themeElements>
    <a:clrScheme name="1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2_F Theme-2014_2">
  <a:themeElements>
    <a:clrScheme name="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7_PPT08_EN">
  <a:themeElements>
    <a:clrScheme name="1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8_PPT08_EN">
  <a:themeElements>
    <a:clrScheme name="2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7_1 Schneider Electric IT organization v11">
  <a:themeElements>
    <a:clrScheme name="1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1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a="http://schemas.openxmlformats.org/drawingml/2006/main" name="8_1 Schneider Electric IT organization v11">
  <a:themeElements>
    <a:clrScheme name="2_1 Schneider Electric IT organization v11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7_Axis">
  <a:themeElements>
    <a:clrScheme name="5_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5_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1.xml><?xml version="1.0" encoding="utf-8"?>
<a:theme xmlns:a="http://schemas.openxmlformats.org/drawingml/2006/main" name="3_Capsules">
  <a:themeElements>
    <a:clrScheme name="1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2.xml><?xml version="1.0" encoding="utf-8"?>
<a:theme xmlns:a="http://schemas.openxmlformats.org/drawingml/2006/main" name="9_1 Schneider Electric IT organization v11">
  <a:themeElements>
    <a:clrScheme name="3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3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Template_PPT08_EN">
  <a:themeElements>
    <a:clrScheme name="1_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F Theme-2014_1">
  <a:themeElements>
    <a:clrScheme name="1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FP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F Theme-2014_2">
  <a:themeElements>
    <a:clrScheme name="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P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PPT08_EN">
  <a:themeElements>
    <a:clrScheme name="1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PPT08_EN">
  <a:themeElements>
    <a:clrScheme name="2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10.xml><?xml version="1.0" encoding="utf-8"?>
<a:themeOverride xmlns:a="http://schemas.openxmlformats.org/drawingml/2006/main">
  <a:clrScheme name="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11.xml><?xml version="1.0" encoding="utf-8"?>
<a:themeOverride xmlns:a="http://schemas.openxmlformats.org/drawingml/2006/main">
  <a:clrScheme name="blank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12.xml><?xml version="1.0" encoding="utf-8"?>
<a:themeOverride xmlns:a="http://schemas.openxmlformats.org/drawingml/2006/main">
  <a:clrScheme name="1_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13.xml><?xml version="1.0" encoding="utf-8"?>
<a:themeOverride xmlns:a="http://schemas.openxmlformats.org/drawingml/2006/main">
  <a:clrScheme name="1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14.xml><?xml version="1.0" encoding="utf-8"?>
<a:themeOverride xmlns:a="http://schemas.openxmlformats.org/drawingml/2006/main">
  <a:clrScheme name="2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15.xml><?xml version="1.0" encoding="utf-8"?>
<a:themeOverride xmlns:a="http://schemas.openxmlformats.org/drawingml/2006/main">
  <a:clrScheme name="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16.xml><?xml version="1.0" encoding="utf-8"?>
<a:themeOverride xmlns:a="http://schemas.openxmlformats.org/drawingml/2006/main">
  <a:clrScheme name="ppt-model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17.xml><?xml version="1.0" encoding="utf-8"?>
<a:themeOverride xmlns:a="http://schemas.openxmlformats.org/drawingml/2006/main">
  <a:clrScheme name="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18.xml><?xml version="1.0" encoding="utf-8"?>
<a:themeOverride xmlns:a="http://schemas.openxmlformats.org/drawingml/2006/main">
  <a:clrScheme name="blank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19.xml><?xml version="1.0" encoding="utf-8"?>
<a:themeOverride xmlns:a="http://schemas.openxmlformats.org/drawingml/2006/main">
  <a:clrScheme name="1_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ppt-model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20.xml><?xml version="1.0" encoding="utf-8"?>
<a:themeOverride xmlns:a="http://schemas.openxmlformats.org/drawingml/2006/main">
  <a:clrScheme name="1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21.xml><?xml version="1.0" encoding="utf-8"?>
<a:themeOverride xmlns:a="http://schemas.openxmlformats.org/drawingml/2006/main">
  <a:clrScheme name="2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blank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1_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6.xml><?xml version="1.0" encoding="utf-8"?>
<a:themeOverride xmlns:a="http://schemas.openxmlformats.org/drawingml/2006/main">
  <a:clrScheme name="1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7.xml><?xml version="1.0" encoding="utf-8"?>
<a:themeOverride xmlns:a="http://schemas.openxmlformats.org/drawingml/2006/main">
  <a:clrScheme name="2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8.xml><?xml version="1.0" encoding="utf-8"?>
<a:themeOverride xmlns:a="http://schemas.openxmlformats.org/drawingml/2006/main">
  <a:clrScheme name="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9.xml><?xml version="1.0" encoding="utf-8"?>
<a:themeOverride xmlns:a="http://schemas.openxmlformats.org/drawingml/2006/main">
  <a:clrScheme name="ppt-model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Fs-Theme_2014</Template>
  <TotalTime>5674</TotalTime>
  <Words>790</Words>
  <Application>Microsoft Office PowerPoint</Application>
  <PresentationFormat>On-screen Show (4:3)</PresentationFormat>
  <Paragraphs>152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42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69" baseType="lpstr">
      <vt:lpstr>Fs-Theme_2014</vt:lpstr>
      <vt:lpstr>ppt-model</vt:lpstr>
      <vt:lpstr>PPT08_EN</vt:lpstr>
      <vt:lpstr>blank</vt:lpstr>
      <vt:lpstr>1_Template_PPT08_EN</vt:lpstr>
      <vt:lpstr>F Theme-2014_1</vt:lpstr>
      <vt:lpstr>F Theme-2014_2</vt:lpstr>
      <vt:lpstr>1_PPT08_EN</vt:lpstr>
      <vt:lpstr>2_PPT08_EN</vt:lpstr>
      <vt:lpstr>1_1 Schneider Electric IT organization v11</vt:lpstr>
      <vt:lpstr>2_1 Schneider Electric IT organization v11</vt:lpstr>
      <vt:lpstr>5_Axis</vt:lpstr>
      <vt:lpstr>1_Capsules</vt:lpstr>
      <vt:lpstr>3_1 Schneider Electric IT organization v11</vt:lpstr>
      <vt:lpstr>1_Fs-Theme_2014</vt:lpstr>
      <vt:lpstr>1_ppt-model</vt:lpstr>
      <vt:lpstr>3_PPT08_EN</vt:lpstr>
      <vt:lpstr>1_blank</vt:lpstr>
      <vt:lpstr>2_Template_PPT08_EN</vt:lpstr>
      <vt:lpstr>1_F Theme-2014_1</vt:lpstr>
      <vt:lpstr>1_F Theme-2014_2</vt:lpstr>
      <vt:lpstr>4_PPT08_EN</vt:lpstr>
      <vt:lpstr>5_PPT08_EN</vt:lpstr>
      <vt:lpstr>4_1 Schneider Electric IT organization v11</vt:lpstr>
      <vt:lpstr>5_1 Schneider Electric IT organization v11</vt:lpstr>
      <vt:lpstr>6_Axis</vt:lpstr>
      <vt:lpstr>2_Capsules</vt:lpstr>
      <vt:lpstr>6_1 Schneider Electric IT organization v11</vt:lpstr>
      <vt:lpstr>Fs-Theme_20140415</vt:lpstr>
      <vt:lpstr>2_ppt-model</vt:lpstr>
      <vt:lpstr>6_PPT08_EN</vt:lpstr>
      <vt:lpstr>2_blank</vt:lpstr>
      <vt:lpstr>3_Template_PPT08_EN</vt:lpstr>
      <vt:lpstr>2_F Theme-2014_1</vt:lpstr>
      <vt:lpstr>2_F Theme-2014_2</vt:lpstr>
      <vt:lpstr>7_PPT08_EN</vt:lpstr>
      <vt:lpstr>8_PPT08_EN</vt:lpstr>
      <vt:lpstr>7_1 Schneider Electric IT organization v11</vt:lpstr>
      <vt:lpstr>8_1 Schneider Electric IT organization v11</vt:lpstr>
      <vt:lpstr>7_Axis</vt:lpstr>
      <vt:lpstr>3_Capsules</vt:lpstr>
      <vt:lpstr>9_1 Schneider Electric IT organization v11</vt:lpstr>
      <vt:lpstr>CorelDRAW</vt:lpstr>
      <vt:lpstr>Chart</vt:lpstr>
      <vt:lpstr>Common Architectures</vt:lpstr>
      <vt:lpstr>Agenda</vt:lpstr>
      <vt:lpstr>Slide 3</vt:lpstr>
      <vt:lpstr>Software Architecture</vt:lpstr>
      <vt:lpstr>Slide 5</vt:lpstr>
      <vt:lpstr>Slide 6</vt:lpstr>
      <vt:lpstr>Slide 7</vt:lpstr>
      <vt:lpstr>Client-Server Architecture</vt:lpstr>
      <vt:lpstr>The Client-Server Model</vt:lpstr>
      <vt:lpstr>Slide 10</vt:lpstr>
      <vt:lpstr>Slide 11</vt:lpstr>
      <vt:lpstr>Slide 12</vt:lpstr>
      <vt:lpstr>Slide 13</vt:lpstr>
      <vt:lpstr>Typical Layers of the Middle Tier</vt:lpstr>
      <vt:lpstr>Multi-Tier Architecture</vt:lpstr>
      <vt:lpstr>Slide 16</vt:lpstr>
      <vt:lpstr>MVC Architecture Blueprint</vt:lpstr>
      <vt:lpstr>Model-View-Controller (MVC)</vt:lpstr>
      <vt:lpstr>MVC - Model</vt:lpstr>
      <vt:lpstr>MVC - View</vt:lpstr>
      <vt:lpstr>MVC - Controller</vt:lpstr>
      <vt:lpstr>Relationship between Components</vt:lpstr>
      <vt:lpstr>MVC – Based Frameworks</vt:lpstr>
      <vt:lpstr>MVC &amp; Multi-Tier Architecture</vt:lpstr>
      <vt:lpstr>Slide 25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ThachLN</cp:lastModifiedBy>
  <cp:revision>452</cp:revision>
  <dcterms:created xsi:type="dcterms:W3CDTF">2007-12-08T16:03:35Z</dcterms:created>
  <dcterms:modified xsi:type="dcterms:W3CDTF">2014-04-20T12:59:33Z</dcterms:modified>
</cp:coreProperties>
</file>