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69" r:id="rId7"/>
    <p:sldId id="270" r:id="rId8"/>
    <p:sldId id="272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7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49110" autoAdjust="0"/>
  </p:normalViewPr>
  <p:slideViewPr>
    <p:cSldViewPr snapToGrid="0">
      <p:cViewPr varScale="1">
        <p:scale>
          <a:sx n="44" d="100"/>
          <a:sy n="44" d="100"/>
        </p:scale>
        <p:origin x="23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0F1E-BF3F-4AFA-ADD2-9120464A0AA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2FAE1-669C-44A2-B376-B9813BAD5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/>
              <a:t>Điểm góc là vị trí gấp khúc của đường biên. Trong một ảnh, điểm góc có thể hiểu là điểm cuối của đường biên.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cửa sổ nhỏ để xác định các điểm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chuyển cửa sổ ra các hướng mà thấy được sự thay đổi lớn về cường độ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>
                <a:solidFill>
                  <a:srgbClr val="FF0000"/>
                </a:solidFill>
              </a:rPr>
              <a:t>Từ phương trình </a:t>
            </a:r>
            <a:r>
              <a:rPr lang="en-US" dirty="0">
                <a:solidFill>
                  <a:srgbClr val="FF0000"/>
                </a:solidFill>
              </a:rPr>
              <a:t>(2.2.5)</a:t>
            </a:r>
            <a:r>
              <a:rPr lang="vi-VN" dirty="0">
                <a:solidFill>
                  <a:srgbClr val="FF0000"/>
                </a:solidFill>
              </a:rPr>
              <a:t>, nếu Mc lớn hơn một giá trị nào đó thì cửa sổ sẽ chứa góc, ngược lại thì không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FAE1-669C-44A2-B376-B9813BAD5A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279588" y="409504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8" name="TextShape 2"/>
          <p:cNvSpPr txBox="1"/>
          <p:nvPr/>
        </p:nvSpPr>
        <p:spPr>
          <a:xfrm>
            <a:off x="3099508" y="3564544"/>
            <a:ext cx="8377200" cy="14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4000" cap="all" dirty="0">
                <a:solidFill>
                  <a:srgbClr val="FFFFFF"/>
                </a:solidFill>
                <a:latin typeface="Times New Roman"/>
              </a:rPr>
              <a:t>Harris Corner Detector</a:t>
            </a:r>
          </a:p>
          <a:p>
            <a:pPr algn="r">
              <a:lnSpc>
                <a:spcPct val="100000"/>
              </a:lnSpc>
            </a:pPr>
            <a:r>
              <a:rPr lang="en-US" sz="4000" strike="noStrike" cap="all" dirty="0">
                <a:solidFill>
                  <a:srgbClr val="FFFFFF"/>
                </a:solidFill>
                <a:latin typeface="Times New Roman"/>
              </a:rPr>
              <a:t> </a:t>
            </a:r>
            <a:endParaRPr dirty="0"/>
          </a:p>
        </p:txBody>
      </p:sp>
      <p:sp>
        <p:nvSpPr>
          <p:cNvPr id="9" name="CustomShape 3"/>
          <p:cNvSpPr/>
          <p:nvPr/>
        </p:nvSpPr>
        <p:spPr>
          <a:xfrm>
            <a:off x="8629108" y="5057104"/>
            <a:ext cx="295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Times New Roman"/>
              </a:rPr>
              <a:t>Dương Hồ Minh Tú - TH11A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7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64880" y="3132000"/>
            <a:ext cx="120027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Times New Roman"/>
              </a:rPr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0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700" y="416073"/>
            <a:ext cx="60099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Harris Corner Detector 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47" y="1848292"/>
            <a:ext cx="6553200" cy="4282286"/>
          </a:xfrm>
        </p:spPr>
      </p:pic>
    </p:spTree>
    <p:extLst>
      <p:ext uri="{BB962C8B-B14F-4D97-AF65-F5344CB8AC3E}">
        <p14:creationId xmlns:p14="http://schemas.microsoft.com/office/powerpoint/2010/main" val="16946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96628" y="649989"/>
            <a:ext cx="2348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02" y="1674628"/>
            <a:ext cx="4953000" cy="4699002"/>
          </a:xfrm>
        </p:spPr>
      </p:pic>
    </p:spTree>
    <p:extLst>
      <p:ext uri="{BB962C8B-B14F-4D97-AF65-F5344CB8AC3E}">
        <p14:creationId xmlns:p14="http://schemas.microsoft.com/office/powerpoint/2010/main" val="71382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71957" y="522906"/>
            <a:ext cx="84224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Harris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79" y="1538695"/>
            <a:ext cx="8350976" cy="4339590"/>
          </a:xfrm>
        </p:spPr>
      </p:pic>
    </p:spTree>
    <p:extLst>
      <p:ext uri="{BB962C8B-B14F-4D97-AF65-F5344CB8AC3E}">
        <p14:creationId xmlns:p14="http://schemas.microsoft.com/office/powerpoint/2010/main" val="24566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31" y="19694"/>
            <a:ext cx="8820426" cy="6838306"/>
          </a:xfrm>
        </p:spPr>
      </p:pic>
    </p:spTree>
    <p:extLst>
      <p:ext uri="{BB962C8B-B14F-4D97-AF65-F5344CB8AC3E}">
        <p14:creationId xmlns:p14="http://schemas.microsoft.com/office/powerpoint/2010/main" val="262184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61257"/>
            <a:ext cx="10902948" cy="6596743"/>
          </a:xfrm>
        </p:spPr>
      </p:pic>
    </p:spTree>
    <p:extLst>
      <p:ext uri="{BB962C8B-B14F-4D97-AF65-F5344CB8AC3E}">
        <p14:creationId xmlns:p14="http://schemas.microsoft.com/office/powerpoint/2010/main" val="10347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0"/>
            <a:ext cx="9938658" cy="6711054"/>
          </a:xfrm>
        </p:spPr>
      </p:pic>
    </p:spTree>
    <p:extLst>
      <p:ext uri="{BB962C8B-B14F-4D97-AF65-F5344CB8AC3E}">
        <p14:creationId xmlns:p14="http://schemas.microsoft.com/office/powerpoint/2010/main" val="250914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5" y="1110342"/>
            <a:ext cx="11920755" cy="4419600"/>
          </a:xfrm>
        </p:spPr>
      </p:pic>
    </p:spTree>
    <p:extLst>
      <p:ext uri="{BB962C8B-B14F-4D97-AF65-F5344CB8AC3E}">
        <p14:creationId xmlns:p14="http://schemas.microsoft.com/office/powerpoint/2010/main" val="312536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7682" y="196334"/>
            <a:ext cx="2135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5924" y="1252563"/>
            <a:ext cx="94945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  <a:b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 biến với phép quay</a:t>
            </a:r>
            <a:b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Mạnh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phép thay đổi cường độ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b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lặp cao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5924" y="4155451"/>
            <a:ext cx="9233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b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bất biến với pháp co giãn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34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165</TotalTime>
  <Words>102</Words>
  <Application>Microsoft Office PowerPoint</Application>
  <PresentationFormat>Widescreen</PresentationFormat>
  <Paragraphs>22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Hồ Minh Tú</dc:creator>
  <cp:lastModifiedBy>Dương Hồ Minh Tú</cp:lastModifiedBy>
  <cp:revision>12</cp:revision>
  <dcterms:created xsi:type="dcterms:W3CDTF">2016-10-18T03:04:47Z</dcterms:created>
  <dcterms:modified xsi:type="dcterms:W3CDTF">2016-11-08T00:59:39Z</dcterms:modified>
</cp:coreProperties>
</file>