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831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4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9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8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9553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1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71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66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22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9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3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533A1CFC-B0D2-426B-83EC-148853821297}"/>
              </a:ext>
            </a:extLst>
          </p:cNvPr>
          <p:cNvSpPr txBox="1"/>
          <p:nvPr/>
        </p:nvSpPr>
        <p:spPr>
          <a:xfrm>
            <a:off x="1629034" y="5226784"/>
            <a:ext cx="5580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Pierre-Joseph </a:t>
            </a:r>
            <a:r>
              <a:rPr lang="fr-FR" sz="2000" dirty="0"/>
              <a:t>Delafosse          TD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Côme L’Ollivier	 </a:t>
            </a:r>
            <a:r>
              <a:rPr lang="fr-FR" sz="2000" dirty="0" smtClean="0"/>
              <a:t>           TD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Quiterie Lafourcade                 TD 10 </a:t>
            </a:r>
            <a:endParaRPr lang="fr-FR" sz="2000" dirty="0"/>
          </a:p>
          <a:p>
            <a:r>
              <a:rPr lang="fr-FR" sz="2000" dirty="0"/>
              <a:t>Promo 2020</a:t>
            </a:r>
          </a:p>
          <a:p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FC5DB6-D0C9-425C-949A-E69C60B5A65F}"/>
              </a:ext>
            </a:extLst>
          </p:cNvPr>
          <p:cNvSpPr/>
          <p:nvPr/>
        </p:nvSpPr>
        <p:spPr>
          <a:xfrm>
            <a:off x="3441632" y="1645423"/>
            <a:ext cx="57611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Web Piscine </a:t>
            </a:r>
          </a:p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ECE Bond -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14D40E6E-BD53-4D78-BDDA-2180EDAB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23" y="4186594"/>
            <a:ext cx="1768325" cy="1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6DAC4E9-AB26-4CC8-9162-AF89E8EF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9CC1AEE-7070-473F-AC38-4BA7E919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Openclassroom</a:t>
            </a:r>
            <a:r>
              <a:rPr lang="fr-FR" dirty="0"/>
              <a:t> : openclassrooms.com/courses/concevez-votre-site-web-avec-</a:t>
            </a:r>
            <a:r>
              <a:rPr lang="fr-FR" dirty="0" err="1"/>
              <a:t>php</a:t>
            </a:r>
            <a:r>
              <a:rPr lang="fr-FR" dirty="0"/>
              <a:t>-et-</a:t>
            </a:r>
            <a:r>
              <a:rPr lang="fr-FR" dirty="0" err="1"/>
              <a:t>mysql</a:t>
            </a:r>
            <a:endParaRPr lang="fr-FR" dirty="0"/>
          </a:p>
          <a:p>
            <a:r>
              <a:rPr lang="fr-FR" dirty="0"/>
              <a:t>W3School </a:t>
            </a:r>
            <a:r>
              <a:rPr lang="fr-FR"/>
              <a:t>: </a:t>
            </a:r>
            <a:r>
              <a:rPr lang="fr-FR" smtClean="0"/>
              <a:t>W3School/bootstrap</a:t>
            </a:r>
            <a:endParaRPr lang="fr-FR" dirty="0"/>
          </a:p>
          <a:p>
            <a:r>
              <a:rPr lang="fr-FR" dirty="0"/>
              <a:t>PHP API php.net</a:t>
            </a:r>
          </a:p>
          <a:p>
            <a:r>
              <a:rPr lang="fr-FR" dirty="0" smtClean="0"/>
              <a:t>Stackoverflow.com</a:t>
            </a:r>
            <a:endParaRPr lang="fr-FR" dirty="0"/>
          </a:p>
          <a:p>
            <a:r>
              <a:rPr lang="fr-FR" dirty="0" smtClean="0"/>
              <a:t>phpfrance.com/</a:t>
            </a:r>
            <a:r>
              <a:rPr lang="fr-FR" dirty="0" err="1" smtClean="0"/>
              <a:t>php</a:t>
            </a:r>
            <a:r>
              <a:rPr lang="fr-FR" dirty="0" smtClean="0"/>
              <a:t>-avance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4741"/>
          </a:xfrm>
        </p:spPr>
        <p:txBody>
          <a:bodyPr/>
          <a:lstStyle/>
          <a:p>
            <a:pPr algn="ctr"/>
            <a:r>
              <a:rPr lang="fr-FR" sz="6000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Conception Back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a. Modèle entité-association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b. Modèle relationnel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Design front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 smtClean="0"/>
              <a:t>Versioning</a:t>
            </a:r>
            <a:r>
              <a:rPr lang="fr-FR" dirty="0" smtClean="0"/>
              <a:t> GIT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Bilan collectif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Bilan personnel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Sources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7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1D2206-9C84-4CED-957E-E64B109C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857"/>
            <a:ext cx="10210800" cy="1485900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Conception Back </a:t>
            </a:r>
            <a:r>
              <a:rPr lang="fr-FR" dirty="0"/>
              <a:t>: Modèle entité/association</a:t>
            </a:r>
            <a:br>
              <a:rPr lang="fr-FR" dirty="0"/>
            </a:br>
            <a:endParaRPr lang="fr-FR" dirty="0"/>
          </a:p>
        </p:txBody>
      </p:sp>
      <p:pic>
        <p:nvPicPr>
          <p:cNvPr id="3074" name="Picture 2" descr="https://scontent-cdt1-1.xx.fbcdn.net/v/t1.15752-9/33363930_1697357970353854_4405764679004061696_n.png?_nc_cat=0&amp;oh=ea2af5fc05afd8546f8c31c5ed438ba0&amp;oe=5B95F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870939"/>
            <a:ext cx="8636000" cy="587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039BAA1-5446-4701-8B95-AB51A366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8" y="1269999"/>
            <a:ext cx="9601200" cy="5406571"/>
          </a:xfrm>
        </p:spPr>
        <p:txBody>
          <a:bodyPr/>
          <a:lstStyle/>
          <a:p>
            <a:r>
              <a:rPr lang="fr-FR" dirty="0" smtClean="0"/>
              <a:t>Utilisateur (</a:t>
            </a:r>
            <a:r>
              <a:rPr lang="fr-FR" u="sng" dirty="0" smtClean="0"/>
              <a:t>login</a:t>
            </a:r>
            <a:r>
              <a:rPr lang="fr-FR" dirty="0"/>
              <a:t>, </a:t>
            </a:r>
            <a:r>
              <a:rPr lang="fr-FR" dirty="0" err="1" smtClean="0"/>
              <a:t>password</a:t>
            </a:r>
            <a:r>
              <a:rPr lang="fr-FR" dirty="0" smtClean="0"/>
              <a:t>, nom</a:t>
            </a:r>
            <a:r>
              <a:rPr lang="fr-FR" dirty="0" smtClean="0"/>
              <a:t>, prénom, anniversaire, email, travail, promotion, majeure, </a:t>
            </a:r>
            <a:r>
              <a:rPr lang="fr-FR" dirty="0" err="1" smtClean="0"/>
              <a:t>photoprofil</a:t>
            </a:r>
            <a:r>
              <a:rPr lang="fr-FR" dirty="0" smtClean="0"/>
              <a:t>, </a:t>
            </a:r>
            <a:r>
              <a:rPr lang="fr-FR" dirty="0" err="1" smtClean="0"/>
              <a:t>dateco</a:t>
            </a:r>
            <a:r>
              <a:rPr lang="fr-FR" dirty="0"/>
              <a:t>, </a:t>
            </a:r>
            <a:r>
              <a:rPr lang="fr-FR" dirty="0" err="1"/>
              <a:t>photofond</a:t>
            </a:r>
            <a:r>
              <a:rPr lang="fr-FR" dirty="0"/>
              <a:t>, </a:t>
            </a:r>
            <a:r>
              <a:rPr lang="fr-FR" dirty="0" smtClean="0"/>
              <a:t>formations</a:t>
            </a:r>
            <a:r>
              <a:rPr lang="fr-FR" dirty="0" smtClean="0"/>
              <a:t>, expériences)</a:t>
            </a:r>
          </a:p>
          <a:p>
            <a:r>
              <a:rPr lang="fr-FR" dirty="0" smtClean="0"/>
              <a:t>Post (</a:t>
            </a:r>
            <a:r>
              <a:rPr lang="fr-FR" u="sng" dirty="0" smtClean="0"/>
              <a:t>id_post</a:t>
            </a:r>
            <a:r>
              <a:rPr lang="fr-FR" dirty="0" smtClean="0"/>
              <a:t>, #id_utilisateur, libellé, chemin, commentaire, lieux, humeur, activité, visibilité, date/heure)</a:t>
            </a:r>
          </a:p>
          <a:p>
            <a:r>
              <a:rPr lang="fr-FR" dirty="0" smtClean="0"/>
              <a:t>Discussion (</a:t>
            </a:r>
            <a:r>
              <a:rPr lang="fr-FR" u="sng" dirty="0" smtClean="0"/>
              <a:t>id_discussion</a:t>
            </a:r>
            <a:r>
              <a:rPr lang="fr-FR" dirty="0" smtClean="0"/>
              <a:t>, #</a:t>
            </a:r>
            <a:r>
              <a:rPr lang="fr-FR" dirty="0" err="1" smtClean="0"/>
              <a:t>login_émetteur</a:t>
            </a:r>
            <a:r>
              <a:rPr lang="fr-FR" dirty="0" smtClean="0"/>
              <a:t>, #login_récepteur)</a:t>
            </a:r>
            <a:endParaRPr lang="fr-FR" dirty="0"/>
          </a:p>
          <a:p>
            <a:r>
              <a:rPr lang="fr-FR" dirty="0" smtClean="0"/>
              <a:t>Emploi (</a:t>
            </a:r>
            <a:r>
              <a:rPr lang="fr-FR" u="sng" dirty="0" smtClean="0"/>
              <a:t>id_emploi</a:t>
            </a:r>
            <a:r>
              <a:rPr lang="fr-FR" dirty="0" smtClean="0"/>
              <a:t>, domaine, contrat, description, date, #id_utilisateur)</a:t>
            </a:r>
          </a:p>
          <a:p>
            <a:r>
              <a:rPr lang="fr-FR" dirty="0" smtClean="0"/>
              <a:t>Message (</a:t>
            </a:r>
            <a:r>
              <a:rPr lang="fr-FR" u="sng" dirty="0" smtClean="0"/>
              <a:t>id_message</a:t>
            </a:r>
            <a:r>
              <a:rPr lang="fr-FR" dirty="0" smtClean="0"/>
              <a:t>, #id_discussion, #</a:t>
            </a:r>
            <a:r>
              <a:rPr lang="fr-FR" dirty="0" err="1" smtClean="0"/>
              <a:t>id_émetteur</a:t>
            </a:r>
            <a:r>
              <a:rPr lang="fr-FR" dirty="0" smtClean="0"/>
              <a:t>, moment, texte)</a:t>
            </a:r>
          </a:p>
          <a:p>
            <a:r>
              <a:rPr lang="fr-FR" dirty="0" smtClean="0"/>
              <a:t>Album (</a:t>
            </a:r>
            <a:r>
              <a:rPr lang="fr-FR" u="sng" dirty="0" smtClean="0"/>
              <a:t>id_album</a:t>
            </a:r>
            <a:r>
              <a:rPr lang="fr-FR" dirty="0" smtClean="0"/>
              <a:t>, #</a:t>
            </a:r>
            <a:r>
              <a:rPr lang="fr-FR" dirty="0" err="1" smtClean="0"/>
              <a:t>id_user</a:t>
            </a:r>
            <a:r>
              <a:rPr lang="fr-FR" dirty="0" smtClean="0"/>
              <a:t>, photo, titre)</a:t>
            </a:r>
          </a:p>
          <a:p>
            <a:r>
              <a:rPr lang="fr-FR" dirty="0"/>
              <a:t>r</a:t>
            </a:r>
            <a:r>
              <a:rPr lang="fr-FR" dirty="0" smtClean="0"/>
              <a:t>éseau (</a:t>
            </a:r>
            <a:r>
              <a:rPr lang="fr-FR" u="sng" dirty="0" smtClean="0"/>
              <a:t>#login_personne1, #login_personne2</a:t>
            </a:r>
            <a:r>
              <a:rPr lang="fr-FR" dirty="0" smtClean="0"/>
              <a:t>, amis)</a:t>
            </a:r>
          </a:p>
          <a:p>
            <a:r>
              <a:rPr lang="fr-FR" dirty="0" err="1" smtClean="0"/>
              <a:t>liker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u="sng" dirty="0" smtClean="0"/>
              <a:t>#id_post, #id_utilisateur</a:t>
            </a:r>
            <a:r>
              <a:rPr lang="fr-FR" dirty="0" smtClean="0"/>
              <a:t>)</a:t>
            </a:r>
          </a:p>
          <a:p>
            <a:r>
              <a:rPr lang="fr-FR" dirty="0"/>
              <a:t>c</a:t>
            </a:r>
            <a:r>
              <a:rPr lang="fr-FR" dirty="0" smtClean="0"/>
              <a:t>ommenter (</a:t>
            </a:r>
            <a:r>
              <a:rPr lang="fr-FR" u="sng" dirty="0" smtClean="0"/>
              <a:t>#id_post, #id_utilisateur</a:t>
            </a:r>
            <a:r>
              <a:rPr lang="fr-FR" dirty="0" smtClean="0"/>
              <a:t>, date/heure, texte)</a:t>
            </a:r>
          </a:p>
          <a:p>
            <a:r>
              <a:rPr lang="fr-FR" dirty="0"/>
              <a:t>p</a:t>
            </a:r>
            <a:r>
              <a:rPr lang="fr-FR" dirty="0" smtClean="0"/>
              <a:t>artager (#id_post, #id_utilisateur, date/heure, texte)</a:t>
            </a:r>
            <a:endParaRPr lang="fr-FR" dirty="0" smtClean="0"/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191D2206-9C84-4CED-957E-E64B109C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857"/>
            <a:ext cx="10210800" cy="1485900"/>
          </a:xfrm>
        </p:spPr>
        <p:txBody>
          <a:bodyPr>
            <a:normAutofit/>
          </a:bodyPr>
          <a:lstStyle/>
          <a:p>
            <a:r>
              <a:rPr lang="fr-FR" u="sng" dirty="0" smtClean="0"/>
              <a:t>Conception Back </a:t>
            </a:r>
            <a:r>
              <a:rPr lang="fr-FR" dirty="0"/>
              <a:t>: Modèle </a:t>
            </a:r>
            <a:r>
              <a:rPr lang="fr-FR" dirty="0" smtClean="0"/>
              <a:t>relationnel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8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D137395-7A8A-48E7-819D-87EB8A61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7042"/>
            <a:ext cx="9601200" cy="998621"/>
          </a:xfrm>
        </p:spPr>
        <p:txBody>
          <a:bodyPr/>
          <a:lstStyle/>
          <a:p>
            <a:r>
              <a:rPr lang="fr-FR" u="sng" dirty="0"/>
              <a:t>Design </a:t>
            </a:r>
            <a:r>
              <a:rPr lang="fr-FR" u="sng" dirty="0" smtClean="0"/>
              <a:t>front</a:t>
            </a:r>
            <a:r>
              <a:rPr lang="fr-FR" dirty="0" smtClean="0"/>
              <a:t> : </a:t>
            </a:r>
            <a:r>
              <a:rPr lang="fr-FR" dirty="0" err="1" smtClean="0"/>
              <a:t>storyboard</a:t>
            </a:r>
            <a:r>
              <a:rPr lang="fr-FR" dirty="0" smtClean="0"/>
              <a:t> / </a:t>
            </a:r>
            <a:r>
              <a:rPr lang="fr-FR" dirty="0" err="1" smtClean="0"/>
              <a:t>wireframes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089212"/>
            <a:ext cx="9601200" cy="41685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Code : HTML, PHP, JS, CSS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52" y="1506071"/>
            <a:ext cx="7869331" cy="51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82" y="361109"/>
            <a:ext cx="8873659" cy="61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4" y="260255"/>
            <a:ext cx="10313555" cy="64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Versioning</a:t>
            </a:r>
            <a:r>
              <a:rPr lang="fr-FR" u="sng" dirty="0" smtClean="0"/>
              <a:t> :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49774"/>
            <a:ext cx="4427725" cy="50923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27694" y="372660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solidFill>
                  <a:schemeClr val="accent1"/>
                </a:solidFill>
              </a:rPr>
              <a:t>https://github.com/QLAFOURCADE/EcedIn_web</a:t>
            </a:r>
          </a:p>
        </p:txBody>
      </p:sp>
    </p:spTree>
    <p:extLst>
      <p:ext uri="{BB962C8B-B14F-4D97-AF65-F5344CB8AC3E}">
        <p14:creationId xmlns:p14="http://schemas.microsoft.com/office/powerpoint/2010/main" val="36611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fr-FR" u="sng" dirty="0" smtClean="0"/>
              <a:t>Bilans :</a:t>
            </a:r>
            <a:endParaRPr lang="fr-FR" u="sng" dirty="0"/>
          </a:p>
        </p:txBody>
      </p:sp>
      <p:sp>
        <p:nvSpPr>
          <p:cNvPr id="4" name="ZoneTexte 2"/>
          <p:cNvSpPr txBox="1"/>
          <p:nvPr/>
        </p:nvSpPr>
        <p:spPr>
          <a:xfrm>
            <a:off x="1371600" y="1935708"/>
            <a:ext cx="1008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Découverte d’un nouveau concept de projet (nouvelle immersion : la piscine)</a:t>
            </a:r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Une </a:t>
            </a:r>
            <a:r>
              <a:rPr lang="fr-FR" sz="2400" dirty="0" smtClean="0"/>
              <a:t>thématique </a:t>
            </a:r>
            <a:r>
              <a:rPr lang="fr-FR" sz="2400" dirty="0" smtClean="0"/>
              <a:t>plus </a:t>
            </a:r>
            <a:r>
              <a:rPr lang="fr-FR" sz="2400" dirty="0"/>
              <a:t>concrète par rapport </a:t>
            </a:r>
            <a:r>
              <a:rPr lang="fr-FR" sz="2400" dirty="0" smtClean="0"/>
              <a:t>aux TP réalisés en cours : un site web plus développé et semblable à ceux de notre quotidien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Projet riche en </a:t>
            </a:r>
            <a:r>
              <a:rPr lang="fr-FR" sz="2400" dirty="0" smtClean="0"/>
              <a:t>apprentissage; découverte de notions et commandes web (</a:t>
            </a:r>
            <a:r>
              <a:rPr lang="fr-FR" sz="2400" dirty="0" err="1" smtClean="0"/>
              <a:t>Boostrap</a:t>
            </a:r>
            <a:r>
              <a:rPr lang="fr-FR" sz="2400" dirty="0" smtClean="0"/>
              <a:t>, </a:t>
            </a:r>
            <a:r>
              <a:rPr lang="fr-FR" sz="2400" dirty="0" err="1" smtClean="0"/>
              <a:t>js</a:t>
            </a:r>
            <a:r>
              <a:rPr lang="fr-FR" sz="2400" dirty="0" smtClean="0"/>
              <a:t>, </a:t>
            </a:r>
            <a:r>
              <a:rPr lang="fr-FR" sz="2400" dirty="0" err="1" smtClean="0"/>
              <a:t>php</a:t>
            </a:r>
            <a:r>
              <a:rPr lang="fr-FR" sz="2400" dirty="0" smtClean="0"/>
              <a:t>, </a:t>
            </a:r>
            <a:r>
              <a:rPr lang="fr-FR" sz="2400" dirty="0" err="1" smtClean="0"/>
              <a:t>bdd</a:t>
            </a:r>
            <a:r>
              <a:rPr lang="fr-FR" sz="2400" dirty="0" smtClean="0"/>
              <a:t>…)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Rencontre de multiples contraintes </a:t>
            </a:r>
            <a:r>
              <a:rPr lang="fr-FR" sz="2400" dirty="0" smtClean="0"/>
              <a:t>(le temps, </a:t>
            </a:r>
            <a:r>
              <a:rPr lang="fr-FR" sz="2400" dirty="0" err="1" smtClean="0"/>
              <a:t>bdd</a:t>
            </a:r>
            <a:r>
              <a:rPr lang="fr-FR" sz="2400" dirty="0" smtClean="0"/>
              <a:t>, erreurs …)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7200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185</TotalTime>
  <Words>271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Wingdings</vt:lpstr>
      <vt:lpstr>Crop</vt:lpstr>
      <vt:lpstr>Présentation PowerPoint</vt:lpstr>
      <vt:lpstr>Sommaire</vt:lpstr>
      <vt:lpstr>Conception Back : Modèle entité/association </vt:lpstr>
      <vt:lpstr>Conception Back : Modèle relationnel </vt:lpstr>
      <vt:lpstr>Design front : storyboard / wireframes</vt:lpstr>
      <vt:lpstr>Présentation PowerPoint</vt:lpstr>
      <vt:lpstr>Présentation PowerPoint</vt:lpstr>
      <vt:lpstr>Versioning : GitHub</vt:lpstr>
      <vt:lpstr>Bilans :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Côme L'OLLIVIER</dc:creator>
  <cp:lastModifiedBy>Quiterie Lafourcade</cp:lastModifiedBy>
  <cp:revision>13</cp:revision>
  <dcterms:created xsi:type="dcterms:W3CDTF">2018-05-05T13:30:07Z</dcterms:created>
  <dcterms:modified xsi:type="dcterms:W3CDTF">2018-04-28T12:51:57Z</dcterms:modified>
</cp:coreProperties>
</file>