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306" r:id="rId4"/>
    <p:sldId id="257" r:id="rId5"/>
    <p:sldId id="262" r:id="rId6"/>
    <p:sldId id="265" r:id="rId7"/>
    <p:sldId id="267" r:id="rId8"/>
    <p:sldId id="269" r:id="rId9"/>
    <p:sldId id="289" r:id="rId10"/>
    <p:sldId id="271" r:id="rId11"/>
    <p:sldId id="273" r:id="rId12"/>
    <p:sldId id="275" r:id="rId13"/>
    <p:sldId id="277" r:id="rId14"/>
    <p:sldId id="280" r:id="rId15"/>
    <p:sldId id="282" r:id="rId16"/>
    <p:sldId id="285" r:id="rId17"/>
    <p:sldId id="28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1.jpe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.jpeg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1219210" y="2063392"/>
            <a:ext cx="4826038" cy="178498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: 空心 9"/>
          <p:cNvSpPr/>
          <p:nvPr>
            <p:custDataLst>
              <p:tags r:id="rId2"/>
            </p:custDataLst>
          </p:nvPr>
        </p:nvSpPr>
        <p:spPr>
          <a:xfrm>
            <a:off x="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11471910" y="6132531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215153" y="1879150"/>
            <a:ext cx="3235350" cy="3099689"/>
            <a:chOff x="1526" y="1383"/>
            <a:chExt cx="4502" cy="4313"/>
          </a:xfrm>
        </p:grpSpPr>
        <p:sp>
          <p:nvSpPr>
            <p:cNvPr id="2" name="椭圆 1"/>
            <p:cNvSpPr/>
            <p:nvPr>
              <p:custDataLst>
                <p:tags r:id="rId3"/>
              </p:custDataLst>
            </p:nvPr>
          </p:nvSpPr>
          <p:spPr>
            <a:xfrm>
              <a:off x="1526" y="1383"/>
              <a:ext cx="4313" cy="4313"/>
            </a:xfrm>
            <a:prstGeom prst="ellipse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圆: 空心 9"/>
            <p:cNvSpPr/>
            <p:nvPr>
              <p:custDataLst>
                <p:tags r:id="rId4"/>
              </p:custDataLst>
            </p:nvPr>
          </p:nvSpPr>
          <p:spPr>
            <a:xfrm>
              <a:off x="1708" y="4698"/>
              <a:ext cx="998" cy="998"/>
            </a:xfrm>
            <a:prstGeom prst="donut">
              <a:avLst>
                <a:gd name="adj" fmla="val 17079"/>
              </a:avLst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5"/>
              </p:custDataLst>
            </p:nvPr>
          </p:nvSpPr>
          <p:spPr>
            <a:xfrm>
              <a:off x="5537" y="3767"/>
              <a:ext cx="491" cy="49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0" name="圆: 空心 9"/>
          <p:cNvSpPr/>
          <p:nvPr>
            <p:custDataLst>
              <p:tags r:id="rId6"/>
            </p:custDataLst>
          </p:nvPr>
        </p:nvSpPr>
        <p:spPr>
          <a:xfrm>
            <a:off x="1147191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7"/>
            </p:custDataLst>
          </p:nvPr>
        </p:nvSpPr>
        <p:spPr>
          <a:xfrm>
            <a:off x="11471910" y="0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/>
          <p:nvPr>
            <p:ph type="subTitle" idx="3" hasCustomPrompt="1"/>
            <p:custDataLst>
              <p:tags r:id="rId11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 lnSpcReduction="10000"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/>
          <p:nvPr>
            <p:ph type="ctrTitle" idx="2" hasCustomPrompt="1"/>
            <p:custDataLst>
              <p:tags r:id="rId12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: 空心 9"/>
          <p:cNvSpPr/>
          <p:nvPr>
            <p:custDataLst>
              <p:tags r:id="rId2"/>
            </p:custDataLst>
          </p:nvPr>
        </p:nvSpPr>
        <p:spPr>
          <a:xfrm>
            <a:off x="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11471910" y="6132531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: 空心 9"/>
          <p:cNvSpPr/>
          <p:nvPr>
            <p:custDataLst>
              <p:tags r:id="rId2"/>
            </p:custDataLst>
          </p:nvPr>
        </p:nvSpPr>
        <p:spPr>
          <a:xfrm>
            <a:off x="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11471910" y="6132531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408790" y="1326460"/>
            <a:ext cx="4389120" cy="4205080"/>
            <a:chOff x="1526" y="1383"/>
            <a:chExt cx="4502" cy="4313"/>
          </a:xfrm>
        </p:grpSpPr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526" y="1383"/>
              <a:ext cx="4313" cy="4313"/>
            </a:xfrm>
            <a:prstGeom prst="ellipse">
              <a:avLst/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圆: 空心 9"/>
            <p:cNvSpPr/>
            <p:nvPr>
              <p:custDataLst>
                <p:tags r:id="rId4"/>
              </p:custDataLst>
            </p:nvPr>
          </p:nvSpPr>
          <p:spPr>
            <a:xfrm>
              <a:off x="1708" y="4698"/>
              <a:ext cx="998" cy="998"/>
            </a:xfrm>
            <a:prstGeom prst="donut">
              <a:avLst>
                <a:gd name="adj" fmla="val 17079"/>
              </a:avLst>
            </a:prstGeom>
            <a:solidFill>
              <a:srgbClr val="D02F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5"/>
              </p:custDataLst>
            </p:nvPr>
          </p:nvSpPr>
          <p:spPr>
            <a:xfrm>
              <a:off x="5537" y="3767"/>
              <a:ext cx="491" cy="491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0" name="圆: 空心 9"/>
          <p:cNvSpPr/>
          <p:nvPr>
            <p:custDataLst>
              <p:tags r:id="rId6"/>
            </p:custDataLst>
          </p:nvPr>
        </p:nvSpPr>
        <p:spPr>
          <a:xfrm>
            <a:off x="11471910" y="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: 空心 9"/>
          <p:cNvSpPr/>
          <p:nvPr>
            <p:custDataLst>
              <p:tags r:id="rId2"/>
            </p:custDataLst>
          </p:nvPr>
        </p:nvSpPr>
        <p:spPr>
          <a:xfrm>
            <a:off x="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11471910" y="6132531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: 空心 9"/>
          <p:cNvSpPr/>
          <p:nvPr>
            <p:custDataLst>
              <p:tags r:id="rId2"/>
            </p:custDataLst>
          </p:nvPr>
        </p:nvSpPr>
        <p:spPr>
          <a:xfrm>
            <a:off x="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11471910" y="6132531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: 空心 9"/>
          <p:cNvSpPr/>
          <p:nvPr>
            <p:custDataLst>
              <p:tags r:id="rId2"/>
            </p:custDataLst>
          </p:nvPr>
        </p:nvSpPr>
        <p:spPr>
          <a:xfrm>
            <a:off x="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11471910" y="6132531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762641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/>
          <p:nvPr>
            <p:ph type="title" hasCustomPrompt="1"/>
            <p:custDataLst>
              <p:tags r:id="rId8"/>
            </p:custDataLst>
          </p:nvPr>
        </p:nvSpPr>
        <p:spPr>
          <a:xfrm>
            <a:off x="762006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: 空心 9"/>
          <p:cNvSpPr/>
          <p:nvPr>
            <p:custDataLst>
              <p:tags r:id="rId2"/>
            </p:custDataLst>
          </p:nvPr>
        </p:nvSpPr>
        <p:spPr>
          <a:xfrm>
            <a:off x="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3"/>
            </p:custDataLst>
          </p:nvPr>
        </p:nvSpPr>
        <p:spPr>
          <a:xfrm>
            <a:off x="11471910" y="6132531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圆: 空心 9"/>
          <p:cNvSpPr/>
          <p:nvPr>
            <p:custDataLst>
              <p:tags r:id="rId3"/>
            </p:custDataLst>
          </p:nvPr>
        </p:nvSpPr>
        <p:spPr>
          <a:xfrm>
            <a:off x="0" y="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>
            <a:off x="11471910" y="6137910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圆: 空心 9"/>
          <p:cNvSpPr/>
          <p:nvPr>
            <p:custDataLst>
              <p:tags r:id="rId3"/>
            </p:custDataLst>
          </p:nvPr>
        </p:nvSpPr>
        <p:spPr>
          <a:xfrm>
            <a:off x="0" y="-1080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>
            <a:off x="11471910" y="6137910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圆: 空心 9"/>
          <p:cNvSpPr/>
          <p:nvPr>
            <p:custDataLst>
              <p:tags r:id="rId3"/>
            </p:custDataLst>
          </p:nvPr>
        </p:nvSpPr>
        <p:spPr>
          <a:xfrm>
            <a:off x="0" y="613791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>
            <a:off x="11471910" y="6137910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圆: 空心 9"/>
          <p:cNvSpPr/>
          <p:nvPr>
            <p:custDataLst>
              <p:tags r:id="rId3"/>
            </p:custDataLst>
          </p:nvPr>
        </p:nvSpPr>
        <p:spPr>
          <a:xfrm>
            <a:off x="0" y="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>
            <a:off x="11471910" y="-5379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圆: 空心 9"/>
          <p:cNvSpPr/>
          <p:nvPr>
            <p:custDataLst>
              <p:tags r:id="rId3"/>
            </p:custDataLst>
          </p:nvPr>
        </p:nvSpPr>
        <p:spPr>
          <a:xfrm>
            <a:off x="11469510" y="-10800"/>
            <a:ext cx="720090" cy="720090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>
            <a:off x="0" y="6137910"/>
            <a:ext cx="720090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圆: 空心 9"/>
          <p:cNvSpPr/>
          <p:nvPr>
            <p:custDataLst>
              <p:tags r:id="rId3"/>
            </p:custDataLst>
          </p:nvPr>
        </p:nvSpPr>
        <p:spPr>
          <a:xfrm>
            <a:off x="10438461" y="5104461"/>
            <a:ext cx="1753527" cy="1753527"/>
          </a:xfrm>
          <a:prstGeom prst="donut">
            <a:avLst>
              <a:gd name="adj" fmla="val 17079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5" name="任意多边形 14"/>
          <p:cNvSpPr/>
          <p:nvPr>
            <p:custDataLst>
              <p:tags r:id="rId4"/>
            </p:custDataLst>
          </p:nvPr>
        </p:nvSpPr>
        <p:spPr>
          <a:xfrm>
            <a:off x="0" y="-10802"/>
            <a:ext cx="1753527" cy="1753527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301" h="2069">
                <a:moveTo>
                  <a:pt x="0" y="0"/>
                </a:moveTo>
                <a:lnTo>
                  <a:pt x="2294" y="0"/>
                </a:lnTo>
                <a:lnTo>
                  <a:pt x="2295" y="12"/>
                </a:lnTo>
                <a:cubicBezTo>
                  <a:pt x="2299" y="61"/>
                  <a:pt x="2301" y="110"/>
                  <a:pt x="2301" y="159"/>
                </a:cubicBezTo>
                <a:cubicBezTo>
                  <a:pt x="2301" y="1214"/>
                  <a:pt x="1446" y="2069"/>
                  <a:pt x="391" y="2069"/>
                </a:cubicBezTo>
                <a:cubicBezTo>
                  <a:pt x="259" y="2069"/>
                  <a:pt x="130" y="2056"/>
                  <a:pt x="6" y="2030"/>
                </a:cubicBezTo>
                <a:lnTo>
                  <a:pt x="0" y="2029"/>
                </a:lnTo>
                <a:lnTo>
                  <a:pt x="0" y="0"/>
                </a:lnTo>
                <a:close/>
              </a:path>
            </a:pathLst>
          </a:cu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98.xml"/><Relationship Id="rId23" Type="http://schemas.openxmlformats.org/officeDocument/2006/relationships/tags" Target="../tags/tag197.xml"/><Relationship Id="rId22" Type="http://schemas.openxmlformats.org/officeDocument/2006/relationships/tags" Target="../tags/tag196.xml"/><Relationship Id="rId21" Type="http://schemas.openxmlformats.org/officeDocument/2006/relationships/tags" Target="../tags/tag195.xml"/><Relationship Id="rId20" Type="http://schemas.openxmlformats.org/officeDocument/2006/relationships/tags" Target="../tags/tag19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9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2.jpeg"/><Relationship Id="rId1" Type="http://schemas.openxmlformats.org/officeDocument/2006/relationships/tags" Target="../tags/tag19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tags" Target="../tags/tag25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25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5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image" Target="../media/image22.png"/><Relationship Id="rId5" Type="http://schemas.openxmlformats.org/officeDocument/2006/relationships/tags" Target="../tags/tag263.xml"/><Relationship Id="rId4" Type="http://schemas.openxmlformats.org/officeDocument/2006/relationships/image" Target="../media/image21.png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6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74.xml"/><Relationship Id="rId6" Type="http://schemas.openxmlformats.org/officeDocument/2006/relationships/tags" Target="../tags/tag27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281.xml"/><Relationship Id="rId7" Type="http://schemas.openxmlformats.org/officeDocument/2006/relationships/image" Target="../media/image27.png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82.xml"/><Relationship Id="rId1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94.xml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3" Type="http://schemas.openxmlformats.org/officeDocument/2006/relationships/tags" Target="../tags/tag293.xml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tags" Target="../tags/tag292.xml"/><Relationship Id="rId1" Type="http://schemas.openxmlformats.org/officeDocument/2006/relationships/tags" Target="../tags/tag28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4.jpeg"/><Relationship Id="rId3" Type="http://schemas.openxmlformats.org/officeDocument/2006/relationships/tags" Target="../tags/tag204.xml"/><Relationship Id="rId2" Type="http://schemas.openxmlformats.org/officeDocument/2006/relationships/image" Target="../media/image3.jpeg"/><Relationship Id="rId1" Type="http://schemas.openxmlformats.org/officeDocument/2006/relationships/tags" Target="../tags/tag20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image" Target="../media/image5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30.xml"/><Relationship Id="rId1" Type="http://schemas.openxmlformats.org/officeDocument/2006/relationships/tags" Target="../tags/tag22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image" Target="../media/image10.png"/><Relationship Id="rId4" Type="http://schemas.openxmlformats.org/officeDocument/2006/relationships/tags" Target="../tags/tag240.xml"/><Relationship Id="rId3" Type="http://schemas.openxmlformats.org/officeDocument/2006/relationships/image" Target="../media/image9.jpeg"/><Relationship Id="rId2" Type="http://schemas.openxmlformats.org/officeDocument/2006/relationships/tags" Target="../tags/tag23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../media/image14.png"/><Relationship Id="rId7" Type="http://schemas.openxmlformats.org/officeDocument/2006/relationships/tags" Target="../tags/tag248.xml"/><Relationship Id="rId6" Type="http://schemas.openxmlformats.org/officeDocument/2006/relationships/image" Target="../media/image13.png"/><Relationship Id="rId5" Type="http://schemas.openxmlformats.org/officeDocument/2006/relationships/tags" Target="../tags/tag247.xml"/><Relationship Id="rId4" Type="http://schemas.openxmlformats.org/officeDocument/2006/relationships/image" Target="../media/image12.png"/><Relationship Id="rId3" Type="http://schemas.openxmlformats.org/officeDocument/2006/relationships/tags" Target="../tags/tag246.xml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50.xml"/><Relationship Id="rId1" Type="http://schemas.openxmlformats.org/officeDocument/2006/relationships/tags" Target="../tags/tag24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2980" y="3270885"/>
            <a:ext cx="3252470" cy="1250315"/>
          </a:xfrm>
          <a:prstGeom prst="rect">
            <a:avLst/>
          </a:prstGeom>
        </p:spPr>
      </p:pic>
      <p:sp>
        <p:nvSpPr>
          <p:cNvPr id="7" name="标题 6"/>
          <p:cNvSpPr/>
          <p:nvPr>
            <p:ph type="ctrTitle" idx="2"/>
            <p:custDataLst>
              <p:tags r:id="rId3"/>
            </p:custDataLst>
          </p:nvPr>
        </p:nvSpPr>
        <p:spPr>
          <a:xfrm>
            <a:off x="1219210" y="2063396"/>
            <a:ext cx="4826038" cy="1963293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600" spc="200">
                <a:solidFill>
                  <a:schemeClr val="dk1">
                    <a:lumMod val="85000"/>
                    <a:lumOff val="15000"/>
                  </a:schemeClr>
                </a:solidFill>
              </a:rPr>
              <a:t>Pandas入门手册</a:t>
            </a:r>
            <a:endParaRPr lang="en-US" altLang="zh-CN" sz="3600" spc="2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副标题 4"/>
          <p:cNvSpPr txBox="1"/>
          <p:nvPr>
            <p:custDataLst>
              <p:tags r:id="rId4"/>
            </p:custDataLst>
          </p:nvPr>
        </p:nvSpPr>
        <p:spPr>
          <a:xfrm>
            <a:off x="1657350" y="3370580"/>
            <a:ext cx="300609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285750" algn="l" defTabSz="914400" rtl="0" fontAlgn="ctr">
              <a:lnSpc>
                <a:spcPct val="120000"/>
              </a:lnSpc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kumimoji="0" lang="en-US" altLang="zh-CN" sz="1800" b="1" i="0" spc="16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cs typeface="+mn-cs"/>
              </a:rPr>
              <a:t>By：Peter</a:t>
            </a:r>
            <a:endParaRPr kumimoji="0" lang="en-US" altLang="zh-CN" sz="1800" b="1" i="0" spc="16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cs typeface="+mn-cs"/>
            </a:endParaRPr>
          </a:p>
          <a:p>
            <a:pPr marL="0" marR="0" lvl="0" indent="-285750" algn="l" defTabSz="914400" rtl="0" fontAlgn="ctr">
              <a:lnSpc>
                <a:spcPct val="120000"/>
              </a:lnSpc>
              <a:spcAft>
                <a:spcPts val="800"/>
              </a:spcAft>
              <a:buSzPct val="100000"/>
              <a:buFont typeface="Wingdings" panose="05000000000000000000" charset="0"/>
              <a:buNone/>
            </a:pPr>
            <a:r>
              <a:rPr kumimoji="0" lang="zh-CN" altLang="en-US" sz="1800" b="1" i="0" spc="16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cs typeface="+mn-cs"/>
              </a:rPr>
              <a:t>公众号：尤而小屋</a:t>
            </a:r>
            <a:endParaRPr kumimoji="0" lang="zh-CN" altLang="en-US" sz="1800" b="1" i="0" spc="160" noProof="0">
              <a:ln>
                <a:noFill/>
              </a:ln>
              <a:solidFill>
                <a:schemeClr val="dk1">
                  <a:lumMod val="65000"/>
                  <a:lumOff val="35000"/>
                </a:schemeClr>
              </a:solidFill>
              <a:effectLst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562" y="609605"/>
            <a:ext cx="10972876" cy="81915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Panda缺失值处理</a:t>
            </a:r>
            <a:endParaRPr lang="en-US" altLang="zh-CN" sz="4000" b="1" spc="24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4" name="图片 13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47751" b="-47751"/>
          <a:stretch>
            <a:fillRect/>
          </a:stretch>
        </p:blipFill>
        <p:spPr>
          <a:xfrm>
            <a:off x="4156669" y="2282206"/>
            <a:ext cx="2145843" cy="34480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40" h="5760">
                <a:moveTo>
                  <a:pt x="0" y="0"/>
                </a:moveTo>
                <a:lnTo>
                  <a:pt x="8640" y="0"/>
                </a:lnTo>
                <a:lnTo>
                  <a:pt x="8640" y="5760"/>
                </a:lnTo>
                <a:lnTo>
                  <a:pt x="0" y="5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</p:pic>
      <p:pic>
        <p:nvPicPr>
          <p:cNvPr id="15" name="图片 14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-54363" b="-54363"/>
          <a:stretch>
            <a:fillRect/>
          </a:stretch>
        </p:blipFill>
        <p:spPr>
          <a:xfrm>
            <a:off x="395117" y="2282206"/>
            <a:ext cx="3370008" cy="34480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5760">
                <a:moveTo>
                  <a:pt x="0" y="0"/>
                </a:moveTo>
                <a:lnTo>
                  <a:pt x="3600" y="0"/>
                </a:lnTo>
                <a:lnTo>
                  <a:pt x="3600" y="5760"/>
                </a:lnTo>
                <a:lnTo>
                  <a:pt x="0" y="5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</p:pic>
      <p:sp>
        <p:nvSpPr>
          <p:cNvPr id="16" name="Title 6"/>
          <p:cNvSpPr txBox="1"/>
          <p:nvPr>
            <p:custDataLst>
              <p:tags r:id="rId8"/>
            </p:custDataLst>
          </p:nvPr>
        </p:nvSpPr>
        <p:spPr>
          <a:xfrm>
            <a:off x="6845519" y="2320306"/>
            <a:ext cx="4542612" cy="34480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value：填充的值，可以是具体某个值，也可以用字典形式，或者函数计算出来的值等</a:t>
            </a:r>
            <a:endParaRPr lang="en-US" altLang="zh-CN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axis：填充的方向，axis=0(行)，默认；axis=1（列）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method：填充的方法backfill、bfill、pad、ffill、 None， 默认None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inplace：生成新的副本还是原数据直接修改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limit：缺失值填充个数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downcast：数据类型的降低，用的少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09562" y="389770"/>
            <a:ext cx="10972876" cy="12216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240">
                <a:solidFill>
                  <a:schemeClr val="accent1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Pandas重复值处理</a:t>
            </a:r>
            <a:endParaRPr lang="en-US" altLang="zh-CN" sz="4400" b="1" spc="240">
              <a:solidFill>
                <a:schemeClr val="accent1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 descr="placingpictureplaceholder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09559" y="3068403"/>
            <a:ext cx="2961589" cy="1719152"/>
          </a:xfrm>
          <a:prstGeom prst="rect">
            <a:avLst/>
          </a:prstGeom>
        </p:spPr>
      </p:pic>
      <p:pic>
        <p:nvPicPr>
          <p:cNvPr id="14" name="图片 13" descr="placingpictureplaceholder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670356" y="3068403"/>
            <a:ext cx="2931366" cy="1719152"/>
          </a:xfrm>
          <a:prstGeom prst="rect">
            <a:avLst/>
          </a:prstGeom>
        </p:spPr>
      </p:pic>
      <p:sp>
        <p:nvSpPr>
          <p:cNvPr id="12" name="Title 6"/>
          <p:cNvSpPr txBox="1"/>
          <p:nvPr>
            <p:custDataLst>
              <p:tags r:id="rId7"/>
            </p:custDataLst>
          </p:nvPr>
        </p:nvSpPr>
        <p:spPr>
          <a:xfrm>
            <a:off x="6667490" y="2133600"/>
            <a:ext cx="4914951" cy="3657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subset：表示按照指定的一个或者多个列属性来删除重复值，可选性；默认是全部列属性</a:t>
            </a:r>
            <a:endParaRPr lang="zh-CN" altLang="en-US" sz="16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keep：表示删除重复值后保留的数据，默认是保留第一条数据</a:t>
            </a:r>
            <a:endParaRPr lang="zh-CN" altLang="en-US" sz="16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inplace：表示删除重复是生成副本，还是直接在原数据上进行修改</a:t>
            </a:r>
            <a:endParaRPr lang="zh-CN" altLang="en-US" sz="16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ingoore_index：生成数据的索引是原数据的，还是从0,1,2...到n-1的自然数排列</a:t>
            </a:r>
            <a:endParaRPr lang="zh-CN" altLang="en-US" sz="1600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914362" y="512450"/>
            <a:ext cx="10363276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Pandas数据合并merge</a:t>
            </a:r>
            <a:endParaRPr lang="en-US" altLang="zh-CN" sz="4000" b="1" spc="24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2"/>
            </p:custDataLst>
          </p:nvPr>
        </p:nvSpPr>
        <p:spPr>
          <a:xfrm>
            <a:off x="914356" y="1667898"/>
            <a:ext cx="6705638" cy="45806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left、right：待合并的数据帧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how：合并的方式，有5种：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left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right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outer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inner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cross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, 默认是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inner</a:t>
            </a:r>
            <a:r>
              <a:rPr altLang="zh-CN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'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left：左连接，保留left的全部数据；right类似；类比于SQL的left join 或者right join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outer：全连接功能，类似SQL的full outer join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inner：交叉连接，类比于SQL的inner join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j-lt"/>
              <a:buAutoNum type="arabicPeriod"/>
            </a:pPr>
            <a:r>
              <a:rPr lang="zh-CN" altLang="en-US" sz="12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cross：创建两个数据帧DataFrame的笛卡尔积，默认保留左边的顺序</a:t>
            </a:r>
            <a:endParaRPr lang="zh-CN" altLang="en-US" sz="12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on：连接的列属性；默认是两个DataFrame的相同字段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left_on/right_on：指定两个不同的键进行联结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left_index、right_index：通过索引进行合并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suffixes：指定我们自己想要的后缀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indictor：显示字段的来源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8" name="图片 17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-62385" b="-62385"/>
          <a:stretch>
            <a:fillRect/>
          </a:stretch>
        </p:blipFill>
        <p:spPr>
          <a:xfrm>
            <a:off x="7924806" y="1667898"/>
            <a:ext cx="3352838" cy="4580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6720">
                <a:moveTo>
                  <a:pt x="0" y="0"/>
                </a:moveTo>
                <a:lnTo>
                  <a:pt x="7920" y="0"/>
                </a:lnTo>
                <a:lnTo>
                  <a:pt x="7920" y="6720"/>
                </a:lnTo>
                <a:lnTo>
                  <a:pt x="0" y="67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400" b="1" spc="180">
                <a:solidFill>
                  <a:schemeClr val="lt1"/>
                </a:solidFill>
                <a:latin typeface="微软雅黑" charset="-122"/>
                <a:ea typeface="微软雅黑" charset="-122"/>
              </a:rPr>
              <a:t>Pandas数据合并concat</a:t>
            </a:r>
            <a:endParaRPr lang="en-US" altLang="zh-CN" sz="3400" b="1" spc="18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7" name="图片 16"/>
          <p:cNvPicPr preferRelativeResize="0"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-20352" b="-20352"/>
          <a:stretch>
            <a:fillRect/>
          </a:stretch>
        </p:blipFill>
        <p:spPr>
          <a:xfrm>
            <a:off x="609567" y="1524011"/>
            <a:ext cx="4152963" cy="4724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7440">
                <a:moveTo>
                  <a:pt x="0" y="0"/>
                </a:moveTo>
                <a:lnTo>
                  <a:pt x="12480" y="0"/>
                </a:lnTo>
                <a:lnTo>
                  <a:pt x="1248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</p:pic>
      <p:sp>
        <p:nvSpPr>
          <p:cNvPr id="18" name="Title 6"/>
          <p:cNvSpPr txBox="1"/>
          <p:nvPr>
            <p:custDataLst>
              <p:tags r:id="rId6"/>
            </p:custDataLst>
          </p:nvPr>
        </p:nvSpPr>
        <p:spPr>
          <a:xfrm>
            <a:off x="5067333" y="1524000"/>
            <a:ext cx="6515100" cy="4724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objs：合并对象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axis=0：合并方向，默认是0纵轴方向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join='outer'：合并取的是交集inner还是并集outer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ignore_index=False, 合并之后索引是否重新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keys=None: 在行索引的方向上带上原来数据的名字；主要是用于层次化索引，可以是列表或者数组、元组数据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levels=None：指定用作层次化索引各级别上的索引，如果是设置了keys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names=None：行索引的名字，列表形式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verify_integrity=False：检查行索引是否重复；有则报错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sort=False：对非连接的轴进行排序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copy=True：是否进行深拷贝</a:t>
            </a:r>
            <a:endParaRPr lang="zh-CN" altLang="en-US" sz="1400" spc="1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PA-直接连接符 9"/>
          <p:cNvCxnSpPr/>
          <p:nvPr>
            <p:custDataLst>
              <p:tags r:id="rId1"/>
            </p:custDataLst>
          </p:nvPr>
        </p:nvCxnSpPr>
        <p:spPr>
          <a:xfrm flipH="1" flipV="1">
            <a:off x="9601835" y="0"/>
            <a:ext cx="2557145" cy="2571115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-直角三角形 5"/>
          <p:cNvSpPr/>
          <p:nvPr>
            <p:custDataLst>
              <p:tags r:id="rId2"/>
            </p:custDataLst>
          </p:nvPr>
        </p:nvSpPr>
        <p:spPr>
          <a:xfrm>
            <a:off x="9923145" y="635"/>
            <a:ext cx="2268855" cy="2284730"/>
          </a:xfrm>
          <a:custGeom>
            <a:avLst/>
            <a:gdLst>
              <a:gd name="connsiteX0" fmla="*/ 0 w 2268855"/>
              <a:gd name="connsiteY0" fmla="*/ 0 h 2284730"/>
              <a:gd name="connsiteX1" fmla="*/ 2268855 w 2268855"/>
              <a:gd name="connsiteY1" fmla="*/ 0 h 2284730"/>
              <a:gd name="connsiteX2" fmla="*/ 2268855 w 2268855"/>
              <a:gd name="connsiteY2" fmla="*/ 2284730 h 22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855" h="2284730">
                <a:moveTo>
                  <a:pt x="0" y="0"/>
                </a:moveTo>
                <a:lnTo>
                  <a:pt x="2268855" y="0"/>
                </a:lnTo>
                <a:lnTo>
                  <a:pt x="2268855" y="2284730"/>
                </a:lnTo>
                <a:close/>
              </a:path>
            </a:pathLst>
          </a:cu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PA-直角三角形 8"/>
          <p:cNvSpPr/>
          <p:nvPr>
            <p:custDataLst>
              <p:tags r:id="rId3"/>
            </p:custDataLst>
          </p:nvPr>
        </p:nvSpPr>
        <p:spPr>
          <a:xfrm>
            <a:off x="0" y="5401945"/>
            <a:ext cx="1459865" cy="1456055"/>
          </a:xfrm>
          <a:prstGeom prst="rtTriangle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cxnSp>
        <p:nvCxnSpPr>
          <p:cNvPr id="8" name="PA-直接连接符 9"/>
          <p:cNvCxnSpPr/>
          <p:nvPr>
            <p:custDataLst>
              <p:tags r:id="rId4"/>
            </p:custDataLst>
          </p:nvPr>
        </p:nvCxnSpPr>
        <p:spPr>
          <a:xfrm flipH="1" flipV="1">
            <a:off x="10160" y="4983480"/>
            <a:ext cx="1980565" cy="190500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09562" y="785503"/>
            <a:ext cx="10972876" cy="1063739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Pandas轴旋转</a:t>
            </a:r>
            <a:br>
              <a:rPr lang="en-US" altLang="zh-CN" sz="3200" b="1" spc="160">
                <a:solidFill>
                  <a:schemeClr val="accent1"/>
                </a:solidFill>
                <a:latin typeface="微软雅黑" charset="-122"/>
                <a:ea typeface="微软雅黑" charset="-122"/>
              </a:rPr>
            </a:br>
            <a:r>
              <a:rPr lang="en-US" altLang="zh-CN" sz="3200" b="1" spc="16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stack、unstack</a:t>
            </a:r>
            <a:endParaRPr lang="en-US" altLang="zh-CN" sz="3200" b="1" spc="16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0" name="图片 9" descr="placingpictureplaceholder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1435977" y="2747159"/>
            <a:ext cx="4422749" cy="2653679"/>
          </a:xfrm>
          <a:prstGeom prst="rect">
            <a:avLst/>
          </a:prstGeom>
        </p:spPr>
      </p:pic>
      <p:pic>
        <p:nvPicPr>
          <p:cNvPr id="11" name="图片 10" descr="placingpictureplaceholder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6008819" y="2747159"/>
            <a:ext cx="4552855" cy="2653679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6"/>
          <p:cNvSpPr txBox="1"/>
          <p:nvPr>
            <p:custDataLst>
              <p:tags r:id="rId2"/>
            </p:custDataLst>
          </p:nvPr>
        </p:nvSpPr>
        <p:spPr>
          <a:xfrm>
            <a:off x="608675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50">
                <a:ln w="3175">
                  <a:noFill/>
                  <a:prstDash val="dash"/>
                </a:ln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微软雅黑" charset="-122"/>
              </a:rPr>
              <a:t>Pandas透视表</a:t>
            </a:r>
            <a:endParaRPr lang="en-US" altLang="zh-CN" sz="3200" b="1" spc="150">
              <a:ln w="3175">
                <a:noFill/>
                <a:prstDash val="dash"/>
              </a:ln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08957" y="1391349"/>
            <a:ext cx="6021045" cy="436100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6934202" y="1391349"/>
            <a:ext cx="0" cy="3960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7238408" y="1391349"/>
            <a:ext cx="4344645" cy="436100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12" name="椭圆 11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5" name="图片 14"/>
          <p:cNvPicPr preferRelativeResize="0"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-7589" r="-7589"/>
          <a:stretch>
            <a:fillRect/>
          </a:stretch>
        </p:blipFill>
        <p:spPr>
          <a:xfrm>
            <a:off x="760158" y="1542549"/>
            <a:ext cx="5718640" cy="406038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</p:pic>
      <p:pic>
        <p:nvPicPr>
          <p:cNvPr id="16" name="图片 15"/>
          <p:cNvPicPr preferRelativeResize="0"/>
          <p:nvPr>
            <p:custDataLst>
              <p:tags r:id="rId13"/>
            </p:custDataLst>
          </p:nvPr>
        </p:nvPicPr>
        <p:blipFill rotWithShape="1">
          <a:blip r:embed="rId14"/>
          <a:srcRect l="-15629" r="-15629"/>
          <a:stretch>
            <a:fillRect/>
          </a:stretch>
        </p:blipFill>
        <p:spPr>
          <a:xfrm>
            <a:off x="7389602" y="1542549"/>
            <a:ext cx="4042240" cy="4060380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</p:spPr>
      </p:pic>
    </p:spTree>
    <p:custDataLst>
      <p:tags r:id="rId1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931670" y="1341120"/>
            <a:ext cx="2794553" cy="4500880"/>
            <a:chOff x="3042" y="2112"/>
            <a:chExt cx="5055" cy="7669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042" y="3271"/>
              <a:ext cx="5055" cy="6510"/>
            </a:xfrm>
            <a:prstGeom prst="rect">
              <a:avLst/>
            </a:prstGeom>
          </p:spPr>
        </p:pic>
        <p:sp>
          <p:nvSpPr>
            <p:cNvPr id="9" name="圆角矩形 8"/>
            <p:cNvSpPr/>
            <p:nvPr/>
          </p:nvSpPr>
          <p:spPr>
            <a:xfrm>
              <a:off x="3465" y="2112"/>
              <a:ext cx="3425" cy="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一、</a:t>
              </a:r>
              <a:r>
                <a:rPr lang="en-US" altLang="zh-CN"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Series</a:t>
              </a:r>
              <a:r>
                <a:rPr lang="zh-CN" altLang="en-US">
                  <a:solidFill>
                    <a:schemeClr val="tx1"/>
                  </a:solidFill>
                  <a:sym typeface="+mn-ea"/>
                </a:rPr>
                <a:t>类型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33490" y="1341120"/>
            <a:ext cx="4110258" cy="4501455"/>
            <a:chOff x="9974" y="2112"/>
            <a:chExt cx="7635" cy="7824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9974" y="3381"/>
              <a:ext cx="7635" cy="6555"/>
            </a:xfrm>
            <a:prstGeom prst="rect">
              <a:avLst/>
            </a:prstGeom>
          </p:spPr>
        </p:pic>
        <p:sp>
          <p:nvSpPr>
            <p:cNvPr id="10" name="圆角矩形 9"/>
            <p:cNvSpPr/>
            <p:nvPr/>
          </p:nvSpPr>
          <p:spPr>
            <a:xfrm>
              <a:off x="12360" y="2112"/>
              <a:ext cx="4320" cy="8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二、</a:t>
              </a:r>
              <a:r>
                <a:rPr lang="en-US" altLang="zh-CN">
                  <a:solidFill>
                    <a:schemeClr val="tx1"/>
                  </a:solidFill>
                  <a:sym typeface="+mn-ea"/>
                </a:rPr>
                <a:t>DataFrame</a:t>
              </a:r>
              <a:r>
                <a:rPr lang="zh-CN" altLang="en-US">
                  <a:solidFill>
                    <a:schemeClr val="tx1"/>
                  </a:solidFill>
                  <a:sym typeface="+mn-ea"/>
                </a:rPr>
                <a:t>类型</a:t>
              </a:r>
              <a:endParaRPr lang="zh-CN" altLang="en-US"/>
            </a:p>
          </p:txBody>
        </p:sp>
      </p:grp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70560" y="497840"/>
            <a:ext cx="10566400" cy="109728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8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两大数据结构</a:t>
            </a:r>
            <a:endParaRPr lang="zh-CN" altLang="en-US" sz="4000" b="1" spc="18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2431143"/>
            <a:ext cx="12192000" cy="44268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250951" y="6372224"/>
            <a:ext cx="9690098" cy="104775"/>
          </a:xfrm>
          <a:prstGeom prst="rect">
            <a:avLst/>
          </a:prstGeom>
          <a:pattFill prst="dkUpDiag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/>
          <p:nvPr>
            <p:custDataLst>
              <p:tags r:id="rId3"/>
            </p:custDataLst>
          </p:nvPr>
        </p:nvPicPr>
        <p:blipFill rotWithShape="1">
          <a:blip r:embed="rId4"/>
          <a:srcRect t="1820" b="1820"/>
          <a:stretch>
            <a:fillRect/>
          </a:stretch>
        </p:blipFill>
        <p:spPr>
          <a:xfrm>
            <a:off x="1250951" y="1527175"/>
            <a:ext cx="9690098" cy="4845049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70565" y="661034"/>
            <a:ext cx="10566400" cy="62484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创建DataFrame（11种）</a:t>
            </a:r>
            <a:endParaRPr lang="zh-CN" altLang="en-US" sz="3400" b="1" spc="18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66699" y="0"/>
            <a:ext cx="66005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266700" cy="6858000"/>
          </a:xfrm>
          <a:prstGeom prst="rect">
            <a:avLst/>
          </a:prstGeom>
          <a:pattFill prst="dkDnDiag">
            <a:fgClr>
              <a:schemeClr val="accent1">
                <a:lumMod val="40000"/>
                <a:lumOff val="6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矩形: 剪去单角 4"/>
          <p:cNvSpPr/>
          <p:nvPr>
            <p:custDataLst>
              <p:tags r:id="rId3"/>
            </p:custDataLst>
          </p:nvPr>
        </p:nvSpPr>
        <p:spPr>
          <a:xfrm rot="5400000">
            <a:off x="3973153" y="-1342204"/>
            <a:ext cx="4245698" cy="10922003"/>
          </a:xfrm>
          <a:prstGeom prst="snip1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314450" y="451485"/>
            <a:ext cx="9367520" cy="8324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16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rPr>
              <a:t>DataFrame取数技巧</a:t>
            </a:r>
            <a:endParaRPr lang="en-US" altLang="zh-CN" sz="4000" b="1" spc="160">
              <a:solidFill>
                <a:schemeClr val="accent1"/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248271" y="2397197"/>
            <a:ext cx="4629187" cy="34432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表达式取数</a:t>
            </a:r>
            <a:endParaRPr lang="en-US" altLang="zh-CN" sz="14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query函数</a:t>
            </a:r>
            <a:endParaRPr lang="en-US" altLang="zh-CN" sz="14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eval函数</a:t>
            </a:r>
            <a:endParaRPr lang="en-US" altLang="zh-CN" sz="14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filter函数</a:t>
            </a:r>
            <a:endParaRPr lang="en-US" altLang="zh-CN" sz="14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where/mask函数</a:t>
            </a:r>
            <a:endParaRPr lang="en-US" altLang="zh-CN" sz="14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iloc、loc</a:t>
            </a:r>
            <a:endParaRPr lang="en-US" altLang="zh-CN" sz="14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at、iat</a:t>
            </a:r>
            <a:endParaRPr lang="en-US" altLang="zh-CN" sz="14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any、all</a:t>
            </a:r>
            <a:endParaRPr lang="en-US" altLang="zh-CN" sz="1400" spc="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314547" y="2397197"/>
            <a:ext cx="4629187" cy="34432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查看头尾数据：head、tail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随机查看数据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数值型取数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字符型取数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数值型和字符型联用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索引取数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切片取数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缺失值取数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en-US" altLang="zh-CN" sz="1400" spc="16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rPr>
              <a:t>列属性取数</a:t>
            </a:r>
            <a:endParaRPr lang="en-US" altLang="zh-CN" sz="1400" spc="16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charset="-122"/>
            </a:endParaRPr>
          </a:p>
        </p:txBody>
      </p:sp>
      <p:grpSp>
        <p:nvGrpSpPr>
          <p:cNvPr id="11" name="组合 10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 rot="10800000">
            <a:off x="10773799" y="711776"/>
            <a:ext cx="655965" cy="572396"/>
            <a:chOff x="1168400" y="1347856"/>
            <a:chExt cx="723913" cy="63168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任意多边形: 形状 1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 w="317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chemeClr val="accent1"/>
            </a:solidFill>
            <a:ln w="317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 charset="-122"/>
              <a:cs typeface="+mn-cs"/>
            </a:endParaRPr>
          </a:p>
        </p:txBody>
      </p:sp>
      <p:sp>
        <p:nvSpPr>
          <p:cNvPr id="3" name="Title 6"/>
          <p:cNvSpPr txBox="1"/>
          <p:nvPr>
            <p:custDataLst>
              <p:tags r:id="rId2"/>
            </p:custDataLst>
          </p:nvPr>
        </p:nvSpPr>
        <p:spPr>
          <a:xfrm>
            <a:off x="608675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kumimoji="0" lang="en-US" altLang="zh-CN" sz="3200" b="1" i="0" kern="1200" cap="none" spc="150" normalizeH="0" noProof="0">
                <a:ln w="3175">
                  <a:noFill/>
                  <a:prstDash val="dash"/>
                </a:ln>
                <a:solidFill>
                  <a:schemeClr val="lt1"/>
                </a:solidFill>
                <a:effectLst/>
                <a:latin typeface="Arial" panose="020B0604020202090204" pitchFamily="34" charset="0"/>
                <a:ea typeface="微软雅黑" charset="-122"/>
                <a:cs typeface="微软雅黑" charset="-122"/>
              </a:rPr>
              <a:t>Pandas数据探索</a:t>
            </a:r>
            <a:endParaRPr kumimoji="0" lang="en-US" altLang="zh-CN" sz="3200" b="1" i="0" kern="1200" cap="none" spc="150" normalizeH="0" noProof="0">
              <a:ln w="3175">
                <a:noFill/>
                <a:prstDash val="dash"/>
              </a:ln>
              <a:solidFill>
                <a:schemeClr val="lt1"/>
              </a:solidFill>
              <a:effectLst/>
              <a:latin typeface="Arial" panose="020B0604020202090204" pitchFamily="34" charset="0"/>
              <a:ea typeface="微软雅黑" charset="-122"/>
              <a:cs typeface="微软雅黑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399307" y="1371600"/>
            <a:ext cx="9569203" cy="457200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11209320" y="6326401"/>
            <a:ext cx="373728" cy="57600"/>
            <a:chOff x="11209321" y="6326401"/>
            <a:chExt cx="373728" cy="57600"/>
          </a:xfrm>
          <a:solidFill>
            <a:schemeClr val="accent4">
              <a:lumMod val="75000"/>
            </a:schemeClr>
          </a:solidFill>
        </p:grpSpPr>
        <p:sp>
          <p:nvSpPr>
            <p:cNvPr id="8" name="椭圆 7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1525449" y="6326401"/>
              <a:ext cx="57600" cy="57600"/>
            </a:xfrm>
            <a:prstGeom prst="ellipse">
              <a:avLst/>
            </a:prstGeom>
            <a:solidFill>
              <a:prstClr val="black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6"/>
              </p:custDataLst>
            </p:nvPr>
          </p:nvSpPr>
          <p:spPr>
            <a:xfrm>
              <a:off x="11209321" y="6326401"/>
              <a:ext cx="57600" cy="57600"/>
            </a:xfrm>
            <a:prstGeom prst="ellipse">
              <a:avLst/>
            </a:prstGeom>
            <a:solidFill>
              <a:prstClr val="black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1367385" y="6326401"/>
              <a:ext cx="57600" cy="57600"/>
            </a:xfrm>
            <a:prstGeom prst="ellipse">
              <a:avLst/>
            </a:prstGeom>
            <a:solidFill>
              <a:prstClr val="black"/>
            </a:solidFill>
            <a:ln>
              <a:noFill/>
            </a:ln>
          </p:spPr>
          <p:style>
            <a:lnRef idx="2">
              <a:srgbClr val="1E6BC5">
                <a:shade val="50000"/>
              </a:srgbClr>
            </a:lnRef>
            <a:fillRef idx="1">
              <a:srgbClr val="1E6BC5"/>
            </a:fillRef>
            <a:effectRef idx="0">
              <a:srgbClr val="1E6BC5"/>
            </a:effectRef>
            <a:fontRef idx="minor">
              <a:sysClr val="window" lastClr="FFFFFF"/>
            </a:fontRef>
          </p:style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微软雅黑" charset="-122"/>
                <a:cs typeface="+mn-cs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8"/>
            </p:custDataLst>
          </p:nvPr>
        </p:nvPicPr>
        <p:blipFill rotWithShape="1">
          <a:blip r:embed="rId9"/>
          <a:srcRect l="804" r="804"/>
          <a:stretch>
            <a:fillRect/>
          </a:stretch>
        </p:blipFill>
        <p:spPr>
          <a:xfrm>
            <a:off x="1550505" y="1522800"/>
            <a:ext cx="9266803" cy="4269601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8" name="矩形 0"/>
          <p:cNvSpPr/>
          <p:nvPr>
            <p:custDataLst>
              <p:tags r:id="rId2"/>
            </p:custDataLst>
          </p:nvPr>
        </p:nvSpPr>
        <p:spPr>
          <a:xfrm>
            <a:off x="-13970" y="0"/>
            <a:ext cx="12217498" cy="3517928"/>
          </a:xfrm>
          <a:prstGeom prst="rect">
            <a:avLst/>
          </a:prstGeom>
          <a:solidFill>
            <a:schemeClr val="dk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092700" y="660405"/>
            <a:ext cx="25400" cy="23241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14380" y="990404"/>
            <a:ext cx="3505225" cy="15849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lt1"/>
                </a:solidFill>
                <a:latin typeface="微软雅黑" charset="-122"/>
                <a:ea typeface="微软雅黑" charset="-122"/>
              </a:rPr>
              <a:t>Pandas数据类型</a:t>
            </a:r>
            <a:endParaRPr lang="en-US" altLang="zh-CN" sz="4400" b="1" spc="16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5"/>
            </p:custDataLst>
          </p:nvPr>
        </p:nvSpPr>
        <p:spPr>
          <a:xfrm>
            <a:off x="5791220" y="563547"/>
            <a:ext cx="5486400" cy="244461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查看数据类型：df.dtypes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选择数据类型：df.select_dtypes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lang="en-US" altLang="zh-CN" sz="2000" spc="100">
                <a:ln w="3175">
                  <a:noFill/>
                  <a:prstDash val="dash"/>
                </a:ln>
                <a:solidFill>
                  <a:schemeClr val="lt1"/>
                </a:solidFill>
                <a:latin typeface="微软雅黑" charset="-122"/>
                <a:ea typeface="微软雅黑" charset="-122"/>
                <a:cs typeface="微软雅黑" charset="-122"/>
              </a:rPr>
              <a:t>指定数据类型：pd.astype(“int”)</a:t>
            </a:r>
            <a:endParaRPr lang="en-US" altLang="zh-CN" sz="2000" spc="100">
              <a:ln w="3175">
                <a:noFill/>
                <a:prstDash val="dash"/>
              </a:ln>
              <a:solidFill>
                <a:schemeClr val="lt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3" name="图片 12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-30593" r="-30593"/>
          <a:stretch>
            <a:fillRect/>
          </a:stretch>
        </p:blipFill>
        <p:spPr>
          <a:xfrm>
            <a:off x="592455" y="3742690"/>
            <a:ext cx="11106150" cy="25520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320" h="3120">
                <a:moveTo>
                  <a:pt x="0" y="0"/>
                </a:moveTo>
                <a:lnTo>
                  <a:pt x="16320" y="0"/>
                </a:lnTo>
                <a:lnTo>
                  <a:pt x="1632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09562" y="609480"/>
            <a:ext cx="10972876" cy="836676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b="1" spc="32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图解groupby机制</a:t>
            </a:r>
            <a:endParaRPr lang="zh-CN" altLang="en-US" sz="4800" b="1" spc="32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9" name="图片 8" descr="placingpictureplaceholde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981086" y="2938277"/>
            <a:ext cx="4675756" cy="2337514"/>
          </a:xfrm>
          <a:prstGeom prst="rect">
            <a:avLst/>
          </a:prstGeom>
        </p:spPr>
      </p:pic>
      <p:pic>
        <p:nvPicPr>
          <p:cNvPr id="10" name="图片 9" descr="placingpictureplacehold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752092" y="2938277"/>
            <a:ext cx="3458823" cy="2337514"/>
          </a:xfrm>
          <a:prstGeom prst="rect">
            <a:avLst/>
          </a:prstGeom>
        </p:spPr>
      </p:pic>
      <p:sp>
        <p:nvSpPr>
          <p:cNvPr id="5" name="矩形 11"/>
          <p:cNvSpPr/>
          <p:nvPr>
            <p:custDataLst>
              <p:tags r:id="rId6"/>
            </p:custDataLst>
          </p:nvPr>
        </p:nvSpPr>
        <p:spPr>
          <a:xfrm>
            <a:off x="1589216" y="1943183"/>
            <a:ext cx="9013693" cy="43414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3" name="矩形 12"/>
          <p:cNvSpPr/>
          <p:nvPr>
            <p:custDataLst>
              <p:tags r:id="rId7"/>
            </p:custDataLst>
          </p:nvPr>
        </p:nvSpPr>
        <p:spPr>
          <a:xfrm>
            <a:off x="10210988" y="2436759"/>
            <a:ext cx="106616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矩形 12"/>
          <p:cNvSpPr/>
          <p:nvPr>
            <p:custDataLst>
              <p:tags r:id="rId8"/>
            </p:custDataLst>
          </p:nvPr>
        </p:nvSpPr>
        <p:spPr>
          <a:xfrm>
            <a:off x="761886" y="5333877"/>
            <a:ext cx="121983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630035" y="1144270"/>
            <a:ext cx="3384550" cy="5611495"/>
            <a:chOff x="9676" y="1802"/>
            <a:chExt cx="5330" cy="8837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9676" y="1802"/>
              <a:ext cx="5330" cy="293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9676" y="5009"/>
              <a:ext cx="5329" cy="266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676" y="7785"/>
              <a:ext cx="5329" cy="2854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8200" y="1230630"/>
            <a:ext cx="3147695" cy="30283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1830" y="4415155"/>
            <a:ext cx="5183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axis：0表示横轴，1表示纵轴</a:t>
            </a:r>
            <a:endParaRPr lang="zh-CN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method：取值可以为'average'，'first'，'min'， 'max'，'dense'；默认是average</a:t>
            </a:r>
            <a:endParaRPr lang="zh-CN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numeric_only：是否仅仅计算数字型的columns</a:t>
            </a:r>
            <a:endParaRPr lang="zh-CN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na_optiaon：NaN值是否参与排名以及如何排名，取值为keep、top、bottom</a:t>
            </a:r>
            <a:endParaRPr lang="zh-CN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ascending：升序还是降序；默认是升序</a:t>
            </a:r>
            <a:endParaRPr lang="zh-CN" altLang="en-US" sz="16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/>
              <a:t>pct：是否以排名的百分比显示排名；所有排名和最大排名的百分比</a:t>
            </a:r>
            <a:endParaRPr lang="zh-CN" altLang="en-US" sz="160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09562" y="123705"/>
            <a:ext cx="10972876" cy="836676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800" b="1" spc="32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Pandas</a:t>
            </a:r>
            <a:r>
              <a:rPr lang="zh-CN" altLang="en-US" sz="4800" b="1" spc="32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排名</a:t>
            </a:r>
            <a:r>
              <a:rPr lang="en-US" altLang="zh-CN" sz="4800" b="1" spc="32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rank</a:t>
            </a:r>
            <a:r>
              <a:rPr lang="zh-CN" altLang="en-US" sz="4800" b="1" spc="32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机制</a:t>
            </a:r>
            <a:endParaRPr lang="zh-CN" altLang="en-US" sz="4800" b="1" spc="32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600" y="426720"/>
            <a:ext cx="10972800" cy="1260475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Pandas排序</a:t>
            </a:r>
            <a:endParaRPr lang="en-US" altLang="zh-CN" sz="4000" b="1" spc="24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000" b="1" spc="24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sort_values机制</a:t>
            </a:r>
            <a:endParaRPr lang="en-US" altLang="zh-CN" sz="4000" b="1" spc="24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14" name="图片 13"/>
          <p:cNvPicPr preferRelativeResize="0"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31168" b="-31168"/>
          <a:stretch>
            <a:fillRect/>
          </a:stretch>
        </p:blipFill>
        <p:spPr>
          <a:xfrm>
            <a:off x="609600" y="1828815"/>
            <a:ext cx="4705375" cy="42672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60" h="6720">
                <a:moveTo>
                  <a:pt x="0" y="0"/>
                </a:moveTo>
                <a:lnTo>
                  <a:pt x="5760" y="0"/>
                </a:lnTo>
                <a:lnTo>
                  <a:pt x="5760" y="6720"/>
                </a:lnTo>
                <a:lnTo>
                  <a:pt x="0" y="67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</p:pic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5619750" y="1828815"/>
            <a:ext cx="5962650" cy="42672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by：表示根据什么字段或者索引进行排序，可以是一个或多个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axis：排序是在横轴还是纵轴，默认是纵轴axis=0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ascending：排序结果是升序还是降序，默认是升序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inplace：表示排序的结果是直接在原数据上的就地修改还是生成新的DatFrame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kind：表示使用排序算法，快排quicksort（默认），归并mergesort， 堆排序heapsort，稳定排序stable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na_position：缺失值的位置处理，默认是最后，另一个选择是首位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ignore_index：新生成的数据帧的索引是否重排，默认False（采用原数据的索引）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key：排序之前使用的函数</a:t>
            </a:r>
            <a:endParaRPr lang="zh-CN" altLang="en-US" sz="1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MH_OLD_SHAPE_ID" val="2"/>
  <p:tag name="REFSHAPE" val="105553160716376"/>
</p:tagLst>
</file>

<file path=ppt/tags/tag10.xml><?xml version="1.0" encoding="utf-8"?>
<p:tagLst xmlns:p="http://schemas.openxmlformats.org/presentationml/2006/main">
  <p:tag name="MH_OLD_SHAPE_ID" val="6"/>
  <p:tag name="REFSHAPE" val="105553160718616"/>
</p:tagLst>
</file>

<file path=ppt/tags/tag100.xml><?xml version="1.0" encoding="utf-8"?>
<p:tagLst xmlns:p="http://schemas.openxmlformats.org/presentationml/2006/main">
  <p:tag name="MH_OLD_SHAPE_ID" val="3"/>
  <p:tag name="REFSHAPE" val="105553161030808"/>
</p:tagLst>
</file>

<file path=ppt/tags/tag101.xml><?xml version="1.0" encoding="utf-8"?>
<p:tagLst xmlns:p="http://schemas.openxmlformats.org/presentationml/2006/main">
  <p:tag name="MH_OLD_SHAPE_ID" val="4"/>
  <p:tag name="REFSHAPE" val="105553161042904"/>
</p:tagLst>
</file>

<file path=ppt/tags/tag102.xml><?xml version="1.0" encoding="utf-8"?>
<p:tagLst xmlns:p="http://schemas.openxmlformats.org/presentationml/2006/main">
  <p:tag name="MH_OLD_SHAPE_ID" val="5"/>
  <p:tag name="REFSHAPE" val="105553161042232"/>
</p:tagLst>
</file>

<file path=ppt/tags/tag103.xml><?xml version="1.0" encoding="utf-8"?>
<p:tagLst xmlns:p="http://schemas.openxmlformats.org/presentationml/2006/main">
  <p:tag name="MH_OLD_SHAPE_ID" val="2"/>
  <p:tag name="REFSHAPE" val="105553160569816"/>
</p:tagLst>
</file>

<file path=ppt/tags/tag104.xml><?xml version="1.0" encoding="utf-8"?>
<p:tagLst xmlns:p="http://schemas.openxmlformats.org/presentationml/2006/main">
  <p:tag name="MH_OLD_SHAPE_ID" val="3"/>
  <p:tag name="REFSHAPE" val="105553160602360"/>
</p:tagLst>
</file>

<file path=ppt/tags/tag105.xml><?xml version="1.0" encoding="utf-8"?>
<p:tagLst xmlns:p="http://schemas.openxmlformats.org/presentationml/2006/main">
  <p:tag name="MH_OLD_SHAPE_ID" val="4"/>
  <p:tag name="REFSHAPE" val="105553160606840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4b15b0b4fd36497c8c5eacc9ce4d3a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ca13b4ba5746f284152ddc20c1360c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0594488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dc27b4978cd64e5e81b796be3e47b6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7b219ba94f41fa82418ff09f0bc10d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0697496"/>
</p:tagLst>
</file>

<file path=ppt/tags/tag108.xml><?xml version="1.0" encoding="utf-8"?>
<p:tagLst xmlns:p="http://schemas.openxmlformats.org/presentationml/2006/main">
  <p:tag name="MH_OLD_SHAPE_ID" val="2"/>
  <p:tag name="REFSHAPE" val="105553160696376"/>
</p:tagLst>
</file>

<file path=ppt/tags/tag109.xml><?xml version="1.0" encoding="utf-8"?>
<p:tagLst xmlns:p="http://schemas.openxmlformats.org/presentationml/2006/main">
  <p:tag name="MH_OLD_SHAPE_ID" val="3"/>
  <p:tag name="REFSHAPE" val="105553160685176"/>
</p:tagLst>
</file>

<file path=ppt/tags/tag11.xml><?xml version="1.0" encoding="utf-8"?>
<p:tagLst xmlns:p="http://schemas.openxmlformats.org/presentationml/2006/main">
  <p:tag name="MH_OLD_SHAPE_ID" val="2"/>
  <p:tag name="REFSHAPE" val="105553160718840"/>
</p:tagLst>
</file>

<file path=ppt/tags/tag110.xml><?xml version="1.0" encoding="utf-8"?>
<p:tagLst xmlns:p="http://schemas.openxmlformats.org/presentationml/2006/main">
  <p:tag name="MH_OLD_SHAPE_ID" val="4"/>
  <p:tag name="REFSHAPE" val="105553160687416"/>
</p:tagLst>
</file>

<file path=ppt/tags/tag111.xml><?xml version="1.0" encoding="utf-8"?>
<p:tagLst xmlns:p="http://schemas.openxmlformats.org/presentationml/2006/main">
  <p:tag name="MH_OLD_SHAPE_ID" val="5"/>
  <p:tag name="REFSHAPE" val="105553160687192"/>
</p:tagLst>
</file>

<file path=ppt/tags/tag112.xml><?xml version="1.0" encoding="utf-8"?>
<p:tagLst xmlns:p="http://schemas.openxmlformats.org/presentationml/2006/main">
  <p:tag name="MH_OLD_SHAPE_ID" val="6"/>
  <p:tag name="REFSHAPE" val="105553160697272"/>
</p:tagLst>
</file>

<file path=ppt/tags/tag113.xml><?xml version="1.0" encoding="utf-8"?>
<p:tagLst xmlns:p="http://schemas.openxmlformats.org/presentationml/2006/main">
  <p:tag name="MH_OLD_SHAPE_ID" val="7"/>
  <p:tag name="REFSHAPE" val="105553160697048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4b15b0b4fd36497c8c5eacc9ce4d3a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ca13b4ba5746f284152ddc20c1360c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0685624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dc27b4978cd64e5e81b796be3e47b6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7b219ba94f41fa82418ff09f0bc10d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0692120"/>
</p:tagLst>
</file>

<file path=ppt/tags/tag116.xml><?xml version="1.0" encoding="utf-8"?>
<p:tagLst xmlns:p="http://schemas.openxmlformats.org/presentationml/2006/main">
  <p:tag name="MH_OLD_SHAPE_ID" val="2"/>
  <p:tag name="REFSHAPE" val="105553160674616"/>
</p:tagLst>
</file>

<file path=ppt/tags/tag117.xml><?xml version="1.0" encoding="utf-8"?>
<p:tagLst xmlns:p="http://schemas.openxmlformats.org/presentationml/2006/main">
  <p:tag name="MH_OLD_SHAPE_ID" val="3"/>
  <p:tag name="REFSHAPE" val="105553160674392"/>
</p:tagLst>
</file>

<file path=ppt/tags/tag118.xml><?xml version="1.0" encoding="utf-8"?>
<p:tagLst xmlns:p="http://schemas.openxmlformats.org/presentationml/2006/main">
  <p:tag name="MH_OLD_SHAPE_ID" val="4"/>
  <p:tag name="REFSHAPE" val="105553160674840"/>
</p:tagLst>
</file>

<file path=ppt/tags/tag119.xml><?xml version="1.0" encoding="utf-8"?>
<p:tagLst xmlns:p="http://schemas.openxmlformats.org/presentationml/2006/main">
  <p:tag name="MH_OLD_SHAPE_ID" val="5"/>
  <p:tag name="REFSHAPE" val="105553160678872"/>
</p:tagLst>
</file>

<file path=ppt/tags/tag12.xml><?xml version="1.0" encoding="utf-8"?>
<p:tagLst xmlns:p="http://schemas.openxmlformats.org/presentationml/2006/main">
  <p:tag name="MH_OLD_SHAPE_ID" val="3"/>
  <p:tag name="REFSHAPE" val="105553160719064"/>
</p:tagLst>
</file>

<file path=ppt/tags/tag120.xml><?xml version="1.0" encoding="utf-8"?>
<p:tagLst xmlns:p="http://schemas.openxmlformats.org/presentationml/2006/main">
  <p:tag name="MH_OLD_SHAPE_ID" val="6"/>
  <p:tag name="REFSHAPE" val="10555316067909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4b15b0b4fd36497c8c5eacc9ce4d3a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ca13b4ba5746f284152ddc20c1360c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0676184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dc27b4978cd64e5e81b796be3e47b6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7b219ba94f41fa82418ff09f0bc10d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0673944"/>
</p:tagLst>
</file>

<file path=ppt/tags/tag123.xml><?xml version="1.0" encoding="utf-8"?>
<p:tagLst xmlns:p="http://schemas.openxmlformats.org/presentationml/2006/main">
  <p:tag name="MH_OLD_SHAPE_ID" val="3"/>
  <p:tag name="REFSHAPE" val="105553160674168"/>
</p:tagLst>
</file>

<file path=ppt/tags/tag124.xml><?xml version="1.0" encoding="utf-8"?>
<p:tagLst xmlns:p="http://schemas.openxmlformats.org/presentationml/2006/main">
  <p:tag name="MH_OLD_SHAPE_ID" val="4"/>
  <p:tag name="REFSHAPE" val="105553160672600"/>
</p:tagLst>
</file>

<file path=ppt/tags/tag125.xml><?xml version="1.0" encoding="utf-8"?>
<p:tagLst xmlns:p="http://schemas.openxmlformats.org/presentationml/2006/main">
  <p:tag name="MH_OLD_SHAPE_ID" val="5"/>
  <p:tag name="REFSHAPE" val="105553160672376"/>
</p:tagLst>
</file>

<file path=ppt/tags/tag126.xml><?xml version="1.0" encoding="utf-8"?>
<p:tagLst xmlns:p="http://schemas.openxmlformats.org/presentationml/2006/main">
  <p:tag name="MH_OLD_SHAPE_ID" val="7"/>
  <p:tag name="REFSHAPE" val="105553160665848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928_1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8"/>
  <p:tag name="KSO_WM_UNIT_DEC_AREA_ID" val="03f04fb05de34d85ac24bcc4d8479261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f4982ce68cf454392677d3dc5df8495"/>
  <p:tag name="MH_OLD_SHAPE_ID" val="2"/>
  <p:tag name="REFSHAPE" val="105553160569144"/>
</p:tagLst>
</file>

<file path=ppt/tags/tag128.xml><?xml version="1.0" encoding="utf-8"?>
<p:tagLst xmlns:p="http://schemas.openxmlformats.org/presentationml/2006/main">
  <p:tag name="MH_OLD_SHAPE_ID" val="3"/>
  <p:tag name="REFSHAPE" val="105553160574072"/>
</p:tagLst>
</file>

<file path=ppt/tags/tag129.xml><?xml version="1.0" encoding="utf-8"?>
<p:tagLst xmlns:p="http://schemas.openxmlformats.org/presentationml/2006/main">
  <p:tag name="MH_OLD_SHAPE_ID" val="4"/>
  <p:tag name="REFSHAPE" val="105553161045624"/>
</p:tagLst>
</file>

<file path=ppt/tags/tag13.xml><?xml version="1.0" encoding="utf-8"?>
<p:tagLst xmlns:p="http://schemas.openxmlformats.org/presentationml/2006/main">
  <p:tag name="MH_OLD_SHAPE_ID" val="4"/>
  <p:tag name="REFSHAPE" val="105553160719288"/>
</p:tagLst>
</file>

<file path=ppt/tags/tag130.xml><?xml version="1.0" encoding="utf-8"?>
<p:tagLst xmlns:p="http://schemas.openxmlformats.org/presentationml/2006/main">
  <p:tag name="MH_OLD_SHAPE_ID" val="5"/>
  <p:tag name="REFSHAPE" val="105553161011288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928_1*b*1"/>
  <p:tag name="KSO_WM_TEMPLATE_CATEGORY" val="custom"/>
  <p:tag name="KSO_WM_TEMPLATE_INDEX" val="2021592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676c6b2e7e5a47b4afee617bd016316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572274f2eec54aaea3060bc8f83c1d25"/>
  <p:tag name="KSO_WM_UNIT_TEXT_FILL_FORE_SCHEMECOLOR_INDEX_BRIGHTNESS" val="0.35"/>
  <p:tag name="KSO_WM_UNIT_TEXT_FILL_FORE_SCHEMECOLOR_INDEX" val="13"/>
  <p:tag name="KSO_WM_UNIT_TEXT_FILL_TYPE" val="1"/>
  <p:tag name="KSO_WM_TEMPLATE_ASSEMBLE_XID" val="5fbf20119532eafaafd298c4"/>
  <p:tag name="KSO_WM_TEMPLATE_ASSEMBLE_GROUPID" val="5fb5ed2330a0f79ad1ca8e27"/>
  <p:tag name="MH_OLD_SHAPE_ID" val="6"/>
  <p:tag name="REFSHAPE" val="105553161011512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928_1*a*1"/>
  <p:tag name="KSO_WM_TEMPLATE_CATEGORY" val="custom"/>
  <p:tag name="KSO_WM_TEMPLATE_INDEX" val="20215928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76154751acf444c78742985bd71918e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572274f2eec54aaea3060bc8f83c1d25"/>
  <p:tag name="KSO_WM_UNIT_TEXT_FILL_FORE_SCHEMECOLOR_INDEX_BRIGHTNESS" val="0.15"/>
  <p:tag name="KSO_WM_UNIT_TEXT_FILL_FORE_SCHEMECOLOR_INDEX" val="13"/>
  <p:tag name="KSO_WM_UNIT_TEXT_FILL_TYPE" val="1"/>
  <p:tag name="KSO_WM_TEMPLATE_ASSEMBLE_XID" val="5fbf20119532eafaafd298c4"/>
  <p:tag name="KSO_WM_TEMPLATE_ASSEMBLE_GROUPID" val="5fb5ed2330a0f79ad1ca8e27"/>
  <p:tag name="MH_OLD_SHAPE_ID" val="7"/>
  <p:tag name="REFSHAPE" val="105553161011736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4b15b0b4fd36497c8c5eacc9ce4d3a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ca13b4ba5746f284152ddc20c1360c"/>
  <p:tag name="KSO_WM_SLIDE_BACKGROUND_TYPE" val="general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101196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dc27b4978cd64e5e81b796be3e47b6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7b219ba94f41fa82418ff09f0bc10d"/>
  <p:tag name="KSO_WM_SLIDE_BACKGROUND_TYPE" val="general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1012184"/>
</p:tagLst>
</file>

<file path=ppt/tags/tag135.xml><?xml version="1.0" encoding="utf-8"?>
<p:tagLst xmlns:p="http://schemas.openxmlformats.org/presentationml/2006/main">
  <p:tag name="KSO_WM_SLIDE_BACKGROUND_TYPE" val="general"/>
  <p:tag name="MH_OLD_SHAPE_ID" val="2"/>
  <p:tag name="REFSHAPE" val="105553161012632"/>
</p:tagLst>
</file>

<file path=ppt/tags/tag136.xml><?xml version="1.0" encoding="utf-8"?>
<p:tagLst xmlns:p="http://schemas.openxmlformats.org/presentationml/2006/main">
  <p:tag name="KSO_WM_SLIDE_BACKGROUND_TYPE" val="general"/>
  <p:tag name="MH_OLD_SHAPE_ID" val="3"/>
  <p:tag name="REFSHAPE" val="105553161012856"/>
</p:tagLst>
</file>

<file path=ppt/tags/tag137.xml><?xml version="1.0" encoding="utf-8"?>
<p:tagLst xmlns:p="http://schemas.openxmlformats.org/presentationml/2006/main">
  <p:tag name="KSO_WM_SLIDE_BACKGROUND_TYPE" val="general"/>
  <p:tag name="MH_OLD_SHAPE_ID" val="4"/>
  <p:tag name="REFSHAPE" val="105553161013080"/>
</p:tagLst>
</file>

<file path=ppt/tags/tag138.xml><?xml version="1.0" encoding="utf-8"?>
<p:tagLst xmlns:p="http://schemas.openxmlformats.org/presentationml/2006/main">
  <p:tag name="KSO_WM_SLIDE_BACKGROUND_TYPE" val="general"/>
  <p:tag name="MH_OLD_SHAPE_ID" val="5"/>
  <p:tag name="REFSHAPE" val="105553161013304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5928_5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c"/>
  <p:tag name="KSO_WM_UNIT_DEC_AREA_ID" val="44d5018f62cb49ed8165713f70ff11b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2717ac3f2e040f4af6da9b01f132295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MH_OLD_SHAPE_ID" val="6"/>
  <p:tag name="REFSHAPE" val="105553161013528"/>
</p:tagLst>
</file>

<file path=ppt/tags/tag14.xml><?xml version="1.0" encoding="utf-8"?>
<p:tagLst xmlns:p="http://schemas.openxmlformats.org/presentationml/2006/main">
  <p:tag name="MH_OLD_SHAPE_ID" val="5"/>
  <p:tag name="REFSHAPE" val="10555316071951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3cc84fa53e3d4e7ca6961a225fe0f58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49bb27a215649fc9109ecf2795ba681"/>
  <p:tag name="KSO_WM_SLIDE_BACKGROUND_TYPE" val="frame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101375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6c45161f68db4506bf59f4be3ab5623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080ab1d5fe842f283765f41006db580"/>
  <p:tag name="KSO_WM_SLIDE_BACKGROUND_TYPE" val="frame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1013976"/>
</p:tagLst>
</file>

<file path=ppt/tags/tag142.xml><?xml version="1.0" encoding="utf-8"?>
<p:tagLst xmlns:p="http://schemas.openxmlformats.org/presentationml/2006/main">
  <p:tag name="KSO_WM_SLIDE_BACKGROUND_TYPE" val="frame"/>
  <p:tag name="MH_OLD_SHAPE_ID" val="2"/>
  <p:tag name="REFSHAPE" val="105553161014424"/>
</p:tagLst>
</file>

<file path=ppt/tags/tag143.xml><?xml version="1.0" encoding="utf-8"?>
<p:tagLst xmlns:p="http://schemas.openxmlformats.org/presentationml/2006/main">
  <p:tag name="KSO_WM_SLIDE_BACKGROUND_TYPE" val="frame"/>
  <p:tag name="MH_OLD_SHAPE_ID" val="7"/>
  <p:tag name="REFSHAPE" val="105553161014648"/>
</p:tagLst>
</file>

<file path=ppt/tags/tag144.xml><?xml version="1.0" encoding="utf-8"?>
<p:tagLst xmlns:p="http://schemas.openxmlformats.org/presentationml/2006/main">
  <p:tag name="KSO_WM_SLIDE_BACKGROUND_TYPE" val="frame"/>
  <p:tag name="MH_OLD_SHAPE_ID" val="3"/>
  <p:tag name="REFSHAPE" val="105553161014872"/>
</p:tagLst>
</file>

<file path=ppt/tags/tag145.xml><?xml version="1.0" encoding="utf-8"?>
<p:tagLst xmlns:p="http://schemas.openxmlformats.org/presentationml/2006/main">
  <p:tag name="KSO_WM_SLIDE_BACKGROUND_TYPE" val="frame"/>
  <p:tag name="MH_OLD_SHAPE_ID" val="4"/>
  <p:tag name="REFSHAPE" val="105553161015096"/>
</p:tagLst>
</file>

<file path=ppt/tags/tag146.xml><?xml version="1.0" encoding="utf-8"?>
<p:tagLst xmlns:p="http://schemas.openxmlformats.org/presentationml/2006/main">
  <p:tag name="KSO_WM_SLIDE_BACKGROUND_TYPE" val="frame"/>
  <p:tag name="MH_OLD_SHAPE_ID" val="5"/>
  <p:tag name="REFSHAPE" val="105553161015320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5928_5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c"/>
  <p:tag name="KSO_WM_UNIT_DEC_AREA_ID" val="d19d64be28f840f78fea30fed251352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f9d09b852d94741bd64ff7961db732f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MH_OLD_SHAPE_ID" val="6"/>
  <p:tag name="REFSHAPE" val="10555316101554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092cdb3f54314dadb04c4128d407710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a2036a516f44cc5990964b971af95e5"/>
  <p:tag name="KSO_WM_SLIDE_BACKGROUND_TYPE" val="leftRight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0656216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b6fb6070fda64ecc918481c8b7f75e2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79419970a4147a380831de5cf1923f2"/>
  <p:tag name="KSO_WM_SLIDE_BACKGROUND_TYPE" val="leftRight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0655992"/>
</p:tagLst>
</file>

<file path=ppt/tags/tag15.xml><?xml version="1.0" encoding="utf-8"?>
<p:tagLst xmlns:p="http://schemas.openxmlformats.org/presentationml/2006/main">
  <p:tag name="MH_OLD_SHAPE_ID" val="6"/>
  <p:tag name="REFSHAPE" val="105553160719736"/>
</p:tagLst>
</file>

<file path=ppt/tags/tag150.xml><?xml version="1.0" encoding="utf-8"?>
<p:tagLst xmlns:p="http://schemas.openxmlformats.org/presentationml/2006/main">
  <p:tag name="KSO_WM_SLIDE_BACKGROUND_TYPE" val="leftRight"/>
  <p:tag name="MH_OLD_SHAPE_ID" val="2"/>
  <p:tag name="REFSHAPE" val="105553160655544"/>
</p:tagLst>
</file>

<file path=ppt/tags/tag151.xml><?xml version="1.0" encoding="utf-8"?>
<p:tagLst xmlns:p="http://schemas.openxmlformats.org/presentationml/2006/main">
  <p:tag name="KSO_WM_SLIDE_BACKGROUND_TYPE" val="leftRight"/>
  <p:tag name="MH_OLD_SHAPE_ID" val="3"/>
  <p:tag name="REFSHAPE" val="105553160655320"/>
</p:tagLst>
</file>

<file path=ppt/tags/tag152.xml><?xml version="1.0" encoding="utf-8"?>
<p:tagLst xmlns:p="http://schemas.openxmlformats.org/presentationml/2006/main">
  <p:tag name="KSO_WM_SLIDE_BACKGROUND_TYPE" val="leftRight"/>
  <p:tag name="MH_OLD_SHAPE_ID" val="4"/>
  <p:tag name="REFSHAPE" val="105553160655096"/>
</p:tagLst>
</file>

<file path=ppt/tags/tag153.xml><?xml version="1.0" encoding="utf-8"?>
<p:tagLst xmlns:p="http://schemas.openxmlformats.org/presentationml/2006/main">
  <p:tag name="KSO_WM_SLIDE_BACKGROUND_TYPE" val="leftRight"/>
  <p:tag name="MH_OLD_SHAPE_ID" val="5"/>
  <p:tag name="REFSHAPE" val="105553160663384"/>
</p:tagLst>
</file>

<file path=ppt/tags/tag154.xml><?xml version="1.0" encoding="utf-8"?>
<p:tagLst xmlns:p="http://schemas.openxmlformats.org/presentationml/2006/main">
  <p:tag name="KSO_WM_SLIDE_BACKGROUND_TYPE" val="leftRight"/>
  <p:tag name="MH_OLD_SHAPE_ID" val="7"/>
  <p:tag name="REFSHAPE" val="105553160653976"/>
</p:tagLst>
</file>

<file path=ppt/tags/tag155.xml><?xml version="1.0" encoding="utf-8"?>
<p:tagLst xmlns:p="http://schemas.openxmlformats.org/presentationml/2006/main">
  <p:tag name="KSO_WM_SLIDE_BACKGROUND_TYPE" val="leftRight"/>
  <p:tag name="MH_OLD_SHAPE_ID" val="9"/>
  <p:tag name="REFSHAPE" val="105553161015768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5928_5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c"/>
  <p:tag name="KSO_WM_UNIT_DEC_AREA_ID" val="2d45d860aefa4b67af1035229961df1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190516b3c4f423495dbef426aa76c18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MH_OLD_SHAPE_ID" val="6"/>
  <p:tag name="REFSHAPE" val="10555316101599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5b6cfde7d72740ce840f98a11acae1e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584ad08468a47739a1840de1ed94d16"/>
  <p:tag name="KSO_WM_SLIDE_BACKGROUND_TYPE" val="topBottom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1016216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f9e5f74f84324654b681a1289191def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c3c5582023c4e7c94ba0aa4089e66ed"/>
  <p:tag name="KSO_WM_SLIDE_BACKGROUND_TYPE" val="topBottom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1016440"/>
</p:tagLst>
</file>

<file path=ppt/tags/tag159.xml><?xml version="1.0" encoding="utf-8"?>
<p:tagLst xmlns:p="http://schemas.openxmlformats.org/presentationml/2006/main">
  <p:tag name="KSO_WM_SLIDE_BACKGROUND_TYPE" val="topBottom"/>
  <p:tag name="MH_OLD_SHAPE_ID" val="2"/>
  <p:tag name="REFSHAPE" val="105553161016888"/>
</p:tagLst>
</file>

<file path=ppt/tags/tag16.xml><?xml version="1.0" encoding="utf-8"?>
<p:tagLst xmlns:p="http://schemas.openxmlformats.org/presentationml/2006/main">
  <p:tag name="MH_OLD_SHAPE_ID" val="2"/>
  <p:tag name="REFSHAPE" val="105553160719960"/>
</p:tagLst>
</file>

<file path=ppt/tags/tag160.xml><?xml version="1.0" encoding="utf-8"?>
<p:tagLst xmlns:p="http://schemas.openxmlformats.org/presentationml/2006/main">
  <p:tag name="KSO_WM_SLIDE_BACKGROUND_TYPE" val="topBottom"/>
  <p:tag name="MH_OLD_SHAPE_ID" val="3"/>
  <p:tag name="REFSHAPE" val="105553161017112"/>
</p:tagLst>
</file>

<file path=ppt/tags/tag161.xml><?xml version="1.0" encoding="utf-8"?>
<p:tagLst xmlns:p="http://schemas.openxmlformats.org/presentationml/2006/main">
  <p:tag name="KSO_WM_SLIDE_BACKGROUND_TYPE" val="topBottom"/>
  <p:tag name="MH_OLD_SHAPE_ID" val="4"/>
  <p:tag name="REFSHAPE" val="105553161017336"/>
</p:tagLst>
</file>

<file path=ppt/tags/tag162.xml><?xml version="1.0" encoding="utf-8"?>
<p:tagLst xmlns:p="http://schemas.openxmlformats.org/presentationml/2006/main">
  <p:tag name="KSO_WM_SLIDE_BACKGROUND_TYPE" val="topBottom"/>
  <p:tag name="MH_OLD_SHAPE_ID" val="5"/>
  <p:tag name="REFSHAPE" val="105553161017560"/>
</p:tagLst>
</file>

<file path=ppt/tags/tag163.xml><?xml version="1.0" encoding="utf-8"?>
<p:tagLst xmlns:p="http://schemas.openxmlformats.org/presentationml/2006/main">
  <p:tag name="KSO_WM_SLIDE_BACKGROUND_TYPE" val="topBottom"/>
  <p:tag name="MH_OLD_SHAPE_ID" val="7"/>
  <p:tag name="REFSHAPE" val="105553161017784"/>
</p:tagLst>
</file>

<file path=ppt/tags/tag164.xml><?xml version="1.0" encoding="utf-8"?>
<p:tagLst xmlns:p="http://schemas.openxmlformats.org/presentationml/2006/main">
  <p:tag name="KSO_WM_SLIDE_BACKGROUND_TYPE" val="topBottom"/>
  <p:tag name="MH_OLD_SHAPE_ID" val="9"/>
  <p:tag name="REFSHAPE" val="105553161018008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5928_5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c"/>
  <p:tag name="KSO_WM_UNIT_DEC_AREA_ID" val="d70c05d843df46738db90d12cd0815d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74ae573ff3c4a7face0d4cd7777b671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MH_OLD_SHAPE_ID" val="6"/>
  <p:tag name="REFSHAPE" val="10555316101823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0168938395ba4439822d0be65ecf8ff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f2583875c514435b580634fa9a0a0e2"/>
  <p:tag name="KSO_WM_SLIDE_BACKGROUND_TYPE" val="bottomTop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1018456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d5d26d3d60ba41b3b878daf8244b232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b910e2c3a5c4c2f979d94a1768baad1"/>
  <p:tag name="KSO_WM_SLIDE_BACKGROUND_TYPE" val="bottomTop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1018680"/>
</p:tagLst>
</file>

<file path=ppt/tags/tag168.xml><?xml version="1.0" encoding="utf-8"?>
<p:tagLst xmlns:p="http://schemas.openxmlformats.org/presentationml/2006/main">
  <p:tag name="KSO_WM_SLIDE_BACKGROUND_TYPE" val="bottomTop"/>
  <p:tag name="MH_OLD_SHAPE_ID" val="2"/>
  <p:tag name="REFSHAPE" val="105553161019128"/>
</p:tagLst>
</file>

<file path=ppt/tags/tag169.xml><?xml version="1.0" encoding="utf-8"?>
<p:tagLst xmlns:p="http://schemas.openxmlformats.org/presentationml/2006/main">
  <p:tag name="KSO_WM_SLIDE_BACKGROUND_TYPE" val="bottomTop"/>
  <p:tag name="MH_OLD_SHAPE_ID" val="3"/>
  <p:tag name="REFSHAPE" val="105553161019352"/>
</p:tagLst>
</file>

<file path=ppt/tags/tag17.xml><?xml version="1.0" encoding="utf-8"?>
<p:tagLst xmlns:p="http://schemas.openxmlformats.org/presentationml/2006/main">
  <p:tag name="MH_OLD_SHAPE_ID" val="3"/>
  <p:tag name="REFSHAPE" val="105553160720184"/>
</p:tagLst>
</file>

<file path=ppt/tags/tag170.xml><?xml version="1.0" encoding="utf-8"?>
<p:tagLst xmlns:p="http://schemas.openxmlformats.org/presentationml/2006/main">
  <p:tag name="KSO_WM_SLIDE_BACKGROUND_TYPE" val="bottomTop"/>
  <p:tag name="MH_OLD_SHAPE_ID" val="4"/>
  <p:tag name="REFSHAPE" val="105553161019576"/>
</p:tagLst>
</file>

<file path=ppt/tags/tag171.xml><?xml version="1.0" encoding="utf-8"?>
<p:tagLst xmlns:p="http://schemas.openxmlformats.org/presentationml/2006/main">
  <p:tag name="KSO_WM_SLIDE_BACKGROUND_TYPE" val="bottomTop"/>
  <p:tag name="MH_OLD_SHAPE_ID" val="5"/>
  <p:tag name="REFSHAPE" val="105553161019800"/>
</p:tagLst>
</file>

<file path=ppt/tags/tag172.xml><?xml version="1.0" encoding="utf-8"?>
<p:tagLst xmlns:p="http://schemas.openxmlformats.org/presentationml/2006/main">
  <p:tag name="KSO_WM_SLIDE_BACKGROUND_TYPE" val="bottomTop"/>
  <p:tag name="MH_OLD_SHAPE_ID" val="7"/>
  <p:tag name="REFSHAPE" val="105553161020024"/>
</p:tagLst>
</file>

<file path=ppt/tags/tag173.xml><?xml version="1.0" encoding="utf-8"?>
<p:tagLst xmlns:p="http://schemas.openxmlformats.org/presentationml/2006/main">
  <p:tag name="KSO_WM_SLIDE_BACKGROUND_TYPE" val="bottomTop"/>
  <p:tag name="MH_OLD_SHAPE_ID" val="9"/>
  <p:tag name="REFSHAPE" val="105553161020248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5928_5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c"/>
  <p:tag name="KSO_WM_UNIT_DEC_AREA_ID" val="a64736d330e14e6989c0907239a45f3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1e6c502f6494241a72283f7d0dcdec4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MH_OLD_SHAPE_ID" val="6"/>
  <p:tag name="REFSHAPE" val="10555316102047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21498fc94b2d4b67aa356dfadd74376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97859b9ba704a0d907ba7aa3a772ed9"/>
  <p:tag name="KSO_WM_SLIDE_BACKGROUND_TYPE" val="navigation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1020696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0e489482b36a40fca765dc01b1852b2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be6aa889f094b619dfe9f09a3626496"/>
  <p:tag name="KSO_WM_SLIDE_BACKGROUND_TYPE" val="navigation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1020920"/>
</p:tagLst>
</file>

<file path=ppt/tags/tag177.xml><?xml version="1.0" encoding="utf-8"?>
<p:tagLst xmlns:p="http://schemas.openxmlformats.org/presentationml/2006/main">
  <p:tag name="KSO_WM_SLIDE_BACKGROUND_TYPE" val="navigation"/>
  <p:tag name="MH_OLD_SHAPE_ID" val="2"/>
  <p:tag name="REFSHAPE" val="105553161021368"/>
</p:tagLst>
</file>

<file path=ppt/tags/tag178.xml><?xml version="1.0" encoding="utf-8"?>
<p:tagLst xmlns:p="http://schemas.openxmlformats.org/presentationml/2006/main">
  <p:tag name="KSO_WM_SLIDE_BACKGROUND_TYPE" val="navigation"/>
  <p:tag name="MH_OLD_SHAPE_ID" val="3"/>
  <p:tag name="REFSHAPE" val="105553161021592"/>
</p:tagLst>
</file>

<file path=ppt/tags/tag179.xml><?xml version="1.0" encoding="utf-8"?>
<p:tagLst xmlns:p="http://schemas.openxmlformats.org/presentationml/2006/main">
  <p:tag name="KSO_WM_SLIDE_BACKGROUND_TYPE" val="navigation"/>
  <p:tag name="MH_OLD_SHAPE_ID" val="4"/>
  <p:tag name="REFSHAPE" val="105553161021816"/>
</p:tagLst>
</file>

<file path=ppt/tags/tag18.xml><?xml version="1.0" encoding="utf-8"?>
<p:tagLst xmlns:p="http://schemas.openxmlformats.org/presentationml/2006/main">
  <p:tag name="MH_OLD_SHAPE_ID" val="4"/>
  <p:tag name="REFSHAPE" val="105553160720408"/>
</p:tagLst>
</file>

<file path=ppt/tags/tag180.xml><?xml version="1.0" encoding="utf-8"?>
<p:tagLst xmlns:p="http://schemas.openxmlformats.org/presentationml/2006/main">
  <p:tag name="KSO_WM_SLIDE_BACKGROUND_TYPE" val="navigation"/>
  <p:tag name="MH_OLD_SHAPE_ID" val="5"/>
  <p:tag name="REFSHAPE" val="105553161022040"/>
</p:tagLst>
</file>

<file path=ppt/tags/tag181.xml><?xml version="1.0" encoding="utf-8"?>
<p:tagLst xmlns:p="http://schemas.openxmlformats.org/presentationml/2006/main">
  <p:tag name="KSO_WM_SLIDE_BACKGROUND_TYPE" val="navigation"/>
  <p:tag name="MH_OLD_SHAPE_ID" val="7"/>
  <p:tag name="REFSHAPE" val="105553161022264"/>
</p:tagLst>
</file>

<file path=ppt/tags/tag182.xml><?xml version="1.0" encoding="utf-8"?>
<p:tagLst xmlns:p="http://schemas.openxmlformats.org/presentationml/2006/main">
  <p:tag name="KSO_WM_SLIDE_BACKGROUND_TYPE" val="navigation"/>
  <p:tag name="MH_OLD_SHAPE_ID" val="9"/>
  <p:tag name="REFSHAPE" val="105553161022488"/>
</p:tagLst>
</file>

<file path=ppt/tags/tag183.xml><?xml version="1.0" encoding="utf-8"?>
<p:tagLst xmlns:p="http://schemas.openxmlformats.org/presentationml/2006/main">
  <p:tag name="KSO_WM_SLIDE_BACKGROUND_TYPE" val="navigation"/>
  <p:tag name="MH_OLD_SHAPE_ID" val="11"/>
  <p:tag name="REFSHAPE" val="105553161022712"/>
</p:tagLst>
</file>

<file path=ppt/tags/tag184.xml><?xml version="1.0" encoding="utf-8"?>
<p:tagLst xmlns:p="http://schemas.openxmlformats.org/presentationml/2006/main">
  <p:tag name="KSO_WM_SLIDE_BACKGROUND_TYPE" val="navigation"/>
  <p:tag name="MH_OLD_SHAPE_ID" val="13"/>
  <p:tag name="REFSHAPE" val="105553161022936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5928_5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c"/>
  <p:tag name="KSO_WM_UNIT_DEC_AREA_ID" val="aa6efe2ac842440594f84aaf162486a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0be3d1040ee4f9891569332f91e078f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1b8a36c5727844c58eb6c915faf7a2c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994e10a17c214e60b894e5808c8fec8a"/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ac845a2433864a24b4b36ce737ac01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af5d3439e1848a3833d64208b8f7f87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belt"/>
</p:tagLst>
</file>

<file path=ppt/tags/tag189.xml><?xml version="1.0" encoding="utf-8"?>
<p:tagLst xmlns:p="http://schemas.openxmlformats.org/presentationml/2006/main">
  <p:tag name="KSO_WM_SLIDE_BACKGROUND_TYPE" val="belt"/>
</p:tagLst>
</file>

<file path=ppt/tags/tag19.xml><?xml version="1.0" encoding="utf-8"?>
<p:tagLst xmlns:p="http://schemas.openxmlformats.org/presentationml/2006/main">
  <p:tag name="MH_OLD_SHAPE_ID" val="5"/>
  <p:tag name="REFSHAPE" val="105553160720632"/>
</p:tagLst>
</file>

<file path=ppt/tags/tag190.xml><?xml version="1.0" encoding="utf-8"?>
<p:tagLst xmlns:p="http://schemas.openxmlformats.org/presentationml/2006/main">
  <p:tag name="KSO_WM_SLIDE_BACKGROUND_TYPE" val="belt"/>
</p:tagLst>
</file>

<file path=ppt/tags/tag191.xml><?xml version="1.0" encoding="utf-8"?>
<p:tagLst xmlns:p="http://schemas.openxmlformats.org/presentationml/2006/main">
  <p:tag name="KSO_WM_SLIDE_BACKGROUND_TYPE" val="belt"/>
</p:tagLst>
</file>

<file path=ppt/tags/tag192.xml><?xml version="1.0" encoding="utf-8"?>
<p:tagLst xmlns:p="http://schemas.openxmlformats.org/presentationml/2006/main">
  <p:tag name="KSO_WM_SLIDE_BACKGROUND_TYPE" val="belt"/>
</p:tagLst>
</file>

<file path=ppt/tags/tag193.xml><?xml version="1.0" encoding="utf-8"?>
<p:tagLst xmlns:p="http://schemas.openxmlformats.org/presentationml/2006/main">
  <p:tag name="KSO_WM_TEMPLATE_CATEGORY" val="custom"/>
  <p:tag name="KSO_WM_TEMPLATE_INDEX" val="20215928"/>
  <p:tag name="MH_OLD_SHAPE_ID" val="2"/>
  <p:tag name="REFSHAPE" val="105553160968184"/>
</p:tagLst>
</file>

<file path=ppt/tags/tag194.xml><?xml version="1.0" encoding="utf-8"?>
<p:tagLst xmlns:p="http://schemas.openxmlformats.org/presentationml/2006/main">
  <p:tag name="KSO_WM_TEMPLATE_CATEGORY" val="custom"/>
  <p:tag name="KSO_WM_TEMPLATE_INDEX" val="20215928"/>
  <p:tag name="MH_OLD_SHAPE_ID" val="3"/>
  <p:tag name="REFSHAPE" val="105553160968408"/>
</p:tagLst>
</file>

<file path=ppt/tags/tag195.xml><?xml version="1.0" encoding="utf-8"?>
<p:tagLst xmlns:p="http://schemas.openxmlformats.org/presentationml/2006/main">
  <p:tag name="MH_OLD_SHAPE_ID" val="4"/>
  <p:tag name="REFSHAPE" val="105553160966616"/>
</p:tagLst>
</file>

<file path=ppt/tags/tag196.xml><?xml version="1.0" encoding="utf-8"?>
<p:tagLst xmlns:p="http://schemas.openxmlformats.org/presentationml/2006/main">
  <p:tag name="MH_OLD_SHAPE_ID" val="5"/>
  <p:tag name="REFSHAPE" val="105553160966840"/>
</p:tagLst>
</file>

<file path=ppt/tags/tag197.xml><?xml version="1.0" encoding="utf-8"?>
<p:tagLst xmlns:p="http://schemas.openxmlformats.org/presentationml/2006/main">
  <p:tag name="MH_OLD_SHAPE_ID" val="6"/>
  <p:tag name="REFSHAPE" val="105553160962808"/>
</p:tagLst>
</file>

<file path=ppt/tags/tag19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5928"/>
  <p:tag name="MH_OLD_SHAPE_ID" val="7"/>
  <p:tag name="REFSHAPE" val="105553160972216"/>
</p:tagLst>
</file>

<file path=ppt/tags/tag199.xml><?xml version="1.0" encoding="utf-8"?>
<p:tagLst xmlns:p="http://schemas.openxmlformats.org/presentationml/2006/main">
  <p:tag name="KSO_WM_UNIT_PLACING_PICTURE_USER_VIEWPORT" val="{&quot;height&quot;:1969,&quot;width&quot;:5122}"/>
  <p:tag name="KSO_WM_UNIT_TYPE" val="j"/>
  <p:tag name="MH_OLD_SHAPE_ID" val="6"/>
  <p:tag name="REFSHAPE" val="105553161025176"/>
</p:tagLst>
</file>

<file path=ppt/tags/tag2.xml><?xml version="1.0" encoding="utf-8"?>
<p:tagLst xmlns:p="http://schemas.openxmlformats.org/presentationml/2006/main">
  <p:tag name="MH_OLD_SHAPE_ID" val="3"/>
  <p:tag name="REFSHAPE" val="105553160716600"/>
</p:tagLst>
</file>

<file path=ppt/tags/tag20.xml><?xml version="1.0" encoding="utf-8"?>
<p:tagLst xmlns:p="http://schemas.openxmlformats.org/presentationml/2006/main">
  <p:tag name="MH_OLD_SHAPE_ID" val="6"/>
  <p:tag name="REFSHAPE" val="105553160720856"/>
</p:tagLst>
</file>

<file path=ppt/tags/tag200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928_1*a*1"/>
  <p:tag name="KSO_WM_TEMPLATE_CATEGORY" val="custom"/>
  <p:tag name="KSO_WM_TEMPLATE_INDEX" val="20215928"/>
  <p:tag name="KSO_WM_UNIT_LAYERLEVEL" val="1"/>
  <p:tag name="KSO_WM_TAG_VERSION" val="1.0"/>
  <p:tag name="KSO_WM_BEAUTIFY_FLAG" val="#wm#"/>
  <p:tag name="KSO_WM_UNIT_PRESET_TEXT" val="客户答谢会暨产品推介会"/>
  <p:tag name="KSO_WM_CHIP_GROUPID" val="5ebd089d0ac41c4a0a525421"/>
  <p:tag name="KSO_WM_CHIP_XID" val="5ebd089d0ac41c4a0a525422"/>
  <p:tag name="KSO_WM_UNIT_DEC_AREA_ID" val="0397147bcf234ba989b9438fd2706377"/>
  <p:tag name="KSO_WM_CHIP_FILLAREA_FILL_RULE" val="{&quot;fill_align&quot;:&quot;cm&quot;,&quot;fill_mode&quot;:&quot;adaptive&quot;,&quot;sacle_strategy&quot;:&quot;smart&quot;}"/>
  <p:tag name="KSO_WM_ASSEMBLE_CHIP_INDEX" val="321738d1e48144dbad8b9a6793655738"/>
  <p:tag name="KSO_WM_UNIT_TEXT_FILL_FORE_SCHEMECOLOR_INDEX_BRIGHTNESS" val="0.15"/>
  <p:tag name="KSO_WM_UNIT_TEXT_FILL_FORE_SCHEMECOLOR_INDEX" val="13"/>
  <p:tag name="KSO_WM_UNIT_TEXT_FILL_TYPE" val="1"/>
  <p:tag name="MH_OLD_SHAPE_ID" val="7"/>
  <p:tag name="REFSHAPE" val="105553161025400"/>
</p:tagLst>
</file>

<file path=ppt/tags/tag201.xml><?xml version="1.0" encoding="utf-8"?>
<p:tagLst xmlns:p="http://schemas.openxmlformats.org/presentationml/2006/main">
  <p:tag name="KSO_WM_UNIT_DEFAULT_FONT" val="18;24;2"/>
  <p:tag name="KSO_WM_UNIT_BLOCK" val="0"/>
  <p:tag name="KSO_WM_UNIT_ISCONTENTSTITLE" val="0"/>
  <p:tag name="KSO_WM_UNIT_ISNUMDGMTITLE" val="0"/>
  <p:tag name="KSO_WM_UNIT_SUBTYPE" val="b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5928_1*f*1"/>
  <p:tag name="KSO_WM_TEMPLATE_CATEGORY" val="custom"/>
  <p:tag name="KSO_WM_TEMPLATE_INDEX" val="20215928"/>
  <p:tag name="KSO_WM_UNIT_LAYERLEVEL" val="1"/>
  <p:tag name="KSO_WM_TAG_VERSION" val="1.0"/>
  <p:tag name="KSO_WM_BEAUTIFY_FLAG" val="#wm#"/>
  <p:tag name="KSO_WM_UNIT_PRESET_TEXT" val="汇报人姓名"/>
  <p:tag name="KSO_WM_CHIP_GROUPID" val="5ebd089d0ac41c4a0a525421"/>
  <p:tag name="KSO_WM_CHIP_XID" val="5ebd089d0ac41c4a0a525422"/>
  <p:tag name="KSO_WM_UNIT_DEC_AREA_ID" val="2141f406f2f94a16a89ea1c1977744b8"/>
  <p:tag name="KSO_WM_CHIP_FILLAREA_FILL_RULE" val="{&quot;fill_align&quot;:&quot;cm&quot;,&quot;fill_mode&quot;:&quot;adaptive&quot;,&quot;sacle_strategy&quot;:&quot;smart&quot;}"/>
  <p:tag name="KSO_WM_ASSEMBLE_CHIP_INDEX" val="321738d1e48144dbad8b9a6793655738"/>
  <p:tag name="KSO_WM_UNIT_TEXT_FILL_FORE_SCHEMECOLOR_INDEX_BRIGHTNESS" val="0.35"/>
  <p:tag name="KSO_WM_UNIT_TEXT_FILL_FORE_SCHEMECOLOR_INDEX" val="13"/>
  <p:tag name="KSO_WM_UNIT_TEXT_FILL_TYPE" val="1"/>
  <p:tag name="MH_OLD_SHAPE_ID" val="8"/>
  <p:tag name="REFSHAPE" val="105553161025624"/>
</p:tagLst>
</file>

<file path=ppt/tags/tag202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1592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15928"/>
  <p:tag name="KSO_WM_SLIDE_LAYOUT" val="a_f"/>
  <p:tag name="KSO_WM_SLIDE_LAYOUT_CNT" val="1_1"/>
  <p:tag name="KSO_WM_CHIP_GROUPID" val="5ebf6661ddc3daf3fef3f760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bf20119532eafaafd298b9"/>
  <p:tag name="KSO_WM_TEMPLATE_ASSEMBLE_GROUPID" val="5fb5ed2330a0f79ad1ca8e27"/>
  <p:tag name="KSO_WM_TEMPLATE_THUMBS_INDEX" val="1、7、10、11、12、42"/>
  <p:tag name="KSO_WM_SPECIAL_SOURCE" val="bdnull"/>
  <p:tag name="KSO_WM_SLIDE_LAYOUT_INFO" val="{&quot;id&quot;:&quot;2020-11-26T11:25:16&quot;,&quot;maxSize&quot;:{&quot;size1&quot;:59.402990928241628},&quot;minSize&quot;:{&quot;size1&quot;:47.80299092824162},&quot;normalSize&quot;:{&quot;size1&quot;:59.402990928241621},&quot;subLayout&quot;:[{&quot;id&quot;:&quot;2020-11-26T11:25:16&quot;,&quot;margin&quot;:{&quot;bottom&quot;:0.13102264702320099,&quot;left&quot;:3.3866944313049316,&quot;right&quot;:17.074310302734375,&quot;top&quot;:5.7316446304321289},&quot;type&quot;:0},{&quot;id&quot;:&quot;2020-11-26T11:25:16&quot;,&quot;margin&quot;:{&quot;bottom&quot;:5.7316665649414062,&quot;left&quot;:3.3866944313049316,&quot;right&quot;:17.074310302734375,&quot;top&quot;:0.1801326721906662},&quot;type&quot;:0}],&quot;type&quot;:0}"/>
</p:tagLst>
</file>

<file path=ppt/tags/tag203.xml><?xml version="1.0" encoding="utf-8"?>
<p:tagLst xmlns:p="http://schemas.openxmlformats.org/presentationml/2006/main">
  <p:tag name="KSO_WM_UNIT_PLACING_PICTURE_USER_VIEWPORT" val="{&quot;height&quot;:6016.805320119964,&quot;width&quot;:4400.870597546498}"/>
</p:tagLst>
</file>

<file path=ppt/tags/tag204.xml><?xml version="1.0" encoding="utf-8"?>
<p:tagLst xmlns:p="http://schemas.openxmlformats.org/presentationml/2006/main">
  <p:tag name="KSO_WM_UNIT_PLACING_PICTURE_USER_VIEWPORT" val="{&quot;height&quot;:5939.133324811453,&quot;width&quot;:6472.847786219544}"/>
</p:tagLst>
</file>

<file path=ppt/tags/tag205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83_1*a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UNIT_NOCLEAR" val="0"/>
  <p:tag name="KSO_WM_UNIT_TEXT_PART_ID_V2" val="a-4-1"/>
  <p:tag name="KSO_WM_UNIT_TEXT_FILL_FORE_SCHEMECOLOR_INDEX_BRIGHTNESS" val="0.2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PECIAL_SOURCE" val="bdnull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283_1*i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  <p:tag name="KSO_WM_UNIT_FILL_FORE_SCHEMECOLOR_INDEX_BRIGHTNESS" val="-0.2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283_1*i*2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ADJUSTLAYOUT_ID" val="4"/>
  <p:tag name="KSO_WM_UNIT_COLOR_SCHEME_SHAPE_ID" val="4"/>
  <p:tag name="KSO_WM_UNIT_COLOR_SCHEME_PARENT_PAGE" val="0_1"/>
  <p:tag name="KSO_WM_UNIT_FILL_FORE_SCHEMECOLOR_INDEX_BRIGHTNESS" val="-0.25"/>
  <p:tag name="KSO_WM_UNIT_FILL_FORE_SCHEMECOLOR_INDEX" val="15"/>
  <p:tag name="KSO_WM_UNIT_FILL_BACK_SCHEMECOLOR_INDEX_BRIGHTNESS" val="-0.5"/>
  <p:tag name="KSO_WM_UNIT_FILL_BACK_SCHEMECOLOR_INDEX" val="1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VALUE" val="1345*269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283_1*d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ADJUSTLAYOUT_ID" val="13"/>
  <p:tag name="KSO_WM_UNIT_PICTURE_CLIP_FLAG" val="1"/>
  <p:tag name="KSO_WM_UNIT_COLOR_SCHEME_SHAPE_ID" val="13"/>
  <p:tag name="KSO_WM_UNIT_COLOR_SCHEME_PARENT_PAGE" val="0_1"/>
  <p:tag name="KSO_WM_UNIT_SUPPORT_UNIT_TYPE" val="[&quot;d&quot;]"/>
</p:tagLst>
</file>

<file path=ppt/tags/tag21.xml><?xml version="1.0" encoding="utf-8"?>
<p:tagLst xmlns:p="http://schemas.openxmlformats.org/presentationml/2006/main">
  <p:tag name="MH_OLD_SHAPE_ID" val="7"/>
  <p:tag name="REFSHAPE" val="105553160724664"/>
</p:tagLst>
</file>

<file path=ppt/tags/tag210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83_1*a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UNIT_NOCLEAR" val="0"/>
  <p:tag name="KSO_WM_UNIT_TEXT_PART_ID_V2" val="a-4-1"/>
  <p:tag name="KSO_WM_UNIT_TEXT_FILL_FORE_SCHEMECOLOR_INDEX_BRIGHTNESS" val="0.25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BEAUTIFY_FLAG" val="#wm#"/>
  <p:tag name="KSO_WM_TEMPLATE_CATEGORY" val="diagram"/>
  <p:tag name="KSO_WM_TEMPLATE_INDEX" val="20191283"/>
  <p:tag name="KSO_WM_SLIDE_ID" val="diagram2019128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487"/>
  <p:tag name="KSO_WM_SLIDE_POSITION" val="0*52"/>
  <p:tag name="KSO_WM_SLIDE_LAYOUT" val="a_d"/>
  <p:tag name="KSO_WM_SLIDE_LAYOUT_CNT" val="1_1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  <p:tag name="KSO_WM_TEMPLATE_SUBCATEGORY" val="0"/>
  <p:tag name="KSO_WM_TEMPLATE_MASTER_TYPE" val="0"/>
  <p:tag name="KSO_WM_TEMPLATE_COLOR_TYPE" val="0"/>
  <p:tag name="KSO_WM_SPECIAL_SOURCE" val="bdnul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71_1*i*1"/>
  <p:tag name="KSO_WM_TEMPLATE_CATEGORY" val="diagram"/>
  <p:tag name="KSO_WM_TEMPLATE_INDEX" val="202025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71_1*i*2"/>
  <p:tag name="KSO_WM_TEMPLATE_CATEGORY" val="diagram"/>
  <p:tag name="KSO_WM_TEMPLATE_INDEX" val="20202571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BACK_SCHEMECOLOR_INDEX_BRIGHTNESS" val="0"/>
  <p:tag name="KSO_WM_UNIT_FILL_BACK_SCHEMECOLOR_INDEX" val="5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71_1*i*3"/>
  <p:tag name="KSO_WM_TEMPLATE_CATEGORY" val="diagram"/>
  <p:tag name="KSO_WM_TEMPLATE_INDEX" val="202025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215.xml><?xml version="1.0" encoding="utf-8"?>
<p:tagLst xmlns:p="http://schemas.openxmlformats.org/presentationml/2006/main">
  <p:tag name="KSO_WM_UNIT_TEXT_PART_ID_V2" val="a-3-1"/>
  <p:tag name="KSO_WM_UNIT_ISCONTENTS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71_1*a*1"/>
  <p:tag name="KSO_WM_TEMPLATE_CATEGORY" val="diagram"/>
  <p:tag name="KSO_WM_TEMPLATE_INDEX" val="20202571"/>
  <p:tag name="KSO_WM_UNIT_LAYERLEVEL" val="1"/>
  <p:tag name="KSO_WM_TAG_VERSION" val="1.0"/>
  <p:tag name="KSO_WM_BEAUTIFY_FLAG" val="#wm#"/>
  <p:tag name="KSO_WM_UNIT_PRESET_TEXT" val="单击此处添加大标题内容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UNIT_TEXT_PART_ID_V2" val="d-5-1"/>
  <p:tag name="KSO_WM_UNIT_PRESET_TEXT" val="点击此处添加正文，文字是您思想的提炼，请言简意赅的阐述您的观点。&#13;根据需要您可以酌情增减文字，以便观者可以准确的理解您所传达的完整信息。为了最终演示发布的良好效果，请您尽量提炼思想的精髓。&#13;点击此处添加正文，文字是您思想的提炼，请言简意赅的阐述您的观点。"/>
  <p:tag name="KSO_WM_UNIT_NOCLEAR" val="1"/>
  <p:tag name="KSO_WM_UNIT_VALUE" val="14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02571_1*f*2"/>
  <p:tag name="KSO_WM_TEMPLATE_CATEGORY" val="diagram"/>
  <p:tag name="KSO_WM_TEMPLATE_INDEX" val="2020257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TEXT_PART_ID_V2" val="d-5-1"/>
  <p:tag name="KSO_WM_UNIT_PRESET_TEXT" val="点击此处添加正文，文字是您思想的提炼，请言简意赅的阐述您的观点。&#13;根据需要您可以酌情增减文字，以便观者可以准确的理解您所传达的完整信息。为了最终演示发布的良好效果，请您尽量提炼思想的精髓。&#13;点击此处添加正文，文字是您思想的提炼，请言简意赅的阐述您的观点。"/>
  <p:tag name="KSO_WM_UNIT_NOCLEAR" val="1"/>
  <p:tag name="KSO_WM_UNIT_VALUE" val="14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71_1*f*1"/>
  <p:tag name="KSO_WM_TEMPLATE_CATEGORY" val="diagram"/>
  <p:tag name="KSO_WM_TEMPLATE_INDEX" val="2020257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71_1*i*4"/>
  <p:tag name="KSO_WM_TEMPLATE_CATEGORY" val="diagram"/>
  <p:tag name="KSO_WM_TEMPLATE_INDEX" val="20202571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71_1*i*5"/>
  <p:tag name="KSO_WM_TEMPLATE_CATEGORY" val="diagram"/>
  <p:tag name="KSO_WM_TEMPLATE_INDEX" val="202025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MH_OLD_SHAPE_ID" val="2"/>
  <p:tag name="REFSHAPE" val="105553160724888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71_1*i*6"/>
  <p:tag name="KSO_WM_TEMPLATE_CATEGORY" val="diagram"/>
  <p:tag name="KSO_WM_TEMPLATE_INDEX" val="2020257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SLIDE_ID" val="diagram2020257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99*860"/>
  <p:tag name="KSO_WM_SLIDE_POSITION" val="0*-105"/>
  <p:tag name="KSO_WM_TAG_VERSION" val="1.0"/>
  <p:tag name="KSO_WM_BEAUTIFY_FLAG" val="#wm#"/>
  <p:tag name="KSO_WM_TEMPLATE_CATEGORY" val="diagram"/>
  <p:tag name="KSO_WM_TEMPLATE_INDEX" val="20202571"/>
  <p:tag name="KSO_WM_SLIDE_LAYOUT" val="a_f"/>
  <p:tag name="KSO_WM_SLIDE_LAYOUT_CNT" val="1_2"/>
  <p:tag name="KSO_WM_SPECIAL_SOURCE" val="bdnull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.15"/>
  <p:tag name="KSO_WM_UNIT_FILL_FORE_SCHEMECOLOR_INDEX" val="15"/>
  <p:tag name="KSO_WM_UNIT_FILL_TYPE" val="1"/>
</p:tagLst>
</file>

<file path=ppt/tags/tag2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3_1*a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输入大标题"/>
  <p:tag name="KSO_WM_UNIT_VALUE" val="30"/>
  <p:tag name="KSO_WM_UNIT_DEFAULT_FONT" val="28;32;4"/>
  <p:tag name="KSO_WM_UNIT_BLOCK" val="0"/>
  <p:tag name="KSO_WM_UNIT_ISNUMDGMTITLE" val="0"/>
  <p:tag name="KSO_WM_UNIT_TEXT_FILL_FORE_SCHEMECOLOR_INDEX_BRIGHTNESS" val="0"/>
  <p:tag name="KSO_WM_UNIT_TEXT_FILL_FORE_SCHEMECOLOR_INDEX" val="14"/>
  <p:tag name="KSO_WM_UNIT_TEXT_FILL_TYPE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893_1*i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"/>
  <p:tag name="KSO_WM_UNIT_SHADOW_SCHEMECOLOR_INDEX" val="13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3_1*i*2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3_1*i*3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3_1*i*4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3_1*i*5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SM_LIMIT_TYPE" val="1"/>
  <p:tag name="KSO_WM_UNIT_FILL_FORE_SCHEMECOLOR_INDEX_BRIGHTNESS" val="-0.25"/>
  <p:tag name="KSO_WM_UNIT_FILL_FORE_SCHEMECOLOR_INDEX" val="8"/>
  <p:tag name="KSO_WM_UNIT_FILL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3_1*d*1"/>
  <p:tag name="KSO_WM_TEMPLATE_CATEGORY" val="diagram"/>
  <p:tag name="KSO_WM_TEMPLATE_INDEX" val="20203893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TYPE" val="d"/>
  <p:tag name="KSO_WM_UNIT_INDEX" val="1"/>
  <p:tag name="KSO_WM_UNIT_VALUE" val="1185*2107"/>
  <p:tag name="KSO_WM_UNIT_SUPPORT_UNIT_TYPE" val="[&quot;all&quot;]"/>
  <p:tag name="KSO_WM_UNIT_BLOCK" val="0"/>
</p:tagLst>
</file>

<file path=ppt/tags/tag23.xml><?xml version="1.0" encoding="utf-8"?>
<p:tagLst xmlns:p="http://schemas.openxmlformats.org/presentationml/2006/main">
  <p:tag name="MH_OLD_SHAPE_ID" val="3"/>
  <p:tag name="REFSHAPE" val="105553160725112"/>
</p:tagLst>
</file>

<file path=ppt/tags/tag230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3"/>
  <p:tag name="KSO_WM_SLIDE_ID" val="diagram20203893_1"/>
  <p:tag name="KSO_WM_TEMPLATE_SUBCATEGORY" val="1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8"/>
  <p:tag name="KSO_WM_SLIDE_POSITION" val="0*0"/>
  <p:tag name="KSO_WM_TAG_VERSION" val="1.0"/>
  <p:tag name="KSO_WM_SLIDE_LAYOUT" val="a_d_i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01-20T21:19:34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2-01-20T21:19:34&quot;,&quot;margin&quot;:{&quot;bottom&quot;:0.42500001192092896,&quot;left&quot;:1.690000057220459,&quot;right&quot;:1.6920000314712524,&quot;top&quot;:0.42500001192092896},&quot;type&quot;:0},{&quot;id&quot;:&quot;2022-01-20T21:19:34&quot;,&quot;margin&quot;:{&quot;bottom&quot;:2.9600000381469727,&quot;left&quot;:2.119999885559082,&quot;right&quot;:2.119999885559082,&quot;top&quot;:1.690000057220459},&quot;type&quot;:0}],&quot;type&quot;:0}"/>
  <p:tag name="KSO_WM_SLIDE_CAN_ADD_NAVIGATION" val="1"/>
  <p:tag name="KSO_WM_SLIDE_BACKGROUND" val="[&quot;general&quot;,&quot;navigation&quot;]"/>
  <p:tag name="KSO_WM_SLIDE_RATIO" val="1.777778"/>
  <p:tag name="KSO_WM_SPECIAL_SOURCE" val="bdnull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330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2330"/>
  <p:tag name="KSO_WM_UNIT_VALUE" val="1325"/>
  <p:tag name="KSO_WM_TEMPLATE_ASSEMBLE_XID" val="60656f4a4054ed1e2fb80724"/>
  <p:tag name="KSO_WM_TEMPLATE_ASSEMBLE_GROUPID" val="60656f4a4054ed1e2fb80724"/>
</p:tagLst>
</file>

<file path=ppt/tags/tag232.xml><?xml version="1.0" encoding="utf-8"?>
<p:tagLst xmlns:p="http://schemas.openxmlformats.org/presentationml/2006/main">
  <p:tag name="KSO_WM_UNIT_BLOCK" val="0"/>
  <p:tag name="KSO_WM_UNIT_SM_LIMIT_TYPE" val="2"/>
  <p:tag name="KSO_WM_UNIT_DEC_AREA_ID" val="46ce106a3606401ebc2e3bd09ef88ef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30_1*i*2"/>
  <p:tag name="KSO_WM_TEMPLATE_CATEGORY" val="diagram"/>
  <p:tag name="KSO_WM_TEMPLATE_INDEX" val="20212330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310ce29c36e2348c3ef66b"/>
  <p:tag name="KSO_WM_CHIP_XID" val="5f310ce29c36e2348c3ef66c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89"/>
  <p:tag name="KSO_WM_TEMPLATE_ASSEMBLE_XID" val="60656f4a4054ed1e2fb80724"/>
  <p:tag name="KSO_WM_TEMPLATE_ASSEMBLE_GROUPID" val="60656f4a4054ed1e2fb80724"/>
</p:tagLst>
</file>

<file path=ppt/tags/tag233.xml><?xml version="1.0" encoding="utf-8"?>
<p:tagLst xmlns:p="http://schemas.openxmlformats.org/presentationml/2006/main">
  <p:tag name="KSO_WM_UNIT_BLOCK" val="0"/>
  <p:tag name="KSO_WM_UNIT_SM_LIMIT_TYPE" val="1"/>
  <p:tag name="KSO_WM_UNIT_DEC_AREA_ID" val="d033298675c745f58cff9fb51e0cdf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30_1*i*3"/>
  <p:tag name="KSO_WM_TEMPLATE_CATEGORY" val="diagram"/>
  <p:tag name="KSO_WM_TEMPLATE_INDEX" val="20212330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310ce29c36e2348c3ef66b"/>
  <p:tag name="KSO_WM_CHIP_XID" val="5f310ce29c36e2348c3ef66c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4a4054ed1e2fb80724"/>
  <p:tag name="KSO_WM_TEMPLATE_ASSEMBLE_GROUPID" val="60656f4a4054ed1e2fb80724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30_1*a*1"/>
  <p:tag name="KSO_WM_TEMPLATE_CATEGORY" val="diagram"/>
  <p:tag name="KSO_WM_TEMPLATE_INDEX" val="20212330"/>
  <p:tag name="KSO_WM_UNIT_LAYERLEVEL" val="1"/>
  <p:tag name="KSO_WM_TAG_VERSION" val="1.0"/>
  <p:tag name="KSO_WM_BEAUTIFY_FLAG" val="#wm#"/>
  <p:tag name="KSO_WM_UNIT_PRESET_TEXT" val="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73061c7fc974b2588df9e8a7ee649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e08b737eafa4a04a517335f69e91da6"/>
  <p:tag name="KSO_WM_UNIT_TEXT_FILL_FORE_SCHEMECOLOR_INDEX_BRIGHTNESS" val="0"/>
  <p:tag name="KSO_WM_UNIT_TEXT_FILL_FORE_SCHEMECOLOR_INDEX" val="13"/>
  <p:tag name="KSO_WM_UNIT_TEXT_FILL_TYPE" val="1"/>
  <p:tag name="KSO_WM_TEMPLATE_ASSEMBLE_XID" val="60656f4a4054ed1e2fb80724"/>
  <p:tag name="KSO_WM_TEMPLATE_ASSEMBLE_GROUPID" val="60656f4a4054ed1e2fb80724"/>
</p:tagLst>
</file>

<file path=ppt/tags/tag2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30_1*f*1"/>
  <p:tag name="KSO_WM_TEMPLATE_CATEGORY" val="diagram"/>
  <p:tag name="KSO_WM_TEMPLATE_INDEX" val="2021233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05"/>
  <p:tag name="KSO_WM_UNIT_SHOW_EDIT_AREA_INDICATION" val="1"/>
  <p:tag name="KSO_WM_CHIP_GROUPID" val="5e6b05596848fb12bee65ac8"/>
  <p:tag name="KSO_WM_CHIP_XID" val="5e6b05596848fb12bee65aca"/>
  <p:tag name="KSO_WM_UNIT_DEC_AREA_ID" val="97f58c17e3604852848bb05c82bfb1e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62e0e78f1e94c8c96f272735bedc756"/>
  <p:tag name="KSO_WM_UNIT_TEXT_FILL_FORE_SCHEMECOLOR_INDEX_BRIGHTNESS" val="0.25"/>
  <p:tag name="KSO_WM_UNIT_TEXT_FILL_FORE_SCHEMECOLOR_INDEX" val="13"/>
  <p:tag name="KSO_WM_UNIT_TEXT_FILL_TYPE" val="1"/>
  <p:tag name="KSO_WM_TEMPLATE_ASSEMBLE_XID" val="60656f4a4054ed1e2fb80724"/>
  <p:tag name="KSO_WM_TEMPLATE_ASSEMBLE_GROUPID" val="60656f4a4054ed1e2fb80724"/>
</p:tagLst>
</file>

<file path=ppt/tags/tag236.xml><?xml version="1.0" encoding="utf-8"?>
<p:tagLst xmlns:p="http://schemas.openxmlformats.org/presentationml/2006/main">
  <p:tag name="KSO_WM_UNIT_VALUE" val="550*287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330_1*d*1"/>
  <p:tag name="KSO_WM_TEMPLATE_CATEGORY" val="diagram"/>
  <p:tag name="KSO_WM_TEMPLATE_INDEX" val="2021233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5310b7daac4403f92d3a29c973f8aa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00e45e6809574939bdc230dff1b0282d"/>
  <p:tag name="KSO_WM_UNIT_SUPPORT_UNIT_TYPE" val="[&quot;d&quot;,&quot;α&quot;,&quot;β&quot;]"/>
  <p:tag name="KSO_WM_TEMPLATE_ASSEMBLE_XID" val="60656f4a4054ed1e2fb80724"/>
  <p:tag name="KSO_WM_TEMPLATE_ASSEMBLE_GROUPID" val="60656f4a4054ed1e2fb80724"/>
  <p:tag name="KSO_WM_UNIT_PICTURE_CLIP_FLAG" val="0"/>
</p:tagLst>
</file>

<file path=ppt/tags/tag237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3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topBottom&quot;},{&quot;bottom&quot;:0,&quot;bottomAbs&quot;:false,&quot;left&quot;:0,&quot;leftAbs&quot;:false,&quot;right&quot;:0,&quot;rightAbs&quot;:false,&quot;top&quot;:0,&quot;topAbs&quot;:false,&quot;type&quot;:&quot;general&quot;}],&quot;id&quot;:&quot;2021-04-01T15:38:15&quot;,&quot;maxSize&quot;:{&quot;size1&quot;:50.530227463333695},&quot;minSize&quot;:{&quot;size1&quot;:50.530227463333695},&quot;normalSize&quot;:{&quot;size1&quot;:50.530227463333695},&quot;subLayout&quot;:[{&quot;backgroundInfo&quot;:[{&quot;bottom&quot;:0,&quot;bottomAbs&quot;:false,&quot;left&quot;:0,&quot;leftAbs&quot;:false,&quot;right&quot;:0,&quot;rightAbs&quot;:false,&quot;top&quot;:0,&quot;topAbs&quot;:false,&quot;type&quot;:&quot;topBottom&quot;}],&quot;direction&quot;:1,&quot;id&quot;:&quot;2021-04-01T15:38:15&quot;,&quot;maxSize&quot;:{&quot;size1&quot;:36.299778871206215},&quot;minSize&quot;:{&quot;size1&quot;:36.299778871206215},&quot;normalSize&quot;:{&quot;size1&quot;:36.299778871206215},&quot;subLayout&quot;:[{&quot;id&quot;:&quot;2021-04-01T15:38:15&quot;,&quot;margin&quot;:{&quot;bottom&quot;:1.2699999809265137,&quot;left&quot;:2.5399999618530273,&quot;right&quot;:0.026000002399086952,&quot;top&quot;:1.6929999589920044},&quot;type&quot;:0},{&quot;id&quot;:&quot;2021-04-01T15:38:15&quot;,&quot;margin&quot;:{&quot;bottom&quot;:1.2699999809265137,&quot;left&quot;:3.7839999198913574,&quot;right&quot;:2.5399999618530273,&quot;top&quot;:1.6929999589920044},&quot;type&quot;:0}],&quot;type&quot;:0},{&quot;id&quot;:&quot;2021-04-01T15:38:15&quot;,&quot;margin&quot;:{&quot;bottom&quot;:1.2699999809265137,&quot;left&quot;:2.5399999618530273,&quot;right&quot;:2.5399999618530273,&quot;top&quot;:1.2439998388290405},&quot;type&quot;:0}],&quot;type&quot;:0}"/>
  <p:tag name="KSO_WM_SLIDE_BACKGROUND" val="[&quot;topBottom&quot;,&quot;general&quot;]"/>
  <p:tag name="KSO_WM_SLIDE_RATIO" val="1.777778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2623fbae9cb342deb2e63de9920343ca&quot;,&quot;fill_align&quot;:&quot;cm&quot;,&quot;text_align&quot;:&quot;lm&quot;,&quot;text_direction&quot;:&quot;horizontal&quot;,&quot;chip_types&quot;:[&quot;text&quot;]},{&quot;fill_id&quot;:&quot;923eda3c9a7147f88a854d0ecb9d3c2c&quot;,&quot;fill_align&quot;:&quot;cm&quot;,&quot;text_align&quot;:&quot;lm&quot;,&quot;text_direction&quot;:&quot;horizontal&quot;,&quot;chip_types&quot;:[&quot;text&quot;]},{&quot;fill_id&quot;:&quot;b368be2beeae45e781c0c4103b993dd9&quot;,&quot;fill_align&quot;:&quot;cm&quot;,&quot;text_align&quot;:&quot;lm&quot;,&quot;text_direction&quot;:&quot;horizontal&quot;,&quot;chip_types&quot;:[&quot;text&quot;,&quot;picture&quot;,&quot;chart&quot;,&quot;table&quot;]}],[{&quot;fill_id&quot;:&quot;2623fbae9cb342deb2e63de9920343ca&quot;,&quot;fill_align&quot;:&quot;cm&quot;,&quot;text_align&quot;:&quot;cm&quot;,&quot;text_direction&quot;:&quot;horizontal&quot;,&quot;chip_types&quot;:[&quot;header&quot;]},{&quot;fill_id&quot;:&quot;923eda3c9a7147f88a854d0ecb9d3c2c&quot;,&quot;fill_align&quot;:&quot;cm&quot;,&quot;text_align&quot;:&quot;lm&quot;,&quot;text_direction&quot;:&quot;horizontal&quot;,&quot;chip_types&quot;:[&quot;text&quot;]},{&quot;fill_id&quot;:&quot;b368be2beeae45e781c0c4103b993dd9&quot;,&quot;fill_align&quot;:&quot;cm&quot;,&quot;text_align&quot;:&quot;lm&quot;,&quot;text_direction&quot;:&quot;horizontal&quot;,&quot;chip_types&quot;:[&quot;text&quot;,&quot;picture&quot;,&quot;chart&quot;,&quot;table&quot;]}]]"/>
  <p:tag name="KSO_WM_SLIDE_ID" val="diagram2021233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2*468"/>
  <p:tag name="KSO_WM_SLIDE_POSITION" val="-1*0"/>
  <p:tag name="KSO_WM_TAG_VERSION" val="1.0"/>
  <p:tag name="KSO_WM_SLIDE_LAYOUT" val="a_d_f"/>
  <p:tag name="KSO_WM_SLIDE_LAYOUT_CNT" val="1_1_1"/>
  <p:tag name="KSO_WM_CHIP_XID" val="5f310ce29c36e2348c3ef66c"/>
  <p:tag name="KSO_WM_SLIDE_CAN_ADD_NAVIGATION" val="1"/>
  <p:tag name="KSO_WM_CHIP_GROUPID" val="5f310ce29c36e2348c3ef66b"/>
  <p:tag name="KSO_WM_SLIDE_BK_DARK_LIGHT" val="2"/>
  <p:tag name="KSO_WM_SLIDE_BACKGROUND_TYPE" val="topBottom"/>
  <p:tag name="KSO_WM_SLIDE_SUPPORT_FEATURE_TYPE" val="0"/>
  <p:tag name="KSO_WM_TEMPLATE_ASSEMBLE_XID" val="60656f4a4054ed1e2fb80724"/>
  <p:tag name="KSO_WM_TEMPLATE_ASSEMBLE_GROUPID" val="60656f4a4054ed1e2fb80724"/>
  <p:tag name="KSO_WM_SPECIAL_SOURCE" val="bdnull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303_1*a*1"/>
  <p:tag name="KSO_WM_TEMPLATE_CATEGORY" val="diagram"/>
  <p:tag name="KSO_WM_TEMPLATE_INDEX" val="2021330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26220dfb17649ca8c0cfaa7056ce5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9dc3c8fef9ea4f26999bc64f49cc4e77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e"/>
  <p:tag name="KSO_WM_TEMPLATE_ASSEMBLE_GROUPID" val="60656eb54054ed1e2fb7fe8e"/>
</p:tagLst>
</file>

<file path=ppt/tags/tag239.xml><?xml version="1.0" encoding="utf-8"?>
<p:tagLst xmlns:p="http://schemas.openxmlformats.org/presentationml/2006/main">
  <p:tag name="KSO_WM_UNIT_VALUE" val="973*1777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3303_1*d*1"/>
  <p:tag name="KSO_WM_TEMPLATE_CATEGORY" val="diagram"/>
  <p:tag name="KSO_WM_TEMPLATE_INDEX" val="2021330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bbd7dbaaa5d4585a4419c858296676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dd9392fa56a461cbee65ecf34e93720"/>
  <p:tag name="KSO_WM_UNIT_PLACING_PICTURE" val="cdd9392fa56a461cbee65ecf34e93720"/>
  <p:tag name="KSO_WM_UNIT_SUPPORT_UNIT_TYPE" val="[&quot;d&quot;,&quot;β&quot;,&quot;θ&quot;]"/>
  <p:tag name="KSO_WM_TEMPLATE_ASSEMBLE_XID" val="60656eb54054ed1e2fb7fe8e"/>
  <p:tag name="KSO_WM_TEMPLATE_ASSEMBLE_GROUPID" val="60656eb54054ed1e2fb7fe8e"/>
  <p:tag name="KSO_WM_UNIT_PLACING_PICTURE_USER_VIEWPORT" val="{&quot;height&quot;:4858,&quot;width&quot;:9641}"/>
  <p:tag name="KSO_WM_UNIT_PLACING_PICTURE_INFO" val="{&quot;code&quot;:&quot;a&quot;,&quot;full_picture&quot;:true,&quot;last_full_picture&quot;:&quot;a&quot;,&quot;margin&quot;:{&quot;bottom&quot;:64.574000019930168,&quot;top&quot;:63.489811634225532},&quot;scheme&quot;:&quot;2-0&quot;,&quot;spacing&quot;:5}"/>
  <p:tag name="KSO_WM_UNIT_PLACING_PICTURE_USER_VIEWPORT_SMARTMENU" val="{&quot;height&quot;:3681.1236692606367,&quot;width&quot;:7363.3951486236301}"/>
  <p:tag name="KSO_WM_UNIT_PLACING_PICTURE_USER_RELATIVERECTANGLE_SMARTMENU" val="{&quot;bottom&quot;:0,&quot;left&quot;:0,&quot;right&quot;:0,&quot;top&quot;:0}"/>
</p:tagLst>
</file>

<file path=ppt/tags/tag24.xml><?xml version="1.0" encoding="utf-8"?>
<p:tagLst xmlns:p="http://schemas.openxmlformats.org/presentationml/2006/main">
  <p:tag name="MH_OLD_SHAPE_ID" val="4"/>
  <p:tag name="REFSHAPE" val="105553160725336"/>
</p:tagLst>
</file>

<file path=ppt/tags/tag240.xml><?xml version="1.0" encoding="utf-8"?>
<p:tagLst xmlns:p="http://schemas.openxmlformats.org/presentationml/2006/main">
  <p:tag name="KSO_WM_UNIT_VALUE" val="973*1777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3303_1*d*1"/>
  <p:tag name="KSO_WM_TEMPLATE_CATEGORY" val="diagram"/>
  <p:tag name="KSO_WM_TEMPLATE_INDEX" val="2021330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bbd7dbaaa5d4585a4419c858296676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dd9392fa56a461cbee65ecf34e93720"/>
  <p:tag name="KSO_WM_UNIT_PLACING_PICTURE" val="cdd9392fa56a461cbee65ecf34e93720"/>
  <p:tag name="KSO_WM_UNIT_SUPPORT_UNIT_TYPE" val="[&quot;d&quot;,&quot;β&quot;,&quot;θ&quot;]"/>
  <p:tag name="KSO_WM_TEMPLATE_ASSEMBLE_XID" val="60656eb54054ed1e2fb7fe8e"/>
  <p:tag name="KSO_WM_TEMPLATE_ASSEMBLE_GROUPID" val="60656eb54054ed1e2fb7fe8e"/>
  <p:tag name="KSO_WM_UNIT_PLACING_PICTURE_USER_VIEWPORT" val="{&quot;height&quot;:5276,&quot;width&quot;:7803}"/>
  <p:tag name="KSO_WM_UNIT_PLACING_PICTURE_INFO" val="{&quot;code&quot;:&quot;a&quot;,&quot;full_picture&quot;:true,&quot;last_full_picture&quot;:&quot;a&quot;,&quot;margin&quot;:{&quot;bottom&quot;:64.574000019930168,&quot;top&quot;:63.489811634225532},&quot;scheme&quot;:&quot;2-0&quot;,&quot;spacing&quot;:5}"/>
  <p:tag name="KSO_WM_UNIT_PLACING_PICTURE_USER_VIEWPORT_SMARTMENU" val="{&quot;height&quot;:3681.1236692606367,&quot;width&quot;:5446.9649587982449}"/>
  <p:tag name="KSO_WM_UNIT_PLACING_PICTURE_USER_RELATIVERECTANGLE_SMARTMENU" val="{&quot;bottom&quot;:0,&quot;left&quot;:0,&quot;right&quot;:0,&quot;top&quot;:0}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303_1*i*1"/>
  <p:tag name="KSO_WM_TEMPLATE_CATEGORY" val="diagram"/>
  <p:tag name="KSO_WM_TEMPLATE_INDEX" val="2021330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996e9951f4045379a892feef2cae2bf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ebbd7dbaaa5d4585a4419c8582966763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e"/>
  <p:tag name="KSO_WM_TEMPLATE_ASSEMBLE_GROUPID" val="60656eb54054ed1e2fb7fe8e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303_1*i*2"/>
  <p:tag name="KSO_WM_TEMPLATE_CATEGORY" val="diagram"/>
  <p:tag name="KSO_WM_TEMPLATE_INDEX" val="2021330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dce29a755a434b7e9f32f8eab0e4847b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ebbd7dbaaa5d4585a4419c8582966763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e"/>
  <p:tag name="KSO_WM_TEMPLATE_ASSEMBLE_GROUPID" val="60656eb54054ed1e2fb7fe8e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303_1*i*3"/>
  <p:tag name="KSO_WM_TEMPLATE_CATEGORY" val="diagram"/>
  <p:tag name="KSO_WM_TEMPLATE_INDEX" val="2021330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51328fc8cde41748ba417e5b917992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ebbd7dbaaa5d4585a4419c8582966763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e"/>
  <p:tag name="KSO_WM_TEMPLATE_ASSEMBLE_GROUPID" val="60656eb54054ed1e2fb7fe8e"/>
</p:tagLst>
</file>

<file path=ppt/tags/tag244.xml><?xml version="1.0" encoding="utf-8"?>
<p:tagLst xmlns:p="http://schemas.openxmlformats.org/presentationml/2006/main">
  <p:tag name="KSO_WM_BEAUTIFY_FLAG" val="#wm#"/>
  <p:tag name="KSO_WM_TEMPLATE_CATEGORY" val="diagram"/>
  <p:tag name="KSO_WM_TEMPLATE_INDEX" val="20213303"/>
  <p:tag name="KSO_WM_SLIDE_ID" val="diagram2021330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TAG_VERSION" val="1.0"/>
  <p:tag name="KSO_WM_SLIDE_LAYOUT" val="a_d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7&quot;,&quot;maxSize&quot;:{&quot;size1&quot;:31.100000000000001},&quot;minSize&quot;:{&quot;size1&quot;:20},&quot;normalSize&quot;:{&quot;size1&quot;:22.199999999999999},&quot;subLayout&quot;:[{&quot;id&quot;:&quot;2021-04-01T15:14:57&quot;,&quot;margin&quot;:{&quot;bottom&quot;:0.21199998259544373,&quot;left&quot;:1.6929999589920044,&quot;right&quot;:1.6929999589920044,&quot;top&quot;:1.6929999589920044},&quot;type&quot;:0},{&quot;id&quot;:&quot;2021-04-01T15:14:57&quot;,&quot;margin&quot;:{&quot;bottom&quot;:2.1170001029968262,&quot;left&quot;:5.5029997825622559,&quot;right&quot;:5.5029997825622559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picture_toward&quot;:0,&quot;picture_dockside&quot;:[],&quot;fill_id&quot;:&quot;f4e552a498f24ec88a7a49012f3332fe&quot;,&quot;fill_align&quot;:&quot;ct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1"/>
  <p:tag name="KSO_WM_TEMPLATE_ASSEMBLE_XID" val="60656eb54054ed1e2fb7fe8e"/>
  <p:tag name="KSO_WM_TEMPLATE_ASSEMBLE_GROUPID" val="60656eb54054ed1e2fb7fe8e"/>
  <p:tag name="KSO_WM_SPECIAL_SOURCE" val="bdnull"/>
</p:tagLst>
</file>

<file path=ppt/tags/tag245.xml><?xml version="1.0" encoding="utf-8"?>
<p:tagLst xmlns:p="http://schemas.openxmlformats.org/presentationml/2006/main">
  <p:tag name="KSO_WM_UNIT_PLACING_PICTURE_USER_VIEWPORT" val="{&quot;height&quot;:2934,&quot;width&quot;:5330}"/>
</p:tagLst>
</file>

<file path=ppt/tags/tag246.xml><?xml version="1.0" encoding="utf-8"?>
<p:tagLst xmlns:p="http://schemas.openxmlformats.org/presentationml/2006/main">
  <p:tag name="KSO_WM_UNIT_PLACING_PICTURE_USER_VIEWPORT" val="{&quot;height&quot;:2665,&quot;width&quot;:5329}"/>
</p:tagLst>
</file>

<file path=ppt/tags/tag247.xml><?xml version="1.0" encoding="utf-8"?>
<p:tagLst xmlns:p="http://schemas.openxmlformats.org/presentationml/2006/main">
  <p:tag name="KSO_WM_UNIT_PLACING_PICTURE_USER_VIEWPORT" val="{&quot;height&quot;:2854,&quot;width&quot;:5329}"/>
</p:tagLst>
</file>

<file path=ppt/tags/tag248.xml><?xml version="1.0" encoding="utf-8"?>
<p:tagLst xmlns:p="http://schemas.openxmlformats.org/presentationml/2006/main">
  <p:tag name="KSO_WM_UNIT_PLACING_PICTURE_USER_VIEWPORT" val="{&quot;height&quot;:4769,&quot;width&quot;:4957}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303_1*a*1"/>
  <p:tag name="KSO_WM_TEMPLATE_CATEGORY" val="diagram"/>
  <p:tag name="KSO_WM_TEMPLATE_INDEX" val="2021330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26220dfb17649ca8c0cfaa7056ce5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9dc3c8fef9ea4f26999bc64f49cc4e77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e"/>
  <p:tag name="KSO_WM_TEMPLATE_ASSEMBLE_GROUPID" val="60656eb54054ed1e2fb7fe8e"/>
</p:tagLst>
</file>

<file path=ppt/tags/tag25.xml><?xml version="1.0" encoding="utf-8"?>
<p:tagLst xmlns:p="http://schemas.openxmlformats.org/presentationml/2006/main">
  <p:tag name="MH_OLD_SHAPE_ID" val="5"/>
  <p:tag name="REFSHAPE" val="105553160725560"/>
</p:tagLst>
</file>

<file path=ppt/tags/tag25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30"/>
  <p:tag name="KSO_WM_SPECIAL_SOURCE" val="bdnull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547_1*a*1"/>
  <p:tag name="KSO_WM_TEMPLATE_CATEGORY" val="diagram"/>
  <p:tag name="KSO_WM_TEMPLATE_INDEX" val="2021554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c6f0cb7d7684ef1acd65f050ddb81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034aca2975443e8af4ce2b6e54b0da2"/>
  <p:tag name="KSO_WM_UNIT_TEXT_FILL_FORE_SCHEMECOLOR_INDEX_BRIGHTNESS" val="0"/>
  <p:tag name="KSO_WM_UNIT_TEXT_FILL_FORE_SCHEMECOLOR_INDEX" val="13"/>
  <p:tag name="KSO_WM_UNIT_TEXT_FILL_TYPE" val="1"/>
  <p:tag name="KSO_WM_TEMPLATE_ASSEMBLE_XID" val="60656ecc4054ed1e2fb7ffcf"/>
  <p:tag name="KSO_WM_TEMPLATE_ASSEMBLE_GROUPID" val="60656ecc4054ed1e2fb7ffcf"/>
</p:tagLst>
</file>

<file path=ppt/tags/tag252.xml><?xml version="1.0" encoding="utf-8"?>
<p:tagLst xmlns:p="http://schemas.openxmlformats.org/presentationml/2006/main">
  <p:tag name="KSO_WM_UNIT_VALUE" val="1184*10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5547_1*d*1"/>
  <p:tag name="KSO_WM_TEMPLATE_CATEGORY" val="diagram"/>
  <p:tag name="KSO_WM_TEMPLATE_INDEX" val="2021554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1e1fe0a5c4b49a295345fc3274b9ae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7a7ba4f7b375418e9f1b48590ce6ce43"/>
  <p:tag name="KSO_WM_UNIT_SUPPORT_UNIT_TYPE" val="[&quot;d&quot;,&quot;α&quot;,&quot;β&quot;,&quot;θ&quot;]"/>
  <p:tag name="KSO_WM_TEMPLATE_ASSEMBLE_XID" val="60656ecc4054ed1e2fb7ffcf"/>
  <p:tag name="KSO_WM_TEMPLATE_ASSEMBLE_GROUPID" val="60656ecc4054ed1e2fb7ffcf"/>
  <p:tag name="KSO_WM_UNIT_PICTURE_CLIP_FLAG" val="0"/>
</p:tagLst>
</file>

<file path=ppt/tags/tag25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5547_1*f*1"/>
  <p:tag name="KSO_WM_TEMPLATE_CATEGORY" val="diagram"/>
  <p:tag name="KSO_WM_TEMPLATE_INDEX" val="2021554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7"/>
  <p:tag name="KSO_WM_UNIT_SHOW_EDIT_AREA_INDICATION" val="1"/>
  <p:tag name="KSO_WM_CHIP_GROUPID" val="5e6b05596848fb12bee65ac8"/>
  <p:tag name="KSO_WM_CHIP_XID" val="5e6b05596848fb12bee65aca"/>
  <p:tag name="KSO_WM_UNIT_DEC_AREA_ID" val="c774092b6ef24e5b918c72a9f52e3aa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ba193d707044502a9ef3352766ede2c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cc4054ed1e2fb7ffcf"/>
  <p:tag name="KSO_WM_TEMPLATE_ASSEMBLE_GROUPID" val="60656ecc4054ed1e2fb7ffcf"/>
</p:tagLst>
</file>

<file path=ppt/tags/tag254.xml><?xml version="1.0" encoding="utf-8"?>
<p:tagLst xmlns:p="http://schemas.openxmlformats.org/presentationml/2006/main">
  <p:tag name="KSO_WM_BEAUTIFY_FLAG" val="#wm#"/>
  <p:tag name="KSO_WM_TEMPLATE_CATEGORY" val="diagram"/>
  <p:tag name="KSO_WM_TEMPLATE_INDEX" val="20215547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8:28&quot;,&quot;maxSize&quot;:{&quot;size1&quot;:26.699999999999999},&quot;minSize&quot;:{&quot;size1&quot;:20},&quot;normalSize&quot;:{&quot;size1&quot;:24.600000000000001},&quot;subLayout&quot;:[{&quot;id&quot;:&quot;2021-04-01T15:18:28&quot;,&quot;margin&quot;:{&quot;bottom&quot;:0,&quot;left&quot;:1.6929999589920044,&quot;right&quot;:1.6929999589920044,&quot;top&quot;:1.6929999589920044},&quot;type&quot;:0},{&quot;direction&quot;:1,&quot;id&quot;:&quot;2021-04-01T15:18:28&quot;,&quot;maxSize&quot;:{&quot;size1&quot;:47.5},&quot;minSize&quot;:{&quot;size1&quot;:35.100000000000001},&quot;normalSize&quot;:{&quot;size1&quot;:43.693750000000001},&quot;subLayout&quot;:[{&quot;id&quot;:&quot;2021-04-01T15:18:28&quot;,&quot;margin&quot;:{&quot;bottom&quot;:1.6929999589920044,&quot;left&quot;:1.6929999589920044,&quot;right&quot;:0.026000002399086952,&quot;top&quot;:0.84700000286102295},&quot;type&quot;:0},{&quot;id&quot;:&quot;2021-04-01T15:18:28&quot;,&quot;margin&quot;:{&quot;bottom&quot;:1.6929999589920044,&quot;left&quot;:0.81999999284744263,&quot;right&quot;:1.6929999589920044,&quot;top&quot;:0.3970000147819519},&quot;type&quot;:0}]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41c553136823a5e6195"/>
  <p:tag name="KSO_WM_CHIP_FILLPROP" val="[[{&quot;text_align&quot;:&quot;lt&quot;,&quot;text_direction&quot;:&quot;horizontal&quot;,&quot;support_big_font&quot;:false,&quot;fill_id&quot;:&quot;8188ab2beaf8488e80ff6056c7f7a9e4&quot;,&quot;fill_align&quot;:&quot;lt&quot;,&quot;chip_types&quot;:[&quot;header&quot;]},{&quot;text_align&quot;:&quot;lm&quot;,&quot;text_direction&quot;:&quot;horizontal&quot;,&quot;support_features&quot;:[&quot;collage&quot;],&quot;support_big_font&quot;:false,&quot;fill_id&quot;:&quot;3157b94c2eb249ed8866766aac1ab491&quot;,&quot;fill_align&quot;:&quot;rm&quot;,&quot;chip_types&quot;:[&quot;pictext&quot;,&quot;picture&quot;,&quot;chart&quot;,&quot;table&quot;,&quot;video&quot;]},{&quot;text_align&quot;:&quot;lm&quot;,&quot;text_direction&quot;:&quot;horizontal&quot;,&quot;support_features&quot;:[&quot;collage&quot;,&quot;carousel&quot;],&quot;support_big_font&quot;:false,&quot;fill_id&quot;:&quot;469dbf11c7774f198c4632b8dfc0f8b2&quot;,&quot;fill_align&quot;:&quot;lm&quot;,&quot;chip_types&quot;:[&quot;diagram&quot;,&quot;text&quot;,&quot;picture&quot;,&quot;chart&quot;,&quot;table&quot;,&quot;video&quot;]}],[{&quot;text_align&quot;:&quot;lt&quot;,&quot;text_direction&quot;:&quot;horizontal&quot;,&quot;support_big_font&quot;:false,&quot;fill_id&quot;:&quot;8188ab2beaf8488e80ff6056c7f7a9e4&quot;,&quot;fill_align&quot;:&quot;lt&quot;,&quot;chip_types&quot;:[&quot;header&quot;]},{&quot;text_align&quot;:&quot;lm&quot;,&quot;text_direction&quot;:&quot;horizontal&quot;,&quot;support_big_font&quot;:false,&quot;fill_id&quot;:&quot;3157b94c2eb249ed8866766aac1ab491&quot;,&quot;fill_align&quot;:&quot;rm&quot;,&quot;chip_types&quot;:[&quot;text&quot;]},{&quot;text_align&quot;:&quot;lm&quot;,&quot;text_direction&quot;:&quot;horizontal&quot;,&quot;support_features&quot;:[&quot;collage&quot;,&quot;carousel&quot;],&quot;support_big_font&quot;:false,&quot;fill_id&quot;:&quot;469dbf11c7774f198c4632b8dfc0f8b2&quot;,&quot;fill_align&quot;:&quot;lm&quot;,&quot;chip_types&quot;:[&quot;diagram&quot;,&quot;pictext&quot;,&quot;picture&quot;,&quot;chart&quot;,&quot;table&quot;,&quot;video&quot;]}]]"/>
  <p:tag name="KSO_WM_SLIDE_CAN_ADD_NAVIGATION" val="1"/>
  <p:tag name="KSO_WM_SLIDE_ID" val="diagram2021554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32"/>
  <p:tag name="KSO_WM_SLIDE_POSITION" val="48*48"/>
  <p:tag name="KSO_WM_TAG_VERSION" val="1.0"/>
  <p:tag name="KSO_WM_SLIDE_LAYOUT" val="a_d_f"/>
  <p:tag name="KSO_WM_SLIDE_LAYOUT_CNT" val="1_1_1"/>
  <p:tag name="FIXED_XID_TMP" val="5f5ee1ca4d6848d78f644aec"/>
  <p:tag name="KSO_WM_CHIP_DECFILLPROP" val="[]"/>
  <p:tag name="KSO_WM_CHIP_GROUPID" val="5f5ee1ca4d6848d78f644aec"/>
  <p:tag name="KSO_WM_SLIDE_BK_DARK_LIGHT" val="2"/>
  <p:tag name="KSO_WM_SLIDE_BACKGROUND_TYPE" val="general"/>
  <p:tag name="KSO_WM_SLIDE_SUPPORT_FEATURE_TYPE" val="1"/>
  <p:tag name="KSO_WM_TEMPLATE_ASSEMBLE_XID" val="60656ecc4054ed1e2fb7ffcf"/>
  <p:tag name="KSO_WM_TEMPLATE_ASSEMBLE_GROUPID" val="60656ecc4054ed1e2fb7ffcf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7_1*a*1"/>
  <p:tag name="KSO_WM_TEMPLATE_CATEGORY" val="diagram"/>
  <p:tag name="KSO_WM_TEMPLATE_INDEX" val="2021367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9b129ddf7174c83919cc885bd91e27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bbe74fe87edb4bf297aa0ae9af943e2d"/>
  <p:tag name="KSO_WM_UNIT_TEXT_FILL_FORE_SCHEMECOLOR_INDEX_BRIGHTNESS" val="0"/>
  <p:tag name="KSO_WM_UNIT_TEXT_FILL_FORE_SCHEMECOLOR_INDEX" val="13"/>
  <p:tag name="KSO_WM_UNIT_TEXT_FILL_TYPE" val="1"/>
  <p:tag name="KSO_WM_TEMPLATE_ASSEMBLE_XID" val="60656ebb4054ed1e2fb7feb1"/>
  <p:tag name="KSO_WM_TEMPLATE_ASSEMBLE_GROUPID" val="60656ebb4054ed1e2fb7feb1"/>
</p:tagLst>
</file>

<file path=ppt/tags/tag256.xml><?xml version="1.0" encoding="utf-8"?>
<p:tagLst xmlns:p="http://schemas.openxmlformats.org/presentationml/2006/main">
  <p:tag name="KSO_WM_UNIT_VALUE" val="1015*152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3677_1*d*1"/>
  <p:tag name="KSO_WM_TEMPLATE_CATEGORY" val="diagram"/>
  <p:tag name="KSO_WM_TEMPLATE_INDEX" val="202136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abe2d65ef254b7db1a44ed3b84b9a8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25271bac6674919bac344a4a6aa4356"/>
  <p:tag name="KSO_WM_TEMPLATE_ASSEMBLE_XID" val="60656ebb4054ed1e2fb7feb1"/>
  <p:tag name="KSO_WM_TEMPLATE_ASSEMBLE_GROUPID" val="60656ebb4054ed1e2fb7feb1"/>
  <p:tag name="KSO_WM_UNIT_PICTURE_CLIP_FLAG" val="0"/>
</p:tagLst>
</file>

<file path=ppt/tags/tag257.xml><?xml version="1.0" encoding="utf-8"?>
<p:tagLst xmlns:p="http://schemas.openxmlformats.org/presentationml/2006/main">
  <p:tag name="KSO_WM_UNIT_VALUE" val="1015*63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3677_1*d*2"/>
  <p:tag name="KSO_WM_TEMPLATE_CATEGORY" val="diagram"/>
  <p:tag name="KSO_WM_TEMPLATE_INDEX" val="2021367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edb64c79b3a427dbf9a0e21d2ef2ce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4b0883a5faa4e57b616c3b547187776"/>
  <p:tag name="KSO_WM_TEMPLATE_ASSEMBLE_XID" val="60656ebb4054ed1e2fb7feb1"/>
  <p:tag name="KSO_WM_TEMPLATE_ASSEMBLE_GROUPID" val="60656ebb4054ed1e2fb7feb1"/>
  <p:tag name="KSO_WM_UNIT_PICTURE_CLIP_FLAG" val="0"/>
</p:tagLst>
</file>

<file path=ppt/tags/tag25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7_1*f*1"/>
  <p:tag name="KSO_WM_TEMPLATE_CATEGORY" val="diagram"/>
  <p:tag name="KSO_WM_TEMPLATE_INDEX" val="2021367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43b68157283d46dda1dee090e4f3baa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a5982c9906248a78457bcd130212415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ebb4054ed1e2fb7feb1"/>
  <p:tag name="KSO_WM_TEMPLATE_ASSEMBLE_GROUPID" val="60656ebb4054ed1e2fb7feb1"/>
</p:tagLst>
</file>

<file path=ppt/tags/tag259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7"/>
  <p:tag name="KSO_WM_SLIDE_ID" val="diagram20213677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_f"/>
  <p:tag name="KSO_WM_SLIDE_LAYOUT_CNT" val="1_2_1"/>
  <p:tag name="KSO_WM_SLIDE_BACKGROUND" val="[&quot;general&quot;]"/>
  <p:tag name="KSO_WM_SLIDE_RATIO" val="1.777778"/>
  <p:tag name="KSO_WM_CHIP_INFOS" val="{&quot;type&quot;:&quot;0&quot;,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f696415553136823a5e6156"/>
  <p:tag name="KSO_WM_CHIP_FILLPROP" val="[[{&quot;fill_id&quot;:&quot;fbc1d1c81b9c4bca8f09873cfc4ac6db&quot;,&quot;fill_align&quot;:&quot;lt&quot;,&quot;text_align&quot;:&quot;lt&quot;,&quot;text_direction&quot;:&quot;horizontal&quot;,&quot;chip_types&quot;:[&quot;header&quot;]},{&quot;fill_id&quot;:&quot;588f9a5b72c44a43a0ddb38d41c834ba&quot;,&quot;fill_align&quot;:&quot;cm&quot;,&quot;text_align&quot;:&quot;lm&quot;,&quot;text_direction&quot;:&quot;horizontal&quot;,&quot;chip_types&quot;:[&quot;picture&quot;],&quot;support_features&quot;:[&quot;collage&quot;]},{&quot;fill_id&quot;:&quot;748f79d38ce74d5ba424b3c8e9f050b3&quot;,&quot;fill_align&quot;:&quot;cm&quot;,&quot;text_align&quot;:&quot;lm&quot;,&quot;text_direction&quot;:&quot;horizontal&quot;,&quot;chip_types&quot;:[&quot;picture&quot;]},{&quot;fill_id&quot;:&quot;5815538d69964912b8432910c876e399&quot;,&quot;fill_align&quot;:&quot;cm&quot;,&quot;text_align&quot;:&quot;lm&quot;,&quot;text_direction&quot;:&quot;horizontal&quot;,&quot;chip_types&quot;:[&quot;text&quot;,&quot;picture&quot;]}],[{&quot;fill_id&quot;:&quot;fbc1d1c81b9c4bca8f09873cfc4ac6db&quot;,&quot;fill_align&quot;:&quot;lt&quot;,&quot;text_align&quot;:&quot;lt&quot;,&quot;text_direction&quot;:&quot;horizontal&quot;,&quot;chip_types&quot;:[&quot;header&quot;]},{&quot;fill_id&quot;:&quot;588f9a5b72c44a43a0ddb38d41c834ba&quot;,&quot;fill_align&quot;:&quot;cm&quot;,&quot;text_align&quot;:&quot;lm&quot;,&quot;text_direction&quot;:&quot;horizontal&quot;,&quot;chip_types&quot;:[&quot;text&quot;],&quot;support_features&quot;:[&quot;collage&quot;]},{&quot;fill_id&quot;:&quot;748f79d38ce74d5ba424b3c8e9f050b3&quot;,&quot;fill_align&quot;:&quot;cm&quot;,&quot;text_align&quot;:&quot;lm&quot;,&quot;text_direction&quot;:&quot;horizontal&quot;,&quot;chip_types&quot;:[&quot;picture&quot;]},{&quot;fill_id&quot;:&quot;5815538d69964912b8432910c876e399&quot;,&quot;fill_align&quot;:&quot;cm&quot;,&quot;text_align&quot;:&quot;lm&quot;,&quot;text_direction&quot;:&quot;horizontal&quot;,&quot;chip_types&quot;:[&quot;picture&quot;]}]]"/>
  <p:tag name="FIXED_XID_TMP" val="5f5ee1ca4d6848d78f644aec"/>
  <p:tag name="KSO_WM_CHIP_DECFILLPROP" val="[]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5:21&quot;,&quot;maxSize&quot;:{&quot;size1&quot;:26.800000000000001},&quot;minSize&quot;:{&quot;size1&quot;:17.899999999999999},&quot;normalSize&quot;:{&quot;size1&quot;:20.955555555555556},&quot;subLayout&quot;:[{&quot;id&quot;:&quot;2021-04-01T15:15:21&quot;,&quot;margin&quot;:{&quot;bottom&quot;:0.026000002399086952,&quot;left&quot;:1.6929999589920044,&quot;right&quot;:1.6929999589920044,&quot;top&quot;:1.6929999589920044},&quot;type&quot;:0},{&quot;direction&quot;:1,&quot;id&quot;:&quot;2021-04-01T15:15:21&quot;,&quot;maxSize&quot;:{&quot;size1&quot;:52.499622819304932},&quot;minSize&quot;:{&quot;size1&quot;:23.799622819304933},&quot;normalSize&quot;:{&quot;size1&quot;:23.799726985971592},&quot;subLayout&quot;:[{&quot;id&quot;:&quot;2021-04-01T15:15:21&quot;,&quot;margin&quot;:{&quot;bottom&quot;:1.7280000448226929,&quot;left&quot;:1.6929999589920044,&quot;right&quot;:0,&quot;top&quot;:1.7020000219345093},&quot;type&quot;:0},{&quot;direction&quot;:1,&quot;id&quot;:&quot;2021-04-01T15:15:21&quot;,&quot;maxSize&quot;:{&quot;size1&quot;:46.099505013984661},&quot;minSize&quot;:{&quot;size1&quot;:0},&quot;normalSize&quot;:{&quot;size1&quot;:41.190960013075582},&quot;subLayout&quot;:[{&quot;id&quot;:&quot;2021-04-01T15:15:21&quot;,&quot;margin&quot;:{&quot;bottom&quot;:1.7280000448226929,&quot;left&quot;:0.87300002574920654,&quot;right&quot;:0,&quot;top&quot;:1.7020000219345093},&quot;type&quot;:0},{&quot;id&quot;:&quot;2021-04-01T15:15:21&quot;,&quot;margin&quot;:{&quot;bottom&quot;:1.7280000448226929,&quot;left&quot;:0.87300002574920654,&quot;right&quot;:1.6929999589920044,&quot;top&quot;:1.7020000219345093},&quot;type&quot;:0}],&quot;type&quot;:0}],&quot;type&quot;:0}],&quot;type&quot;:0}"/>
  <p:tag name="KSO_WM_CHIP_GROUPID" val="5f5ee1ca4d6848d78f644aec"/>
  <p:tag name="KSO_WM_SLIDE_BK_DARK_LIGHT" val="2"/>
  <p:tag name="KSO_WM_SLIDE_BACKGROUND_TYPE" val="general"/>
  <p:tag name="KSO_WM_SLIDE_SUPPORT_FEATURE_TYPE" val="0"/>
  <p:tag name="KSO_WM_TEMPLATE_ASSEMBLE_XID" val="60656ebb4054ed1e2fb7feb1"/>
  <p:tag name="KSO_WM_TEMPLATE_ASSEMBLE_GROUPID" val="60656ebb4054ed1e2fb7feb1"/>
  <p:tag name="KSO_WM_SPECIAL_SOURCE" val="bdnull"/>
</p:tagLst>
</file>

<file path=ppt/tags/tag26.xml><?xml version="1.0" encoding="utf-8"?>
<p:tagLst xmlns:p="http://schemas.openxmlformats.org/presentationml/2006/main">
  <p:tag name="MH_OLD_SHAPE_ID" val="6"/>
  <p:tag name="REFSHAPE" val="105553160725784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7344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344"/>
  <p:tag name="KSO_WM_UNIT_VALUE" val="1150"/>
  <p:tag name="KSO_WM_TEMPLATE_ASSEMBLE_XID" val="60656e654054ed1e2fb7f7cf"/>
  <p:tag name="KSO_WM_TEMPLATE_ASSEMBLE_GROUPID" val="60656e654054ed1e2fb7f7cf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344_1*a*1"/>
  <p:tag name="KSO_WM_TEMPLATE_CATEGORY" val="diagram"/>
  <p:tag name="KSO_WM_TEMPLATE_INDEX" val="2020734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8cd6e00b4384193ade9077e6c1382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eeef881440c5428d89fa4c77167693cc"/>
  <p:tag name="KSO_WM_UNIT_TEXT_FILL_FORE_SCHEMECOLOR_INDEX_BRIGHTNESS" val="0"/>
  <p:tag name="KSO_WM_UNIT_TEXT_FILL_FORE_SCHEMECOLOR_INDEX" val="13"/>
  <p:tag name="KSO_WM_UNIT_TEXT_FILL_TYPE" val="1"/>
  <p:tag name="KSO_WM_TEMPLATE_ASSEMBLE_XID" val="60656e654054ed1e2fb7f7cf"/>
  <p:tag name="KSO_WM_TEMPLATE_ASSEMBLE_GROUPID" val="60656e654054ed1e2fb7f7cf"/>
</p:tagLst>
</file>

<file path=ppt/tags/tag262.xml><?xml version="1.0" encoding="utf-8"?>
<p:tagLst xmlns:p="http://schemas.openxmlformats.org/presentationml/2006/main">
  <p:tag name="KSO_WM_UNIT_PLACING_PICTURE_USER_VIEWPORT" val="{&quot;height&quot;:3271,&quot;width&quot;:5556}"/>
  <p:tag name="KSO_WM_UNIT_VALUE" val="1015*1015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07344_1*d*1"/>
  <p:tag name="KSO_WM_TEMPLATE_CATEGORY" val="diagram"/>
  <p:tag name="KSO_WM_TEMPLATE_INDEX" val="2020734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23fa9152cf046cd8630ee8898f2bf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19189d162b94edf981fe5d4877a2d71"/>
  <p:tag name="KSO_WM_UNIT_PLACING_PICTURE" val="e19189d162b94edf981fe5d4877a2d71"/>
  <p:tag name="KSO_WM_UNIT_SUPPORT_UNIT_TYPE" val="[&quot;l&quot;,&quot;m&quot;,&quot;n&quot;,&quot;o&quot;,&quot;p&quot;,&quot;q&quot;,&quot;r&quot;,&quot;δ&quot;,&quot;ε&quot;,&quot;ζ&quot;,&quot;η&quot;,&quot;d&quot;,&quot;α&quot;,&quot;θ&quot;]"/>
  <p:tag name="KSO_WM_TEMPLATE_ASSEMBLE_XID" val="60656e654054ed1e2fb7f7cf"/>
  <p:tag name="KSO_WM_TEMPLATE_ASSEMBLE_GROUPID" val="60656e654054ed1e2fb7f7cf"/>
  <p:tag name="KSO_WM_UNIT_PLACING_PICTURE_INFO" val="{&quot;code&quot;:&quot;a&quot;,&quot;full_picture&quot;:true,&quot;last_full_picture&quot;:&quot;a&quot;,&quot;margin&quot;:{&quot;bottom&quot;:82.31410989281548,&quot;top&quot;:82.28779972841636},&quot;scheme&quot;:&quot;2-0&quot;,&quot;spacing&quot;:5}"/>
  <p:tag name="KSO_WM_UNIT_PLACING_PICTURE_USER_VIEWPORT_SMARTMENU" val="{&quot;height&quot;:2599.3266798487812,&quot;width&quot;:4477.8682724428299}"/>
  <p:tag name="KSO_WM_UNIT_PLACING_PICTURE_USER_RELATIVERECTANGLE_SMARTMENU" val="{&quot;bottom&quot;:0,&quot;left&quot;:0,&quot;right&quot;:0,&quot;top&quot;:0}"/>
  <p:tag name="KSO_WM_UNIT_PLACING_PICTURE_COLLAGE_VIEWPORT" val="{&quot;height&quot;:2707.3259842519683,&quot;width&quot;:4663.919683974599}"/>
</p:tagLst>
</file>

<file path=ppt/tags/tag263.xml><?xml version="1.0" encoding="utf-8"?>
<p:tagLst xmlns:p="http://schemas.openxmlformats.org/presentationml/2006/main">
  <p:tag name="KSO_WM_UNIT_PLACING_PICTURE_USER_VIEWPORT" val="{&quot;height&quot;:3271,&quot;width&quot;:5500}"/>
  <p:tag name="KSO_WM_UNIT_VALUE" val="1015*1015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07344_1*d*1"/>
  <p:tag name="KSO_WM_TEMPLATE_CATEGORY" val="diagram"/>
  <p:tag name="KSO_WM_TEMPLATE_INDEX" val="2020734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23fa9152cf046cd8630ee8898f2bf4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19189d162b94edf981fe5d4877a2d71"/>
  <p:tag name="KSO_WM_UNIT_PLACING_PICTURE" val="e19189d162b94edf981fe5d4877a2d71"/>
  <p:tag name="KSO_WM_UNIT_SUPPORT_UNIT_TYPE" val="[&quot;l&quot;,&quot;m&quot;,&quot;n&quot;,&quot;o&quot;,&quot;p&quot;,&quot;q&quot;,&quot;r&quot;,&quot;δ&quot;,&quot;ε&quot;,&quot;ζ&quot;,&quot;η&quot;,&quot;d&quot;,&quot;α&quot;,&quot;θ&quot;]"/>
  <p:tag name="KSO_WM_TEMPLATE_ASSEMBLE_XID" val="60656e654054ed1e2fb7f7cf"/>
  <p:tag name="KSO_WM_TEMPLATE_ASSEMBLE_GROUPID" val="60656e654054ed1e2fb7f7cf"/>
  <p:tag name="KSO_WM_UNIT_PLACING_PICTURE_INFO" val="{&quot;code&quot;:&quot;a&quot;,&quot;full_picture&quot;:true,&quot;last_full_picture&quot;:&quot;a&quot;,&quot;margin&quot;:{&quot;bottom&quot;:82.31410989281548,&quot;top&quot;:82.28779972841636},&quot;scheme&quot;:&quot;2-0&quot;,&quot;spacing&quot;:5}"/>
  <p:tag name="KSO_WM_UNIT_PLACING_PICTURE_USER_VIEWPORT_SMARTMENU" val="{&quot;height&quot;:2599.3266798487812,&quot;width&quot;:4432.1714004087326}"/>
  <p:tag name="KSO_WM_UNIT_PLACING_PICTURE_USER_RELATIVERECTANGLE_SMARTMENU" val="{&quot;bottom&quot;:0,&quot;left&quot;:0,&quot;right&quot;:0,&quot;top&quot;:0}"/>
  <p:tag name="KSO_WM_UNIT_PLACING_PICTURE_COLLAGE_VIEWPORT" val="{&quot;height&quot;:2707.3259842519683,&quot;width&quot;:4616.324984630954}"/>
</p:tagLst>
</file>

<file path=ppt/tags/tag26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44_1*f*1"/>
  <p:tag name="KSO_WM_TEMPLATE_CATEGORY" val="diagram"/>
  <p:tag name="KSO_WM_TEMPLATE_INDEX" val="2020734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70"/>
  <p:tag name="KSO_WM_UNIT_SHOW_EDIT_AREA_INDICATION" val="1"/>
  <p:tag name="KSO_WM_CHIP_GROUPID" val="5e6b05596848fb12bee65ac8"/>
  <p:tag name="KSO_WM_CHIP_XID" val="5e6b05596848fb12bee65aca"/>
  <p:tag name="KSO_WM_UNIT_DEC_AREA_ID" val="c681b7a3838b4b4f905639e41e61769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51dad38640249f1b8c5d70d7c864557"/>
  <p:tag name="KSO_WM_UNIT_SUPPORT_UNIT_TYPE" val="[&quot;d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6e654054ed1e2fb7f7cf"/>
  <p:tag name="KSO_WM_TEMPLATE_ASSEMBLE_GROUPID" val="60656e654054ed1e2fb7f7cf"/>
</p:tagLst>
</file>

<file path=ppt/tags/tag26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3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1-04-01T14:56:21&quot;,&quot;maxSize&quot;:{&quot;size1&quot;:26.699999999999999},&quot;minSize&quot;:{&quot;size1&quot;:26.699999999999999},&quot;normalSize&quot;:{&quot;size1&quot;:26.699999999999999},&quot;subLayout&quot;:[{&quot;id&quot;:&quot;2021-04-01T14:56:21&quot;,&quot;margin&quot;:{&quot;bottom&quot;:0,&quot;left&quot;:1.6929999589920044,&quot;right&quot;:1.6929999589920044,&quot;top&quot;:1.6929999589920044},&quot;type&quot;:0},{&quot;direction&quot;:1,&quot;id&quot;:&quot;2021-04-01T14:56:21&quot;,&quot;maxSize&quot;:{&quot;size1&quot;:62.499622819304932},&quot;minSize&quot;:{&quot;size1&quot;:34.999622819304932},&quot;normalSize&quot;:{&quot;size1&quot;:52.187122819304932},&quot;subLayout&quot;:[{&quot;id&quot;:&quot;2021-04-01T14:56:21&quot;,&quot;margin&quot;:{&quot;bottom&quot;:2.9630000591278076,&quot;left&quot;:1.6929999589920044,&quot;right&quot;:0,&quot;top&quot;:0.84700000286102295},&quot;type&quot;:0},{&quot;id&quot;:&quot;2021-04-01T14:56:21&quot;,&quot;margin&quot;:{&quot;bottom&quot;:2.9630000591278076,&quot;left&quot;:0.84700000286102295,&quot;right&quot;:1.6929999589920044,&quot;top&quot;:0.84700000286102295},&quot;type&quot;:0}],&quot;type&quot;:0}],&quot;type&quot;:0}"/>
  <p:tag name="KSO_WM_SLIDE_BACKGROUND" val="[&quot;general&quot;,&quot;frame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22a7ddc3daf3fef3fb95"/>
  <p:tag name="KSO_WM_CHIP_FILLPROP" val="[[{&quot;text_align&quot;:&quot;cb&quot;,&quot;text_direction&quot;:&quot;horizontal&quot;,&quot;support_big_font&quot;:false,&quot;picture_toward&quot;:0,&quot;picture_dockside&quot;:[],&quot;fill_id&quot;:&quot;722accd572074b41a2d4cf8c733c9957&quot;,&quot;fill_align&quot;:&quot;c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diagram&quot;,&quot;pictext&quot;,&quot;text&quot;,&quot;picture&quot;,&quot;table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diagram&quot;,&quot;pictext&quot;,&quot;text&quot;,&quot;picture&quot;,&quot;chart&quot;,&quot;table&quot;,&quot;video&quot;]}],[{&quot;text_align&quot;:&quot;cb&quot;,&quot;text_direction&quot;:&quot;horizontal&quot;,&quot;support_big_font&quot;:false,&quot;picture_toward&quot;:0,&quot;picture_dockside&quot;:[],&quot;fill_id&quot;:&quot;722accd572074b41a2d4cf8c733c9957&quot;,&quot;fill_align&quot;:&quot;c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diagram&quot;,&quot;picture&quot;,&quot;chart&quot;,&quot;video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pictext&quot;,&quot;text&quot;,&quot;picture&quot;,&quot;table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diagram&quot;,&quot;pictext&quot;,&quot;text&quot;,&quot;picture&quot;,&quot;table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722accd572074b41a2d4cf8c733c9957&quot;,&quot;fill_align&quot;:&quot;lb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164c300f690d423ab1b6e3b65edb0bf9&quot;,&quot;fill_align&quot;:&quot;lm&quot;,&quot;chip_types&quot;:[&quot;diagram&quot;,&quot;picture&quot;,&quot;chart&quot;,&quot;video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e836bed5e59843b5bc0179a1591ebf37&quot;,&quot;fill_align&quot;:&quot;lm&quot;,&quot;chip_types&quot;:[&quot;pictext&quot;,&quot;text&quot;,&quot;picture&quot;,&quot;table&quot;]}]]"/>
  <p:tag name="KSO_WM_SLIDE_ID" val="diagram20207344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60"/>
  <p:tag name="KSO_WM_TAG_VERSION" val="1.0"/>
  <p:tag name="KSO_WM_SLIDE_LAYOUT" val="a_d_f"/>
  <p:tag name="KSO_WM_SLIDE_LAYOUT_CNT" val="1_1_1"/>
  <p:tag name="KSO_WM_CHIP_DECFILLPROP" val="[]"/>
  <p:tag name="KSO_WM_CHIP_GROUPID" val="5ed86f7e2b40af43b1b83657"/>
  <p:tag name="KSO_WM_SLIDE_BK_DARK_LIGHT" val="2"/>
  <p:tag name="KSO_WM_SLIDE_BACKGROUND_TYPE" val="frame"/>
  <p:tag name="KSO_WM_SLIDE_SUPPORT_FEATURE_TYPE" val="7"/>
  <p:tag name="KSO_WM_TEMPLATE_ASSEMBLE_XID" val="60656e654054ed1e2fb7f7cf"/>
  <p:tag name="KSO_WM_TEMPLATE_ASSEMBLE_GROUPID" val="60656e654054ed1e2fb7f7cf"/>
  <p:tag name="KSO_WM_SPECIAL_SOURCE" val="bdnull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08_1*a*1"/>
  <p:tag name="KSO_WM_TEMPLATE_CATEGORY" val="diagram"/>
  <p:tag name="KSO_WM_TEMPLATE_INDEX" val="2021730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39274f3f0544bcb92fcdfd663e1136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cm&quot;,&quot;fill_mode&quot;:&quot;full&quot;,&quot;sacle_strategy&quot;:&quot;smart&quot;}"/>
  <p:tag name="KSO_WM_ASSEMBLE_CHIP_INDEX" val="a60deb8adf764d54801e13db5562f5d7"/>
  <p:tag name="KSO_WM_UNIT_TEXT_FILL_FORE_SCHEMECOLOR_INDEX_BRIGHTNESS" val="0"/>
  <p:tag name="KSO_WM_UNIT_TEXT_FILL_FORE_SCHEMECOLOR_INDEX" val="13"/>
  <p:tag name="KSO_WM_UNIT_TEXT_FILL_TYPE" val="1"/>
  <p:tag name="KSO_WM_TEMPLATE_ASSEMBLE_XID" val="6065707a4054ed1e2fb815ed"/>
  <p:tag name="KSO_WM_TEMPLATE_ASSEMBLE_GROUPID" val="6065707a4054ed1e2fb815ed"/>
</p:tagLst>
</file>

<file path=ppt/tags/tag26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08_1*f*1"/>
  <p:tag name="KSO_WM_TEMPLATE_CATEGORY" val="diagram"/>
  <p:tag name="KSO_WM_TEMPLATE_INDEX" val="2021730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9"/>
  <p:tag name="KSO_WM_UNIT_SHOW_EDIT_AREA_INDICATION" val="1"/>
  <p:tag name="KSO_WM_CHIP_GROUPID" val="5e6b05596848fb12bee65ac8"/>
  <p:tag name="KSO_WM_CHIP_XID" val="5e6b05596848fb12bee65aca"/>
  <p:tag name="KSO_WM_UNIT_DEC_AREA_ID" val="0606152756f94b5687a1e2c6739a1d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rm&quot;,&quot;fill_mode&quot;:&quot;full&quot;,&quot;sacle_strategy&quot;:&quot;smart&quot;}"/>
  <p:tag name="KSO_WM_ASSEMBLE_CHIP_INDEX" val="e71e24362ff240a196988e78fb7c62d3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707a4054ed1e2fb815ed"/>
  <p:tag name="KSO_WM_TEMPLATE_ASSEMBLE_GROUPID" val="6065707a4054ed1e2fb815ed"/>
</p:tagLst>
</file>

<file path=ppt/tags/tag268.xml><?xml version="1.0" encoding="utf-8"?>
<p:tagLst xmlns:p="http://schemas.openxmlformats.org/presentationml/2006/main">
  <p:tag name="KSO_WM_UNIT_VALUE" val="1184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7308_1*d*1"/>
  <p:tag name="KSO_WM_TEMPLATE_CATEGORY" val="diagram"/>
  <p:tag name="KSO_WM_TEMPLATE_INDEX" val="2021730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ea08d414ca34088a3e8f722b6b444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m&quot;,&quot;fill_mode&quot;:&quot;full&quot;,&quot;sacle_strategy&quot;:&quot;smart&quot;}"/>
  <p:tag name="KSO_WM_ASSEMBLE_CHIP_INDEX" val="755aeb2ff20942e49fa16324620297de"/>
  <p:tag name="KSO_WM_TEMPLATE_ASSEMBLE_XID" val="6065707a4054ed1e2fb815ed"/>
  <p:tag name="KSO_WM_TEMPLATE_ASSEMBLE_GROUPID" val="6065707a4054ed1e2fb815ed"/>
  <p:tag name="KSO_WM_UNIT_PICTURE_CLIP_FLAG" val="0"/>
</p:tagLst>
</file>

<file path=ppt/tags/tag269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08"/>
  <p:tag name="KSO_WM_SLIDE_ID" val="diagram2021730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420"/>
  <p:tag name="KSO_WM_SLIDE_POSITION" val="72*48"/>
  <p:tag name="KSO_WM_TAG_VERSION" val="1.0"/>
  <p:tag name="KSO_WM_SLIDE_LAYOUT" val="a_d_f"/>
  <p:tag name="KSO_WM_SLIDE_LAYOUT_CNT" val="1_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,&quot;color_series&quot;:[&quot;红色&quot;,&quot;橙色&quot;,&quot;黄色&quot;,&quot;绿色&quot;,&quot;蓝色&quot;,&quot;紫色&quot;,&quot;通用&quot;]},&quot;slide_type&quot;:[&quot;text&quot;]}"/>
  <p:tag name="KSO_WM_CHIP_XID" val="5f700be5747e3ea6e292911a"/>
  <p:tag name="KSO_WM_CHIP_FILLPROP" val="[[{&quot;text_align&quot;:&quot;cm&quot;,&quot;text_direction&quot;:&quot;horizontal&quot;,&quot;support_big_font&quot;:false,&quot;picture_toward&quot;:0,&quot;picture_dockside&quot;:[],&quot;fill_id&quot;:&quot;d385c6d2b68f439ea484d6f6172a1376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a26ce57a8f5740cf9edacae880a363f9&quot;,&quot;fill_align&quot;:&quot;rm&quot;,&quot;chip_types&quot;:[&quot;text&quot;,&quot;picture&quot;]},{&quot;text_align&quot;:&quot;lm&quot;,&quot;text_direction&quot;:&quot;horizontal&quot;,&quot;support_big_font&quot;:false,&quot;picture_toward&quot;:0,&quot;picture_dockside&quot;:[],&quot;fill_id&quot;:&quot;f05e266d48d546719784fd8f5aa550a7&quot;,&quot;fill_align&quot;:&quot;lm&quot;,&quot;chip_types&quot;:[&quot;picture&quot;]}],[{&quot;text_align&quot;:&quot;cm&quot;,&quot;text_direction&quot;:&quot;horizontal&quot;,&quot;support_big_font&quot;:false,&quot;picture_toward&quot;:0,&quot;picture_dockside&quot;:[],&quot;fill_id&quot;:&quot;d385c6d2b68f439ea484d6f6172a1376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a26ce57a8f5740cf9edacae880a363f9&quot;,&quot;fill_align&quot;:&quot;rm&quot;,&quot;chip_types&quot;:[&quot;picture&quot;]},{&quot;text_align&quot;:&quot;lm&quot;,&quot;text_direction&quot;:&quot;horizontal&quot;,&quot;support_big_font&quot;:false,&quot;picture_toward&quot;:0,&quot;picture_dockside&quot;:[],&quot;fill_id&quot;:&quot;f05e266d48d546719784fd8f5aa550a7&quot;,&quot;fill_align&quot;:&quot;lm&quot;,&quot;chip_types&quot;:[&quot;text&quot;]}],[{&quot;text_align&quot;:&quot;lm&quot;,&quot;text_direction&quot;:&quot;horizontal&quot;,&quot;support_big_font&quot;:false,&quot;picture_toward&quot;:0,&quot;picture_dockside&quot;:[],&quot;fill_id&quot;:&quot;d385c6d2b68f439ea484d6f6172a1376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a26ce57a8f5740cf9edacae880a363f9&quot;,&quot;fill_align&quot;:&quot;lm&quot;,&quot;chip_types&quot;:[&quot;picture&quot;]},{&quot;text_align&quot;:&quot;lm&quot;,&quot;text_direction&quot;:&quot;horizontal&quot;,&quot;support_big_font&quot;:false,&quot;picture_toward&quot;:0,&quot;picture_dockside&quot;:[],&quot;fill_id&quot;:&quot;f05e266d48d546719784fd8f5aa550a7&quot;,&quot;fill_align&quot;:&quot;lm&quot;,&quot;chip_types&quot;:[&quot;text&quot;,&quot;picture&quot;]}]]"/>
  <p:tag name="KSO_WM_CHIP_DECFILLPROP" val="[]"/>
  <p:tag name="KSO_WM_SLIDE_CAN_ADD_NAVIGATION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9:16&quot;,&quot;maxSize&quot;:{&quot;size1&quot;:26.699999999999999},&quot;minSize&quot;:{&quot;size1&quot;:22.100000000000001},&quot;normalSize&quot;:{&quot;size1&quot;:22.100000000000001},&quot;subLayout&quot;:[{&quot;id&quot;:&quot;2021-04-01T16:19:16&quot;,&quot;margin&quot;:{&quot;bottom&quot;:0.42300000786781311,&quot;left&quot;:2.5399999618530273,&quot;right&quot;:2.5399999618530273,&quot;top&quot;:1.6929999589920044},&quot;type&quot;:0},{&quot;direction&quot;:1,&quot;id&quot;:&quot;2021-04-01T16:19:16&quot;,&quot;maxSize&quot;:{&quot;size1&quot;:63.799639193216954},&quot;minSize&quot;:{&quot;size1&quot;:33.799639193216954},&quot;normalSize&quot;:{&quot;size1&quot;:62.549639193216954},&quot;subLayout&quot;:[{&quot;id&quot;:&quot;2021-04-01T16:19:16&quot;,&quot;margin&quot;:{&quot;bottom&quot;:1.6929999589920044,&quot;left&quot;:2.5399999618530273,&quot;right&quot;:4.0106188430532284e-15,&quot;top&quot;:0.42300000786781311},&quot;type&quot;:0},{&quot;id&quot;:&quot;2021-04-01T16:19:16&quot;,&quot;margin&quot;:{&quot;bottom&quot;:1.6929999589920044,&quot;left&quot;:0.81999999284744263,&quot;right&quot;:2.5399999618530273,&quot;top&quot;:0.42300000786781311},&quot;type&quot;:0}],&quot;type&quot;:0}],&quot;type&quot;:0}"/>
  <p:tag name="KSO_WM_CHIP_GROUPID" val="5f6ca6ca7b7ee298d4026fe2"/>
  <p:tag name="KSO_WM_SLIDE_BK_DARK_LIGHT" val="2"/>
  <p:tag name="KSO_WM_SLIDE_BACKGROUND_TYPE" val="general"/>
  <p:tag name="KSO_WM_SLIDE_SUPPORT_FEATURE_TYPE" val="0"/>
  <p:tag name="KSO_WM_TEMPLATE_ASSEMBLE_XID" val="6065707a4054ed1e2fb815ed"/>
  <p:tag name="KSO_WM_TEMPLATE_ASSEMBLE_GROUPID" val="6065707a4054ed1e2fb815ed"/>
  <p:tag name="KSO_WM_SPECIAL_SOURCE" val="bdnull"/>
</p:tagLst>
</file>

<file path=ppt/tags/tag27.xml><?xml version="1.0" encoding="utf-8"?>
<p:tagLst xmlns:p="http://schemas.openxmlformats.org/presentationml/2006/main">
  <p:tag name="MH_OLD_SHAPE_ID" val="7"/>
  <p:tag name="REFSHAPE" val="105553160726008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2498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2498"/>
  <p:tag name="KSO_WM_UNIT_VALUE" val="159"/>
  <p:tag name="KSO_WM_TEMPLATE_ASSEMBLE_XID" val="60656f624054ed1e2fb80903"/>
  <p:tag name="KSO_WM_TEMPLATE_ASSEMBLE_GROUPID" val="60656f624054ed1e2fb80903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498_1*a*1"/>
  <p:tag name="KSO_WM_TEMPLATE_CATEGORY" val="diagram"/>
  <p:tag name="KSO_WM_TEMPLATE_INDEX" val="2021249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e50205074a443d1bf4a3db39d11007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dc19450dbff48e089b7e78cfdd7d03b"/>
  <p:tag name="KSO_WM_UNIT_TEXT_FILL_FORE_SCHEMECOLOR_INDEX_BRIGHTNESS" val="0"/>
  <p:tag name="KSO_WM_UNIT_TEXT_FILL_FORE_SCHEMECOLOR_INDEX" val="13"/>
  <p:tag name="KSO_WM_UNIT_TEXT_FILL_TYPE" val="1"/>
  <p:tag name="KSO_WM_TEMPLATE_ASSEMBLE_XID" val="60656f624054ed1e2fb80903"/>
  <p:tag name="KSO_WM_TEMPLATE_ASSEMBLE_GROUPID" val="60656f624054ed1e2fb80903"/>
</p:tagLst>
</file>

<file path=ppt/tags/tag272.xml><?xml version="1.0" encoding="utf-8"?>
<p:tagLst xmlns:p="http://schemas.openxmlformats.org/presentationml/2006/main">
  <p:tag name="KSO_WM_UNIT_VALUE" val="1311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498_1*d*1"/>
  <p:tag name="KSO_WM_TEMPLATE_CATEGORY" val="diagram"/>
  <p:tag name="KSO_WM_TEMPLATE_INDEX" val="20212498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0b3ac1e5a5f44fa8d2222544da5e7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3fdd3829ffa435a860237f37d74b95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624054ed1e2fb80903"/>
  <p:tag name="KSO_WM_TEMPLATE_ASSEMBLE_GROUPID" val="60656f624054ed1e2fb80903"/>
  <p:tag name="KSO_WM_UNIT_PICTURE_CLIP_FLAG" val="0"/>
</p:tagLst>
</file>

<file path=ppt/tags/tag27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498_1*f*1"/>
  <p:tag name="KSO_WM_TEMPLATE_CATEGORY" val="diagram"/>
  <p:tag name="KSO_WM_TEMPLATE_INDEX" val="20212498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8205624942b54c36a57f9fd5b3a584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efd029d3ff34c77b129d4c443383887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624054ed1e2fb80903"/>
  <p:tag name="KSO_WM_TEMPLATE_ASSEMBLE_GROUPID" val="60656f624054ed1e2fb80903"/>
</p:tagLst>
</file>

<file path=ppt/tags/tag274.xml><?xml version="1.0" encoding="utf-8"?>
<p:tagLst xmlns:p="http://schemas.openxmlformats.org/presentationml/2006/main">
  <p:tag name="KSO_WM_BEAUTIFY_FLAG" val="#wm#"/>
  <p:tag name="KSO_WM_TEMPLATE_CATEGORY" val="diagram"/>
  <p:tag name="KSO_WM_TEMPLATE_INDEX" val="20212498"/>
  <p:tag name="KSO_WM_SLIDE_ID" val="diagram20212498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92"/>
  <p:tag name="KSO_WM_SLIDE_POSITION" val="0*0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21&quot;,&quot;maxSize&quot;:{&quot;size1&quot;:13.300000000000001},&quot;minSize&quot;:{&quot;size1&quot;:13.300000000000001},&quot;normalSize&quot;:{&quot;size1&quot;:13.300000000000001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43:21&quot;,&quot;margin&quot;:{&quot;bottom&quot;:0.42300000786781311,&quot;left&quot;:1.2699999809265137,&quot;right&quot;:1.2699999809265137,&quot;top&quot;:0.42300000786781311},&quot;type&quot;:0},{&quot;direction&quot;:1,&quot;id&quot;:&quot;2021-04-01T15:43:21&quot;,&quot;maxSize&quot;:{&quot;size1&quot;:72.499688384414185},&quot;minSize&quot;:{&quot;size1&quot;:29.999688384414185},&quot;normalSize&quot;:{&quot;size1&quot;:41.562188384414185},&quot;subLayout&quot;:[{&quot;id&quot;:&quot;2021-04-01T15:43:21&quot;,&quot;margin&quot;:{&quot;bottom&quot;:1.6929999589920044,&quot;left&quot;:1.6929999589920044,&quot;right&quot;:0.84700000286102295,&quot;top&quot;:1.6929999589920044},&quot;type&quot;:0},{&quot;id&quot;:&quot;2021-04-01T15:43:21&quot;,&quot;margin&quot;:{&quot;bottom&quot;:1.6929999589920044,&quot;left&quot;:0.026000002399086952,&quot;right&quot;:1.6929999589920044,&quot;top&quot;:1.6929999589920044},&quot;type&quot;:0}],&quot;type&quot;:0}],&quot;type&quot;:0}"/>
  <p:tag name="KSO_WM_SLIDE_BACKGROUND" val="[&quot;general&quot;,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724318ba889447f7b57e0c6dff0f547d&quot;,&quot;fill_align&quot;:&quot;lm&quot;,&quot;chip_types&quot;:[&quot;header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4741b90348c5473d8465a405175a212c&quot;,&quot;fill_align&quot;:&quot;lm&quot;,&quot;chip_types&quot;:[&quot;diagram&quot;,&quot;pictext&quot;,&quot;text&quot;,&quot;picture&quot;,&quot;chart&quot;,&quot;table&quot;,&quot;video&quot;]},{&quot;text_align&quot;:&quot;lm&quot;,&quot;text_direction&quot;:&quot;horizontal&quot;,&quot;support_big_font&quot;:false,&quot;picture_toward&quot;:0,&quot;picture_dockside&quot;:[],&quot;fill_id&quot;:&quot;407ba1dadf18432cbe62c2e535efda18&quot;,&quot;fill_align&quot;:&quot;lm&quot;,&quot;chip_types&quot;:[&quot;pictext&quot;,&quot;text&quot;,&quot;picture&quot;]}]]"/>
  <p:tag name="KSO_WM_CHIP_XID" val="5f0da2082c9c209bb8bb6589"/>
  <p:tag name="KSO_WM_CHIP_DECFILLPROP" val="[]"/>
  <p:tag name="KSO_WM_CHIP_GROUPID" val="5f0da2082c9c209bb8bb6588"/>
  <p:tag name="KSO_WM_SLIDE_BK_DARK_LIGHT" val="2"/>
  <p:tag name="KSO_WM_SLIDE_BACKGROUND_TYPE" val="navigation"/>
  <p:tag name="KSO_WM_SLIDE_SUPPORT_FEATURE_TYPE" val="7"/>
  <p:tag name="KSO_WM_TEMPLATE_ASSEMBLE_XID" val="60656f624054ed1e2fb80903"/>
  <p:tag name="KSO_WM_TEMPLATE_ASSEMBLE_GROUPID" val="60656f624054ed1e2fb80903"/>
  <p:tag name="KSO_WM_SPECIAL_SOURCE" val="bdnull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303_1*i*1"/>
  <p:tag name="KSO_WM_TEMPLATE_CATEGORY" val="diagram"/>
  <p:tag name="KSO_WM_TEMPLATE_INDEX" val="20212303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DEC_AREA_ID" val="d6b7b97a08cd45318ddbc29e28f79a68"/>
  <p:tag name="PA" val="v5.2.11"/>
  <p:tag name="KSO_WM_CHIP_GROUPID" val="5e757e3269be4861f5f8614a"/>
  <p:tag name="KSO_WM_CHIP_XID" val="5f607145688f7a6c7bea32a6"/>
  <p:tag name="KSO_WM_UNIT_LINE_FORE_SCHEMECOLOR_INDEX_BRIGHTNESS" val="-0.25"/>
  <p:tag name="KSO_WM_UNIT_LINE_FORE_SCHEMECOLOR_INDEX" val="14"/>
  <p:tag name="KSO_WM_UNIT_LINE_FILL_TYPE" val="2"/>
  <p:tag name="KSO_WM_TEMPLATE_ASSEMBLE_XID" val="60656f434054ed1e2fb80686"/>
  <p:tag name="KSO_WM_TEMPLATE_ASSEMBLE_GROUPID" val="60656f434054ed1e2fb80686"/>
</p:tagLst>
</file>

<file path=ppt/tags/tag276.xml><?xml version="1.0" encoding="utf-8"?>
<p:tagLst xmlns:p="http://schemas.openxmlformats.org/presentationml/2006/main">
  <p:tag name="KSO_WM_UNIT_BLOCK" val="0"/>
  <p:tag name="KSO_WM_UNIT_SM_LIMIT_TYPE" val="2"/>
  <p:tag name="KSO_WM_UNIT_DEC_AREA_ID" val="09af2422ee32446883a82694180d26f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03_1*i*2"/>
  <p:tag name="KSO_WM_TEMPLATE_CATEGORY" val="diagram"/>
  <p:tag name="KSO_WM_TEMPLATE_INDEX" val="20212303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CHIP_GROUPID" val="5e757e3269be4861f5f8614a"/>
  <p:tag name="KSO_WM_CHIP_XID" val="5f607145688f7a6c7bea32a6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2"/>
  <p:tag name="KSO_WM_TEMPLATE_ASSEMBLE_XID" val="60656f434054ed1e2fb80686"/>
  <p:tag name="KSO_WM_TEMPLATE_ASSEMBLE_GROUPID" val="60656f434054ed1e2fb80686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03_1*i*3"/>
  <p:tag name="KSO_WM_TEMPLATE_CATEGORY" val="diagram"/>
  <p:tag name="KSO_WM_TEMPLATE_INDEX" val="20212303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0}"/>
  <p:tag name="KSO_WM_UNIT_DEC_AREA_ID" val="d5b40817ac0b46399ce6168549b75b5b"/>
  <p:tag name="PA" val="v5.2.11"/>
  <p:tag name="KSO_WM_CHIP_GROUPID" val="5e757e3269be4861f5f8614a"/>
  <p:tag name="KSO_WM_CHIP_XID" val="5f607145688f7a6c7bea32a6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434054ed1e2fb80686"/>
  <p:tag name="KSO_WM_TEMPLATE_ASSEMBLE_GROUPID" val="60656f434054ed1e2fb80686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303_1*i*4"/>
  <p:tag name="KSO_WM_TEMPLATE_CATEGORY" val="diagram"/>
  <p:tag name="KSO_WM_TEMPLATE_INDEX" val="20212303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0}"/>
  <p:tag name="KSO_WM_UNIT_DEC_AREA_ID" val="bf73e0fa95254115a65380345b4aa9dc"/>
  <p:tag name="PA" val="v5.2.11"/>
  <p:tag name="KSO_WM_CHIP_GROUPID" val="5e757e3269be4861f5f8614a"/>
  <p:tag name="KSO_WM_CHIP_XID" val="5f607145688f7a6c7bea32a6"/>
  <p:tag name="KSO_WM_UNIT_LINE_FORE_SCHEMECOLOR_INDEX_BRIGHTNESS" val="-0.25"/>
  <p:tag name="KSO_WM_UNIT_LINE_FORE_SCHEMECOLOR_INDEX" val="14"/>
  <p:tag name="KSO_WM_UNIT_LINE_FILL_TYPE" val="2"/>
  <p:tag name="KSO_WM_TEMPLATE_ASSEMBLE_XID" val="60656f434054ed1e2fb80686"/>
  <p:tag name="KSO_WM_TEMPLATE_ASSEMBLE_GROUPID" val="60656f434054ed1e2fb80686"/>
</p:tagLst>
</file>

<file path=ppt/tags/tag2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03_1*a*1"/>
  <p:tag name="KSO_WM_TEMPLATE_CATEGORY" val="diagram"/>
  <p:tag name="KSO_WM_TEMPLATE_INDEX" val="2021230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32a3a9cc15f4fccb2982bc719ecb06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a43f3b9f6d47485481779bc834c3ce7d"/>
  <p:tag name="KSO_WM_UNIT_TEXT_FILL_FORE_SCHEMECOLOR_INDEX_BRIGHTNESS" val="0"/>
  <p:tag name="KSO_WM_UNIT_TEXT_FILL_FORE_SCHEMECOLOR_INDEX" val="13"/>
  <p:tag name="KSO_WM_UNIT_TEXT_FILL_TYPE" val="1"/>
  <p:tag name="KSO_WM_TEMPLATE_ASSEMBLE_XID" val="60656f434054ed1e2fb80686"/>
  <p:tag name="KSO_WM_TEMPLATE_ASSEMBLE_GROUPID" val="60656f434054ed1e2fb80686"/>
</p:tagLst>
</file>

<file path=ppt/tags/tag28.xml><?xml version="1.0" encoding="utf-8"?>
<p:tagLst xmlns:p="http://schemas.openxmlformats.org/presentationml/2006/main">
  <p:tag name="MH_OLD_SHAPE_ID" val="8"/>
  <p:tag name="REFSHAPE" val="105553160726232"/>
</p:tagLst>
</file>

<file path=ppt/tags/tag280.xml><?xml version="1.0" encoding="utf-8"?>
<p:tagLst xmlns:p="http://schemas.openxmlformats.org/presentationml/2006/main">
  <p:tag name="KSO_WM_UNIT_VALUE" val="1100*1607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303_1*d*1"/>
  <p:tag name="KSO_WM_TEMPLATE_CATEGORY" val="diagram"/>
  <p:tag name="KSO_WM_TEMPLATE_INDEX" val="2021230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4b4adb8476a4a048d4eb768639d610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efc8c5cb018417b9ac0ff8651942013"/>
  <p:tag name="KSO_WM_UNIT_PLACING_PICTURE" val="7efc8c5cb018417b9ac0ff865194201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434054ed1e2fb80686"/>
  <p:tag name="KSO_WM_TEMPLATE_ASSEMBLE_GROUPID" val="60656f434054ed1e2fb80686"/>
  <p:tag name="KSO_WM_UNIT_PLACING_PICTURE_USER_VIEWPORT" val="{&quot;height&quot;:4855,&quot;width&quot;:7992}"/>
  <p:tag name="KSO_WM_UNIT_PLACING_PICTURE_INFO" val="{&quot;code&quot;:&quot;a&quot;,&quot;full_picture&quot;:true,&quot;last_full_picture&quot;:&quot;a&quot;,&quot;margin&quot;:{&quot;bottom&quot;:123.99926437318818,&quot;top&quot;:121.25914482574815},&quot;scheme&quot;:&quot;2-0&quot;,&quot;spacing&quot;:5}"/>
  <p:tag name="KSO_WM_UNIT_PLACING_PICTURE_USER_VIEWPORT_SMARTMENU" val="{&quot;height&quot;:2652.0226868898021,&quot;width&quot;:4419.9871411266322}"/>
  <p:tag name="KSO_WM_UNIT_PLACING_PICTURE_USER_RELATIVERECTANGLE_SMARTMENU" val="{&quot;bottom&quot;:0,&quot;left&quot;:0,&quot;right&quot;:0,&quot;top&quot;:0}"/>
  <p:tag name="KSO_WM_UNIT_PLACING_PICTURE_COLLAGE_VIEWPORT" val="{&quot;height&quot;:4179.022047244094,&quot;width&quot;:6964.958990034415}"/>
</p:tagLst>
</file>

<file path=ppt/tags/tag281.xml><?xml version="1.0" encoding="utf-8"?>
<p:tagLst xmlns:p="http://schemas.openxmlformats.org/presentationml/2006/main">
  <p:tag name="KSO_WM_UNIT_VALUE" val="1100*1607"/>
  <p:tag name="KSO_WM_UNIT_HIGHLIGHT" val="0"/>
  <p:tag name="KSO_WM_UNIT_DIAGRAM_ISNUMVISUAL" val="0"/>
  <p:tag name="KSO_WM_UNIT_DIAGRAM_ISREFERUNIT" val="0"/>
  <p:tag name="KSO_WM_UNIT_TYPE" val="d"/>
  <p:tag name="KSO_WM_UNIT_INDEX" val="1"/>
  <p:tag name="KSO_WM_UNIT_ID" val="diagram20212303_1*d*1"/>
  <p:tag name="KSO_WM_TEMPLATE_CATEGORY" val="diagram"/>
  <p:tag name="KSO_WM_TEMPLATE_INDEX" val="2021230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4b4adb8476a4a048d4eb768639d610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efc8c5cb018417b9ac0ff8651942013"/>
  <p:tag name="KSO_WM_UNIT_PLACING_PICTURE" val="7efc8c5cb018417b9ac0ff8651942013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434054ed1e2fb80686"/>
  <p:tag name="KSO_WM_TEMPLATE_ASSEMBLE_GROUPID" val="60656f434054ed1e2fb80686"/>
  <p:tag name="KSO_WM_UNIT_PLACING_PICTURE_USER_VIEWPORT" val="{&quot;height&quot;:4704,&quot;width&quot;:7963}"/>
  <p:tag name="KSO_WM_UNIT_PLACING_PICTURE_INFO" val="{&quot;code&quot;:&quot;a&quot;,&quot;full_picture&quot;:true,&quot;last_full_picture&quot;:&quot;a&quot;,&quot;margin&quot;:{&quot;bottom&quot;:123.99926437318818,&quot;top&quot;:121.25914482574815},&quot;scheme&quot;:&quot;2-0&quot;,&quot;spacing&quot;:5}"/>
  <p:tag name="KSO_WM_UNIT_PLACING_PICTURE_USER_VIEWPORT_SMARTMENU" val="{&quot;height&quot;:2652.0226868898021,&quot;width&quot;:4550.0128588733687}"/>
  <p:tag name="KSO_WM_UNIT_PLACING_PICTURE_USER_RELATIVERECTANGLE_SMARTMENU" val="{&quot;bottom&quot;:0,&quot;left&quot;:0,&quot;right&quot;:0,&quot;top&quot;:0}"/>
  <p:tag name="KSO_WM_UNIT_PLACING_PICTURE_COLLAGE_VIEWPORT" val="{&quot;height&quot;:4179.022047244094,&quot;width&quot;:7169.851013801607}"/>
</p:tagLst>
</file>

<file path=ppt/tags/tag28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03"/>
  <p:tag name="KSO_WM_SLIDE_ID" val="diagram2021230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2"/>
  <p:tag name="KSO_WM_SLIDE_POSITION" val="0*0"/>
  <p:tag name="KSO_WM_TAG_VERSION" val="1.0"/>
  <p:tag name="KSO_WM_SLIDE_LAYOUT" val="a_d"/>
  <p:tag name="KSO_WM_SLIDE_LAYOUT_CNT" val="1_1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07145688f7a6c7bea32a6"/>
  <p:tag name="KSO_WM_CHIP_FILLPROP" val="[[{&quot;text_align&quot;:&quot;ct&quot;,&quot;text_direction&quot;:&quot;horizontal&quot;,&quot;support_big_font&quot;:false,&quot;fill_id&quot;:&quot;ddcf2610c0ac4b45bec7e29ab0ab1f83&quot;,&quot;fill_align&quot;:&quot;ct&quot;,&quot;chip_types&quot;:[&quot;header&quot;]},{&quot;text_align&quot;:&quot;lm&quot;,&quot;text_direction&quot;:&quot;horizontal&quot;,&quot;support_features&quot;:[&quot;collage&quot;,&quot;carousel&quot;],&quot;support_big_font&quot;:false,&quot;fill_id&quot;:&quot;f2ad6f8ec5eb4c60ab8a9b497fa44351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SLIDE_LAYOUT_INFO" val="{&quot;id&quot;:&quot;2021-04-01T15:36:38&quot;,&quot;maxSize&quot;:{&quot;size1&quot;:30.100000000000001},&quot;minSize&quot;:{&quot;size1&quot;:20.100000000000001},&quot;normalSize&quot;:{&quot;size1&quot;:30.09981481481481},&quot;subLayout&quot;:[{&quot;id&quot;:&quot;2021-04-01T15:36:38&quot;,&quot;margin&quot;:{&quot;bottom&quot;:0.026000002399086952,&quot;left&quot;:1.6929999589920044,&quot;right&quot;:1.6929999589920044,&quot;top&quot;:2.752000093460083},&quot;type&quot;:0},{&quot;id&quot;:&quot;2021-04-01T15:36:38&quot;,&quot;margin&quot;:{&quot;bottom&quot;:1.7280000448226929,&quot;left&quot;:1.6929999589920044,&quot;right&quot;:1.6929999589920044,&quot;top&quot;:0.60900002717971802},&quot;type&quot;:0}],&quot;type&quot;:0}"/>
  <p:tag name="KSO_WM_CHIP_GROUPID" val="5e757e3269be4861f5f8614a"/>
  <p:tag name="KSO_WM_SLIDE_BK_DARK_LIGHT" val="2"/>
  <p:tag name="KSO_WM_SLIDE_BACKGROUND_TYPE" val="general"/>
  <p:tag name="KSO_WM_SLIDE_SUPPORT_FEATURE_TYPE" val="3"/>
  <p:tag name="KSO_WM_TEMPLATE_ASSEMBLE_XID" val="60656f434054ed1e2fb80686"/>
  <p:tag name="KSO_WM_TEMPLATE_ASSEMBLE_GROUPID" val="60656f434054ed1e2fb80686"/>
  <p:tag name="KSO_WM_SPECIAL_SOURCE" val="bdnull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diagram20203894_1*i*1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.1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3894_1*a*1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PRESET_TEXT" val="单击输入大标题"/>
  <p:tag name="KSO_WM_UNIT_VALUE" val="26"/>
  <p:tag name="KSO_WM_UNIT_TYPE" val="a"/>
  <p:tag name="KSO_WM_UNIT_INDEX" val="1"/>
  <p:tag name="KSO_WM_UNIT_DEFAULT_FONT" val="28;32;4"/>
  <p:tag name="KSO_WM_UNIT_BLOCK" val="0"/>
  <p:tag name="KSO_WM_UNIT_ISNUMDGMTITLE" val="0"/>
  <p:tag name="KSO_WM_UNIT_PLACING_PICTURE_MD4" val="0"/>
  <p:tag name="KSO_WM_UNIT_TEXT_FILL_FORE_SCHEMECOLOR_INDEX_BRIGHTNESS" val="0"/>
  <p:tag name="KSO_WM_UNIT_TEXT_FILL_FORE_SCHEMECOLOR_INDEX" val="14"/>
  <p:tag name="KSO_WM_UNIT_TEXT_FILL_TYPE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894_1*i*2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894_1*i*3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LINE_FORE_SCHEMECOLOR_INDEX_BRIGHTNESS" val="-0.25"/>
  <p:tag name="KSO_WM_UNIT_LINE_FORE_SCHEMECOLOR_INDEX" val="14"/>
  <p:tag name="KSO_WM_UNIT_LINE_FILL_TYPE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3894_1*i*4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3894_1*i*5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UNIT_PLACING_PICTURE_MD4" val="0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3894_1*i*6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MH_OLD_SHAPE_ID" val="9"/>
  <p:tag name="REFSHAPE" val="105553160726456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3894_1*i*7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3894_1*i*8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SM_LIMIT_TYPE" val="1"/>
  <p:tag name="KSO_WM_UNIT_PLACING_PICTURE_MD4" val="0"/>
  <p:tag name="KSO_WM_UNIT_FILL_FORE_SCHEMECOLOR_INDEX_BRIGHTNESS" val="0"/>
  <p:tag name="KSO_WM_UNIT_FILL_FORE_SCHEMECOLOR_INDEX" val="5"/>
  <p:tag name="KSO_WM_UNIT_FILL_TYPE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4_1*d*1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6}"/>
  <p:tag name="KSO_WM_UNIT_VALUE" val="1016*1355"/>
  <p:tag name="KSO_WM_UNIT_TYPE" val="d"/>
  <p:tag name="KSO_WM_UNIT_INDEX" val="1"/>
  <p:tag name="KSO_WM_UNIT_SUPPORT_UNIT_TYPE" val="[&quot;d&quot;]"/>
  <p:tag name="KSO_WM_UNIT_BLOCK" val="0"/>
  <p:tag name="KSO_WM_UNIT_PLACING_PICTURE_USER_VIEWPORT" val="{&quot;height&quot;:5764.2992125984247,&quot;width&quot;:7685.7322834645665}"/>
  <p:tag name="KSO_WM_UNIT_PLACING_PICTURE_USER_RELATIVERECTANGLE" val="{&quot;bottom&quot;:-0.00048999999999999998,&quot;left&quot;:0,&quot;right&quot;:0,&quot;top&quot;:-1.0000000000000001e-05}"/>
  <p:tag name="KSO_WM_UNIT_PLACING_PICTURE_COLLAGE_RELATIVERECTANGLE" val="{&quot;bottom&quot;:0,&quot;left&quot;:0.00024987506246898202,&quot;right&quot;:0.00024987506246898202,&quot;top&quot;:0}"/>
  <p:tag name="KSO_WM_UNIT_PLACING_PICTURE_COLLAGE_VIEWPORT" val="{&quot;height&quot;:5764.2992125984247,&quot;width&quot;:7685.7322834645665}"/>
  <p:tag name="KSO_WM_UNIT_PLACING_PICTURE_MD4" val="0"/>
  <p:tag name="KSO_WM_UNIT_PICTURE_CLIP_FLAG" val="0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3894_1*d*2"/>
  <p:tag name="KSO_WM_TEMPLATE_CATEGORY" val="diagram"/>
  <p:tag name="KSO_WM_TEMPLATE_INDEX" val="20203894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6}"/>
  <p:tag name="KSO_WM_UNIT_VALUE" val="1016*1355"/>
  <p:tag name="KSO_WM_UNIT_TYPE" val="d"/>
  <p:tag name="KSO_WM_UNIT_INDEX" val="2"/>
  <p:tag name="KSO_WM_UNIT_SUPPORT_UNIT_TYPE" val="[&quot;d&quot;]"/>
  <p:tag name="KSO_WM_UNIT_BLOCK" val="0"/>
  <p:tag name="KSO_WM_UNIT_PLACING_PICTURE_USER_VIEWPORT" val="{&quot;height&quot;:5764.2992125984247,&quot;width&quot;:7685.7322834645665}"/>
  <p:tag name="KSO_WM_UNIT_PLACING_PICTURE_USER_RELATIVERECTANGLE" val="{&quot;bottom&quot;:0,&quot;left&quot;:0,&quot;right&quot;:0,&quot;top&quot;:0}"/>
  <p:tag name="KSO_WM_UNIT_PLACING_PICTURE_COLLAGE_RELATIVERECTANGLE" val="{&quot;bottom&quot;:0,&quot;left&quot;:0,&quot;right&quot;:0,&quot;top&quot;:0}"/>
  <p:tag name="KSO_WM_UNIT_PLACING_PICTURE_COLLAGE_VIEWPORT" val="{&quot;height&quot;:5764.2992125984247,&quot;width&quot;:7685.7322834645665}"/>
  <p:tag name="KSO_WM_UNIT_PLACING_PICTURE_MD4" val="0"/>
  <p:tag name="KSO_WM_UNIT_PICTURE_CLIP_FLAG" val="0"/>
</p:tagLst>
</file>

<file path=ppt/tags/tag294.xml><?xml version="1.0" encoding="utf-8"?>
<p:tagLst xmlns:p="http://schemas.openxmlformats.org/presentationml/2006/main">
  <p:tag name="KSO_WM_BEAUTIFY_FLAG" val="#wm#"/>
  <p:tag name="KSO_WM_TEMPLATE_CATEGORY" val="diagram"/>
  <p:tag name="KSO_WM_TEMPLATE_INDEX" val="20203894"/>
  <p:tag name="KSO_WM_SLIDE_ID" val="diagram20203894_1"/>
  <p:tag name="KSO_WM_TEMPLATE_SUBCATEGORY" val="11"/>
  <p:tag name="KSO_WM_SLIDE_ITEM_CNT" val="0"/>
  <p:tag name="KSO_WM_SLIDE_INDEX" val="1"/>
  <p:tag name="KSO_WM_TAG_VERSION" val="1.0"/>
  <p:tag name="KSO_WM_SLIDE_LAYOUT" val="a_d_i"/>
  <p:tag name="KSO_WM_SLIDE_LAYOUT_CNT" val="1_2_1"/>
  <p:tag name="KSO_WM_SLIDE_TYPE" val="text"/>
  <p:tag name="KSO_WM_SLIDE_SUBTYPE" val="picTxt"/>
  <p:tag name="KSO_WM_SLIDE_SIZE" val="960*508"/>
  <p:tag name="KSO_WM_SLIDE_POSITION" val="0*0"/>
  <p:tag name="KSO_WM_TEMPLATE_MASTER_TYPE" val="0"/>
  <p:tag name="KSO_WM_TEMPLATE_COLOR_TYPE" val="1"/>
  <p:tag name="KSO_WM_SLIDE_CAN_ADD_NAVIGATION" val="1"/>
  <p:tag name="KSO_WM_SLIDE_BACKGROUND" val="[&quot;general&quot;,&quot;navigation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2-01-20T22:37:29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2-01-20T22:37:29&quot;,&quot;margin&quot;:{&quot;bottom&quot;:0.41999998688697815,&quot;left&quot;:1.690000057220459,&quot;right&quot;:1.690000057220459,&quot;top&quot;:0.41999998688697815},&quot;type&quot;:0},{&quot;direction&quot;:1,&quot;id&quot;:&quot;2022-01-20T22:37:29&quot;,&quot;maxSize&quot;:{&quot;size1&quot;:70.000032888104514},&quot;minSize&quot;:{&quot;size1&quot;:35.000032888104521},&quot;normalSize&quot;:{&quot;size1&quot;:59.275032888104519},&quot;subLayout&quot;:[{&quot;id&quot;:&quot;2022-01-20T22:37:29&quot;,&quot;margin&quot;:{&quot;bottom&quot;:2.9600000381469727,&quot;left&quot;:2.119999885559082,&quot;right&quot;:2.0999999046325684,&quot;top&quot;:1.1699999570846558},&quot;type&quot;:0},{&quot;id&quot;:&quot;2022-01-20T22:37:29&quot;,&quot;margin&quot;:{&quot;bottom&quot;:2.9600000381469727,&quot;left&quot;:0.44299998879432678,&quot;right&quot;:2.119999885559082,&quot;top&quot;:1.2699999809265137},&quot;type&quot;:0}],&quot;type&quot;:0}],&quot;type&quot;:0}"/>
  <p:tag name="KSO_WM_SPECIAL_SOURCE" val="bdnull"/>
</p:tagLst>
</file>

<file path=ppt/tags/tag3.xml><?xml version="1.0" encoding="utf-8"?>
<p:tagLst xmlns:p="http://schemas.openxmlformats.org/presentationml/2006/main">
  <p:tag name="MH_OLD_SHAPE_ID" val="4"/>
  <p:tag name="REFSHAPE" val="105553160717048"/>
</p:tagLst>
</file>

<file path=ppt/tags/tag30.xml><?xml version="1.0" encoding="utf-8"?>
<p:tagLst xmlns:p="http://schemas.openxmlformats.org/presentationml/2006/main">
  <p:tag name="MH_OLD_SHAPE_ID" val="2"/>
  <p:tag name="REFSHAPE" val="105553160726680"/>
</p:tagLst>
</file>

<file path=ppt/tags/tag31.xml><?xml version="1.0" encoding="utf-8"?>
<p:tagLst xmlns:p="http://schemas.openxmlformats.org/presentationml/2006/main">
  <p:tag name="MH_OLD_SHAPE_ID" val="3"/>
  <p:tag name="REFSHAPE" val="105553160726904"/>
</p:tagLst>
</file>

<file path=ppt/tags/tag32.xml><?xml version="1.0" encoding="utf-8"?>
<p:tagLst xmlns:p="http://schemas.openxmlformats.org/presentationml/2006/main">
  <p:tag name="MH_OLD_SHAPE_ID" val="4"/>
  <p:tag name="REFSHAPE" val="105553160727128"/>
</p:tagLst>
</file>

<file path=ppt/tags/tag33.xml><?xml version="1.0" encoding="utf-8"?>
<p:tagLst xmlns:p="http://schemas.openxmlformats.org/presentationml/2006/main">
  <p:tag name="MH_OLD_SHAPE_ID" val="5"/>
  <p:tag name="REFSHAPE" val="105553160727352"/>
</p:tagLst>
</file>

<file path=ppt/tags/tag34.xml><?xml version="1.0" encoding="utf-8"?>
<p:tagLst xmlns:p="http://schemas.openxmlformats.org/presentationml/2006/main">
  <p:tag name="MH_OLD_SHAPE_ID" val="2"/>
  <p:tag name="REFSHAPE" val="105553160727576"/>
</p:tagLst>
</file>

<file path=ppt/tags/tag35.xml><?xml version="1.0" encoding="utf-8"?>
<p:tagLst xmlns:p="http://schemas.openxmlformats.org/presentationml/2006/main">
  <p:tag name="MH_OLD_SHAPE_ID" val="3"/>
  <p:tag name="REFSHAPE" val="105553160727800"/>
</p:tagLst>
</file>

<file path=ppt/tags/tag36.xml><?xml version="1.0" encoding="utf-8"?>
<p:tagLst xmlns:p="http://schemas.openxmlformats.org/presentationml/2006/main">
  <p:tag name="MH_OLD_SHAPE_ID" val="4"/>
  <p:tag name="REFSHAPE" val="105553160728024"/>
</p:tagLst>
</file>

<file path=ppt/tags/tag37.xml><?xml version="1.0" encoding="utf-8"?>
<p:tagLst xmlns:p="http://schemas.openxmlformats.org/presentationml/2006/main">
  <p:tag name="MH_OLD_SHAPE_ID" val="2"/>
  <p:tag name="REFSHAPE" val="105553160728248"/>
</p:tagLst>
</file>

<file path=ppt/tags/tag38.xml><?xml version="1.0" encoding="utf-8"?>
<p:tagLst xmlns:p="http://schemas.openxmlformats.org/presentationml/2006/main">
  <p:tag name="MH_OLD_SHAPE_ID" val="3"/>
  <p:tag name="REFSHAPE" val="105553160728472"/>
</p:tagLst>
</file>

<file path=ppt/tags/tag39.xml><?xml version="1.0" encoding="utf-8"?>
<p:tagLst xmlns:p="http://schemas.openxmlformats.org/presentationml/2006/main">
  <p:tag name="MH_OLD_SHAPE_ID" val="4"/>
  <p:tag name="REFSHAPE" val="105553160728696"/>
</p:tagLst>
</file>

<file path=ppt/tags/tag4.xml><?xml version="1.0" encoding="utf-8"?>
<p:tagLst xmlns:p="http://schemas.openxmlformats.org/presentationml/2006/main">
  <p:tag name="MH_OLD_SHAPE_ID" val="5"/>
  <p:tag name="REFSHAPE" val="105553160717272"/>
</p:tagLst>
</file>

<file path=ppt/tags/tag40.xml><?xml version="1.0" encoding="utf-8"?>
<p:tagLst xmlns:p="http://schemas.openxmlformats.org/presentationml/2006/main">
  <p:tag name="MH_OLD_SHAPE_ID" val="5"/>
  <p:tag name="REFSHAPE" val="105553160728920"/>
</p:tagLst>
</file>

<file path=ppt/tags/tag41.xml><?xml version="1.0" encoding="utf-8"?>
<p:tagLst xmlns:p="http://schemas.openxmlformats.org/presentationml/2006/main">
  <p:tag name="MH_OLD_SHAPE_ID" val="6"/>
  <p:tag name="REFSHAPE" val="105553160729144"/>
</p:tagLst>
</file>

<file path=ppt/tags/tag42.xml><?xml version="1.0" encoding="utf-8"?>
<p:tagLst xmlns:p="http://schemas.openxmlformats.org/presentationml/2006/main">
  <p:tag name="MH_OLD_SHAPE_ID" val="7"/>
  <p:tag name="REFSHAPE" val="105553160729368"/>
</p:tagLst>
</file>

<file path=ppt/tags/tag43.xml><?xml version="1.0" encoding="utf-8"?>
<p:tagLst xmlns:p="http://schemas.openxmlformats.org/presentationml/2006/main">
  <p:tag name="MH_OLD_SHAPE_ID" val="2"/>
  <p:tag name="REFSHAPE" val="105553160729592"/>
</p:tagLst>
</file>

<file path=ppt/tags/tag44.xml><?xml version="1.0" encoding="utf-8"?>
<p:tagLst xmlns:p="http://schemas.openxmlformats.org/presentationml/2006/main">
  <p:tag name="MH_OLD_SHAPE_ID" val="3"/>
  <p:tag name="REFSHAPE" val="105553160729816"/>
</p:tagLst>
</file>

<file path=ppt/tags/tag45.xml><?xml version="1.0" encoding="utf-8"?>
<p:tagLst xmlns:p="http://schemas.openxmlformats.org/presentationml/2006/main">
  <p:tag name="MH_OLD_SHAPE_ID" val="4"/>
  <p:tag name="REFSHAPE" val="105553160730040"/>
</p:tagLst>
</file>

<file path=ppt/tags/tag46.xml><?xml version="1.0" encoding="utf-8"?>
<p:tagLst xmlns:p="http://schemas.openxmlformats.org/presentationml/2006/main">
  <p:tag name="MH_OLD_SHAPE_ID" val="5"/>
  <p:tag name="REFSHAPE" val="105553160730264"/>
</p:tagLst>
</file>

<file path=ppt/tags/tag47.xml><?xml version="1.0" encoding="utf-8"?>
<p:tagLst xmlns:p="http://schemas.openxmlformats.org/presentationml/2006/main">
  <p:tag name="MH_OLD_SHAPE_ID" val="6"/>
  <p:tag name="REFSHAPE" val="105553160730488"/>
</p:tagLst>
</file>

<file path=ppt/tags/tag48.xml><?xml version="1.0" encoding="utf-8"?>
<p:tagLst xmlns:p="http://schemas.openxmlformats.org/presentationml/2006/main">
  <p:tag name="MH_OLD_SHAPE_ID" val="2"/>
  <p:tag name="REFSHAPE" val="105553160702232"/>
</p:tagLst>
</file>

<file path=ppt/tags/tag49.xml><?xml version="1.0" encoding="utf-8"?>
<p:tagLst xmlns:p="http://schemas.openxmlformats.org/presentationml/2006/main">
  <p:tag name="MH_OLD_SHAPE_ID" val="3"/>
  <p:tag name="REFSHAPE" val="105553160702680"/>
</p:tagLst>
</file>

<file path=ppt/tags/tag5.xml><?xml version="1.0" encoding="utf-8"?>
<p:tagLst xmlns:p="http://schemas.openxmlformats.org/presentationml/2006/main">
  <p:tag name="MH_OLD_SHAPE_ID" val="6"/>
  <p:tag name="REFSHAPE" val="105553160717496"/>
</p:tagLst>
</file>

<file path=ppt/tags/tag50.xml><?xml version="1.0" encoding="utf-8"?>
<p:tagLst xmlns:p="http://schemas.openxmlformats.org/presentationml/2006/main">
  <p:tag name="MH_OLD_SHAPE_ID" val="4"/>
  <p:tag name="REFSHAPE" val="105553160702904"/>
</p:tagLst>
</file>

<file path=ppt/tags/tag51.xml><?xml version="1.0" encoding="utf-8"?>
<p:tagLst xmlns:p="http://schemas.openxmlformats.org/presentationml/2006/main">
  <p:tag name="MH_OLD_SHAPE_ID" val="5"/>
  <p:tag name="REFSHAPE" val="105553160703128"/>
</p:tagLst>
</file>

<file path=ppt/tags/tag52.xml><?xml version="1.0" encoding="utf-8"?>
<p:tagLst xmlns:p="http://schemas.openxmlformats.org/presentationml/2006/main">
  <p:tag name="MH_OLD_SHAPE_ID" val="6"/>
  <p:tag name="REFSHAPE" val="10555316070335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928_1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8"/>
  <p:tag name="KSO_WM_UNIT_DEC_AREA_ID" val="03f04fb05de34d85ac24bcc4d8479261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f4982ce68cf454392677d3dc5df8495"/>
  <p:tag name="MH_OLD_SHAPE_ID" val="5"/>
  <p:tag name="REFSHAPE" val="105553160963928"/>
</p:tagLst>
</file>

<file path=ppt/tags/tag54.xml><?xml version="1.0" encoding="utf-8"?>
<p:tagLst xmlns:p="http://schemas.openxmlformats.org/presentationml/2006/main">
  <p:tag name="MH_OLD_SHAPE_ID" val="16"/>
  <p:tag name="REFSHAPE" val="105553160963704"/>
</p:tagLst>
</file>

<file path=ppt/tags/tag55.xml><?xml version="1.0" encoding="utf-8"?>
<p:tagLst xmlns:p="http://schemas.openxmlformats.org/presentationml/2006/main">
  <p:tag name="MH_OLD_SHAPE_ID" val="17"/>
  <p:tag name="REFSHAPE" val="105553160964152"/>
</p:tagLst>
</file>

<file path=ppt/tags/tag56.xml><?xml version="1.0" encoding="utf-8"?>
<p:tagLst xmlns:p="http://schemas.openxmlformats.org/presentationml/2006/main">
  <p:tag name="MH_OLD_SHAPE_ID" val="18"/>
  <p:tag name="REFSHAPE" val="105553160962136"/>
</p:tagLst>
</file>

<file path=ppt/tags/tag57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928_1*a*1"/>
  <p:tag name="KSO_WM_TEMPLATE_CATEGORY" val="custom"/>
  <p:tag name="KSO_WM_TEMPLATE_INDEX" val="20215928"/>
  <p:tag name="KSO_WM_UNIT_LAYERLEVEL" val="1"/>
  <p:tag name="KSO_WM_TAG_VERSION" val="1.0"/>
  <p:tag name="KSO_WM_BEAUTIFY_FLAG" val="#wm#"/>
  <p:tag name="KSO_WM_UNIT_PRESET_TEXT" val="客户答谢会暨产品推介会"/>
  <p:tag name="KSO_WM_CHIP_GROUPID" val="5ebd089d0ac41c4a0a525421"/>
  <p:tag name="KSO_WM_CHIP_XID" val="5ebd089d0ac41c4a0a525422"/>
  <p:tag name="KSO_WM_UNIT_DEC_AREA_ID" val="0397147bcf234ba989b9438fd2706377"/>
  <p:tag name="KSO_WM_CHIP_FILLAREA_FILL_RULE" val="{&quot;fill_align&quot;:&quot;cm&quot;,&quot;fill_mode&quot;:&quot;adaptive&quot;,&quot;sacle_strategy&quot;:&quot;smart&quot;}"/>
  <p:tag name="KSO_WM_ASSEMBLE_CHIP_INDEX" val="321738d1e48144dbad8b9a6793655738"/>
  <p:tag name="KSO_WM_UNIT_TEXT_FILL_FORE_SCHEMECOLOR_INDEX_BRIGHTNESS" val="0.15"/>
  <p:tag name="KSO_WM_UNIT_TEXT_FILL_FORE_SCHEMECOLOR_INDEX" val="13"/>
  <p:tag name="KSO_WM_UNIT_TEXT_FILL_TYPE" val="1"/>
  <p:tag name="KSO_WM_TEMPLATE_ASSEMBLE_XID" val="5fbf20119532eafaafd298b9"/>
  <p:tag name="KSO_WM_TEMPLATE_ASSEMBLE_GROUPID" val="5fb5ed2330a0f79ad1ca8e27"/>
  <p:tag name="MH_OLD_SHAPE_ID" val="2"/>
  <p:tag name="REFSHAPE" val="10555316096325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4b15b0b4fd36497c8c5eacc9ce4d3a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ca13b4ba5746f284152ddc20c1360c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097445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dc27b4978cd64e5e81b796be3e47b6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7b219ba94f41fa82418ff09f0bc10d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0973784"/>
</p:tagLst>
</file>

<file path=ppt/tags/tag6.xml><?xml version="1.0" encoding="utf-8"?>
<p:tagLst xmlns:p="http://schemas.openxmlformats.org/presentationml/2006/main">
  <p:tag name="MH_OLD_SHAPE_ID" val="2"/>
  <p:tag name="REFSHAPE" val="105553160717720"/>
</p:tagLst>
</file>

<file path=ppt/tags/tag60.xml><?xml version="1.0" encoding="utf-8"?>
<p:tagLst xmlns:p="http://schemas.openxmlformats.org/presentationml/2006/main">
  <p:tag name="MH_OLD_SHAPE_ID" val="2"/>
  <p:tag name="REFSHAPE" val="105553160633304"/>
</p:tagLst>
</file>

<file path=ppt/tags/tag61.xml><?xml version="1.0" encoding="utf-8"?>
<p:tagLst xmlns:p="http://schemas.openxmlformats.org/presentationml/2006/main">
  <p:tag name="MH_OLD_SHAPE_ID" val="3"/>
  <p:tag name="REFSHAPE" val="105553160633080"/>
</p:tagLst>
</file>

<file path=ppt/tags/tag62.xml><?xml version="1.0" encoding="utf-8"?>
<p:tagLst xmlns:p="http://schemas.openxmlformats.org/presentationml/2006/main">
  <p:tag name="MH_OLD_SHAPE_ID" val="4"/>
  <p:tag name="REFSHAPE" val="105553160632856"/>
</p:tagLst>
</file>

<file path=ppt/tags/tag63.xml><?xml version="1.0" encoding="utf-8"?>
<p:tagLst xmlns:p="http://schemas.openxmlformats.org/presentationml/2006/main">
  <p:tag name="MH_OLD_SHAPE_ID" val="5"/>
  <p:tag name="REFSHAPE" val="105553160632632"/>
</p:tagLst>
</file>

<file path=ppt/tags/tag64.xml><?xml version="1.0" encoding="utf-8"?>
<p:tagLst xmlns:p="http://schemas.openxmlformats.org/presentationml/2006/main">
  <p:tag name="MH_OLD_SHAPE_ID" val="6"/>
  <p:tag name="REFSHAPE" val="105553160632408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2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9"/>
  <p:tag name="KSO_WM_UNIT_DEC_AREA_ID" val="96363c47b0094b38927b08d3c52608f1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e971d74c4ab475e97de8a4c357e6e08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2"/>
  <p:tag name="KSO_WM_UNIT_ID" val="chip20215928_2*i*2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9"/>
  <p:tag name="KSO_WM_UNIT_TEXT_FILL_FORE_SCHEMECOLOR_INDEX_BRIGHTNESS" val="0"/>
  <p:tag name="KSO_WM_UNIT_TEXT_FILL_FORE_SCHEMECOLOR_INDEX" val="2"/>
  <p:tag name="KSO_WM_UNIT_TEXT_FILL_TYPE" val="1"/>
  <p:tag name="MH_OLD_SHAPE_ID" val="2"/>
  <p:tag name="REFSHAPE" val="105553160632184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3"/>
  <p:tag name="KSO_WM_UNIT_ID" val="chip20215928_2*i*3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9"/>
  <p:tag name="KSO_WM_UNIT_TEXT_FILL_FORE_SCHEMECOLOR_INDEX_BRIGHTNESS" val="0"/>
  <p:tag name="KSO_WM_UNIT_TEXT_FILL_FORE_SCHEMECOLOR_INDEX" val="13"/>
  <p:tag name="KSO_WM_UNIT_TEXT_FILL_TYPE" val="1"/>
  <p:tag name="MH_OLD_SHAPE_ID" val="26"/>
  <p:tag name="REFSHAPE" val="10555316063196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4"/>
  <p:tag name="KSO_WM_UNIT_ID" val="chip20215928_2*i*4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9"/>
  <p:tag name="KSO_WM_UNIT_TEXT_FILL_FORE_SCHEMECOLOR_INDEX_BRIGHTNESS" val="0"/>
  <p:tag name="KSO_WM_UNIT_TEXT_FILL_FORE_SCHEMECOLOR_INDEX" val="2"/>
  <p:tag name="KSO_WM_UNIT_TEXT_FILL_TYPE" val="1"/>
  <p:tag name="MH_OLD_SHAPE_ID" val="27"/>
  <p:tag name="REFSHAPE" val="105553160631736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91c229ac3e014ea683f2b17ecd0158b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a57f67a584747ef91545ad510808f8d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0631512"/>
</p:tagLst>
</file>

<file path=ppt/tags/tag7.xml><?xml version="1.0" encoding="utf-8"?>
<p:tagLst xmlns:p="http://schemas.openxmlformats.org/presentationml/2006/main">
  <p:tag name="MH_OLD_SHAPE_ID" val="3"/>
  <p:tag name="REFSHAPE" val="105553160717944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bb32bd993341416bbf7131021dab976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a4045ff9f7749c39d50cf8ca891a883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0631288"/>
</p:tagLst>
</file>

<file path=ppt/tags/tag71.xml><?xml version="1.0" encoding="utf-8"?>
<p:tagLst xmlns:p="http://schemas.openxmlformats.org/presentationml/2006/main">
  <p:tag name="MH_OLD_SHAPE_ID" val="4"/>
  <p:tag name="REFSHAPE" val="105553160630840"/>
</p:tagLst>
</file>

<file path=ppt/tags/tag72.xml><?xml version="1.0" encoding="utf-8"?>
<p:tagLst xmlns:p="http://schemas.openxmlformats.org/presentationml/2006/main">
  <p:tag name="MH_OLD_SHAPE_ID" val="5"/>
  <p:tag name="REFSHAPE" val="105553160630616"/>
</p:tagLst>
</file>

<file path=ppt/tags/tag73.xml><?xml version="1.0" encoding="utf-8"?>
<p:tagLst xmlns:p="http://schemas.openxmlformats.org/presentationml/2006/main">
  <p:tag name="MH_OLD_SHAPE_ID" val="6"/>
  <p:tag name="REFSHAPE" val="105553160630392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928_1*b*1"/>
  <p:tag name="KSO_WM_TEMPLATE_CATEGORY" val="custom"/>
  <p:tag name="KSO_WM_TEMPLATE_INDEX" val="2021592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43558da8dd5f4330ac0ea3f53141a368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14fae5278f2d48e78a9e53502e930ed6"/>
  <p:tag name="KSO_WM_UNIT_TEXT_FILL_FORE_SCHEMECOLOR_INDEX_BRIGHTNESS" val="0.35"/>
  <p:tag name="KSO_WM_UNIT_TEXT_FILL_FORE_SCHEMECOLOR_INDEX" val="13"/>
  <p:tag name="KSO_WM_UNIT_TEXT_FILL_TYPE" val="1"/>
  <p:tag name="KSO_WM_TEMPLATE_ASSEMBLE_XID" val="5fbf20119532eafaafd298a5"/>
  <p:tag name="KSO_WM_TEMPLATE_ASSEMBLE_GROUPID" val="5fb5ed2330a0f79ad1ca8e27"/>
  <p:tag name="MH_OLD_SHAPE_ID" val="3"/>
  <p:tag name="REFSHAPE" val="105553160634200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928_1*a*1"/>
  <p:tag name="KSO_WM_TEMPLATE_CATEGORY" val="custom"/>
  <p:tag name="KSO_WM_TEMPLATE_INDEX" val="20215928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d0f909f683d0445bb84569065e94367c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14fae5278f2d48e78a9e53502e930ed6"/>
  <p:tag name="KSO_WM_UNIT_TEXT_FILL_FORE_SCHEMECOLOR_INDEX_BRIGHTNESS" val="0.15"/>
  <p:tag name="KSO_WM_UNIT_TEXT_FILL_FORE_SCHEMECOLOR_INDEX" val="13"/>
  <p:tag name="KSO_WM_UNIT_TEXT_FILL_TYPE" val="1"/>
  <p:tag name="KSO_WM_TEMPLATE_ASSEMBLE_XID" val="5fbf20119532eafaafd298a5"/>
  <p:tag name="KSO_WM_TEMPLATE_ASSEMBLE_GROUPID" val="5fb5ed2330a0f79ad1ca8e27"/>
  <p:tag name="MH_OLD_SHAPE_ID" val="8"/>
  <p:tag name="REFSHAPE" val="105553160633976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4b15b0b4fd36497c8c5eacc9ce4d3a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ca13b4ba5746f284152ddc20c1360c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063375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dc27b4978cd64e5e81b796be3e47b6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7b219ba94f41fa82418ff09f0bc10d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0625464"/>
</p:tagLst>
</file>

<file path=ppt/tags/tag78.xml><?xml version="1.0" encoding="utf-8"?>
<p:tagLst xmlns:p="http://schemas.openxmlformats.org/presentationml/2006/main">
  <p:tag name="MH_OLD_SHAPE_ID" val="2"/>
  <p:tag name="REFSHAPE" val="105553160577880"/>
</p:tagLst>
</file>

<file path=ppt/tags/tag79.xml><?xml version="1.0" encoding="utf-8"?>
<p:tagLst xmlns:p="http://schemas.openxmlformats.org/presentationml/2006/main">
  <p:tag name="MH_OLD_SHAPE_ID" val="3"/>
  <p:tag name="REFSHAPE" val="105553160584824"/>
</p:tagLst>
</file>

<file path=ppt/tags/tag8.xml><?xml version="1.0" encoding="utf-8"?>
<p:tagLst xmlns:p="http://schemas.openxmlformats.org/presentationml/2006/main">
  <p:tag name="MH_OLD_SHAPE_ID" val="4"/>
  <p:tag name="REFSHAPE" val="105553160718168"/>
</p:tagLst>
</file>

<file path=ppt/tags/tag80.xml><?xml version="1.0" encoding="utf-8"?>
<p:tagLst xmlns:p="http://schemas.openxmlformats.org/presentationml/2006/main">
  <p:tag name="MH_OLD_SHAPE_ID" val="4"/>
  <p:tag name="REFSHAPE" val="105553160579448"/>
</p:tagLst>
</file>

<file path=ppt/tags/tag81.xml><?xml version="1.0" encoding="utf-8"?>
<p:tagLst xmlns:p="http://schemas.openxmlformats.org/presentationml/2006/main">
  <p:tag name="MH_OLD_SHAPE_ID" val="5"/>
  <p:tag name="REFSHAPE" val="105553160581240"/>
</p:tagLst>
</file>

<file path=ppt/tags/tag82.xml><?xml version="1.0" encoding="utf-8"?>
<p:tagLst xmlns:p="http://schemas.openxmlformats.org/presentationml/2006/main">
  <p:tag name="MH_OLD_SHAPE_ID" val="6"/>
  <p:tag name="REFSHAPE" val="105553160582136"/>
</p:tagLst>
</file>

<file path=ppt/tags/tag83.xml><?xml version="1.0" encoding="utf-8"?>
<p:tagLst xmlns:p="http://schemas.openxmlformats.org/presentationml/2006/main">
  <p:tag name="MH_OLD_SHAPE_ID" val="7"/>
  <p:tag name="REFSHAPE" val="10555316057967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4b15b0b4fd36497c8c5eacc9ce4d3a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ca13b4ba5746f284152ddc20c1360c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057855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4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b"/>
  <p:tag name="KSO_WM_UNIT_DEC_AREA_ID" val="dc27b4978cd64e5e81b796be3e47b6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7b219ba94f41fa82418ff09f0bc10d"/>
  <p:tag name="KSO_WM_UNIT_TEXT_FILL_FORE_SCHEMECOLOR_INDEX_BRIGHTNESS" val="0"/>
  <p:tag name="KSO_WM_UNIT_TEXT_FILL_FORE_SCHEMECOLOR_INDEX" val="2"/>
  <p:tag name="KSO_WM_UNIT_TEXT_FILL_TYPE" val="1"/>
  <p:tag name="MH_OLD_SHAPE_ID" val="15"/>
  <p:tag name="REFSHAPE" val="105553160578776"/>
</p:tagLst>
</file>

<file path=ppt/tags/tag86.xml><?xml version="1.0" encoding="utf-8"?>
<p:tagLst xmlns:p="http://schemas.openxmlformats.org/presentationml/2006/main">
  <p:tag name="MH_OLD_SHAPE_ID" val="2"/>
  <p:tag name="REFSHAPE" val="105553160579224"/>
</p:tagLst>
</file>

<file path=ppt/tags/tag87.xml><?xml version="1.0" encoding="utf-8"?>
<p:tagLst xmlns:p="http://schemas.openxmlformats.org/presentationml/2006/main">
  <p:tag name="MH_OLD_SHAPE_ID" val="3"/>
  <p:tag name="REFSHAPE" val="105553160580568"/>
</p:tagLst>
</file>

<file path=ppt/tags/tag88.xml><?xml version="1.0" encoding="utf-8"?>
<p:tagLst xmlns:p="http://schemas.openxmlformats.org/presentationml/2006/main">
  <p:tag name="MH_OLD_SHAPE_ID" val="4"/>
  <p:tag name="REFSHAPE" val="105553160584600"/>
</p:tagLst>
</file>

<file path=ppt/tags/tag89.xml><?xml version="1.0" encoding="utf-8"?>
<p:tagLst xmlns:p="http://schemas.openxmlformats.org/presentationml/2006/main">
  <p:tag name="MH_OLD_SHAPE_ID" val="5"/>
  <p:tag name="REFSHAPE" val="105553160575192"/>
</p:tagLst>
</file>

<file path=ppt/tags/tag9.xml><?xml version="1.0" encoding="utf-8"?>
<p:tagLst xmlns:p="http://schemas.openxmlformats.org/presentationml/2006/main">
  <p:tag name="MH_OLD_SHAPE_ID" val="5"/>
  <p:tag name="REFSHAPE" val="105553160718392"/>
</p:tagLst>
</file>

<file path=ppt/tags/tag90.xml><?xml version="1.0" encoding="utf-8"?>
<p:tagLst xmlns:p="http://schemas.openxmlformats.org/presentationml/2006/main">
  <p:tag name="MH_OLD_SHAPE_ID" val="6"/>
  <p:tag name="REFSHAPE" val="105553160574968"/>
</p:tagLst>
</file>

<file path=ppt/tags/tag91.xml><?xml version="1.0" encoding="utf-8"?>
<p:tagLst xmlns:p="http://schemas.openxmlformats.org/presentationml/2006/main">
  <p:tag name="MH_OLD_SHAPE_ID" val="7"/>
  <p:tag name="REFSHAPE" val="105553160575416"/>
</p:tagLst>
</file>

<file path=ppt/tags/tag92.xml><?xml version="1.0" encoding="utf-8"?>
<p:tagLst xmlns:p="http://schemas.openxmlformats.org/presentationml/2006/main">
  <p:tag name="MH_OLD_SHAPE_ID" val="8"/>
  <p:tag name="REFSHAPE" val="105553160575640"/>
</p:tagLst>
</file>

<file path=ppt/tags/tag93.xml><?xml version="1.0" encoding="utf-8"?>
<p:tagLst xmlns:p="http://schemas.openxmlformats.org/presentationml/2006/main">
  <p:tag name="MH_OLD_SHAPE_ID" val="9"/>
  <p:tag name="REFSHAPE" val="105553160575864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2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9"/>
  <p:tag name="KSO_WM_UNIT_DEC_AREA_ID" val="9e5781c7085c4d93b55a092afdc999d1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4548709791e46ff88c4fa1df7bce92f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2"/>
  <p:tag name="KSO_WM_UNIT_ID" val="chip20215928_2*i*2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9"/>
  <p:tag name="KSO_WM_UNIT_TEXT_FILL_FORE_SCHEMECOLOR_INDEX_BRIGHTNESS" val="0"/>
  <p:tag name="KSO_WM_UNIT_TEXT_FILL_FORE_SCHEMECOLOR_INDEX" val="2"/>
  <p:tag name="KSO_WM_UNIT_TEXT_FILL_TYPE" val="1"/>
  <p:tag name="MH_OLD_SHAPE_ID" val="6"/>
  <p:tag name="REFSHAPE" val="10555316103551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3"/>
  <p:tag name="KSO_WM_UNIT_ID" val="chip20215928_2*i*3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9"/>
  <p:tag name="KSO_WM_UNIT_TEXT_FILL_FORE_SCHEMECOLOR_INDEX_BRIGHTNESS" val="0"/>
  <p:tag name="KSO_WM_UNIT_TEXT_FILL_FORE_SCHEMECOLOR_INDEX" val="13"/>
  <p:tag name="KSO_WM_UNIT_TEXT_FILL_TYPE" val="1"/>
  <p:tag name="MH_OLD_SHAPE_ID" val="26"/>
  <p:tag name="REFSHAPE" val="105553161035064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4"/>
  <p:tag name="KSO_WM_UNIT_ID" val="chip20215928_2*i*4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9"/>
  <p:tag name="KSO_WM_UNIT_TEXT_FILL_FORE_SCHEMECOLOR_INDEX_BRIGHTNESS" val="0"/>
  <p:tag name="KSO_WM_UNIT_TEXT_FILL_FORE_SCHEMECOLOR_INDEX" val="2"/>
  <p:tag name="KSO_WM_UNIT_TEXT_FILL_TYPE" val="1"/>
  <p:tag name="MH_OLD_SHAPE_ID" val="27"/>
  <p:tag name="REFSHAPE" val="10555316103439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5928_3*i*1"/>
  <p:tag name="KSO_WM_TEMPLATE_CATEGORY" val="chip"/>
  <p:tag name="KSO_WM_TEMPLATE_INDEX" val="20215928"/>
  <p:tag name="KSO_WM_UNIT_LAYERLEVEL" val="1"/>
  <p:tag name="KSO_WM_TAG_VERSION" val="1.0"/>
  <p:tag name="KSO_WM_BEAUTIFY_FLAG" val="#wm#"/>
  <p:tag name="KSO_WM_CHIP_GROUPID" val="5fb5ed2330a0f79ad1ca8e27"/>
  <p:tag name="KSO_WM_CHIP_XID" val="5fb5ed2330a0f79ad1ca8e2a"/>
  <p:tag name="KSO_WM_UNIT_DEC_AREA_ID" val="572b8c47191d48b29bbccd390420454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c8f290d0954e248c8d081062a9ffc1"/>
  <p:tag name="KSO_WM_UNIT_TEXT_FILL_FORE_SCHEMECOLOR_INDEX_BRIGHTNESS" val="0"/>
  <p:tag name="KSO_WM_UNIT_TEXT_FILL_FORE_SCHEMECOLOR_INDEX" val="13"/>
  <p:tag name="KSO_WM_UNIT_TEXT_FILL_TYPE" val="1"/>
  <p:tag name="MH_OLD_SHAPE_ID" val="10"/>
  <p:tag name="REFSHAPE" val="105553161031480"/>
</p:tagLst>
</file>

<file path=ppt/tags/tag99.xml><?xml version="1.0" encoding="utf-8"?>
<p:tagLst xmlns:p="http://schemas.openxmlformats.org/presentationml/2006/main">
  <p:tag name="MH_OLD_SHAPE_ID" val="2"/>
  <p:tag name="REFSHAPE" val="10555316103170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2EDED"/>
      </a:dk2>
      <a:lt2>
        <a:srgbClr val="FEFFFF"/>
      </a:lt2>
      <a:accent1>
        <a:srgbClr val="D1363D"/>
      </a:accent1>
      <a:accent2>
        <a:srgbClr val="D34A28"/>
      </a:accent2>
      <a:accent3>
        <a:srgbClr val="B96720"/>
      </a:accent3>
      <a:accent4>
        <a:srgbClr val="8E8A27"/>
      </a:accent4>
      <a:accent5>
        <a:srgbClr val="5FAE42"/>
      </a:accent5>
      <a:accent6>
        <a:srgbClr val="35D07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演示</Application>
  <PresentationFormat>宽屏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Arial</vt:lpstr>
      <vt:lpstr>Segoe UI</vt:lpstr>
      <vt:lpstr>Wingdings</vt:lpstr>
      <vt:lpstr>宋体</vt:lpstr>
      <vt:lpstr>Arial Unicode MS</vt:lpstr>
      <vt:lpstr>Calibri</vt:lpstr>
      <vt:lpstr>Helvetica Neue</vt:lpstr>
      <vt:lpstr>汉仪书宋二KW</vt:lpstr>
      <vt:lpstr>Calibri Light</vt:lpstr>
      <vt:lpstr>微软雅黑</vt:lpstr>
      <vt:lpstr>Office 主题</vt:lpstr>
      <vt:lpstr>1_Office 主题​​</vt:lpstr>
      <vt:lpstr>Pandas入门手册</vt:lpstr>
      <vt:lpstr>两大数据结构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piqianchao</dc:creator>
  <cp:lastModifiedBy>piqianchao</cp:lastModifiedBy>
  <cp:revision>53</cp:revision>
  <dcterms:created xsi:type="dcterms:W3CDTF">2022-01-21T04:17:30Z</dcterms:created>
  <dcterms:modified xsi:type="dcterms:W3CDTF">2022-01-21T04:17:30Z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