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574" autoAdjust="0"/>
    <p:restoredTop sz="94660"/>
  </p:normalViewPr>
  <p:slideViewPr>
    <p:cSldViewPr>
      <p:cViewPr>
        <p:scale>
          <a:sx n="80" d="100"/>
          <a:sy n="80" d="100"/>
        </p:scale>
        <p:origin x="-121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76256" y="6469664"/>
            <a:ext cx="2283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9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6" name="椭圆 5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422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6" name="椭圆 5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91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788024" y="6499500"/>
            <a:ext cx="205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267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VMware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8101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7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952328" cy="407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8196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810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8006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48196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8196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69527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48006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0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119040" cy="37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0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VMware</a:t>
            </a:r>
            <a:r>
              <a:rPr lang="zh-CN" altLang="en-US" dirty="0" smtClean="0"/>
              <a:t>软件下载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  https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download3.vmware.com/software/wkst/file/VMware-         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workstation-full-12.0.0-2985596.exe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位版本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硬盘，安装在系统盘下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VMware</a:t>
            </a:r>
            <a:r>
              <a:rPr lang="zh-CN" altLang="en-US" dirty="0" smtClean="0"/>
              <a:t>软件下载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安装完成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 t="11559" r="11161" b="18452"/>
          <a:stretch/>
        </p:blipFill>
        <p:spPr bwMode="auto">
          <a:xfrm>
            <a:off x="755576" y="1988236"/>
            <a:ext cx="7920880" cy="439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20292"/>
            <a:ext cx="50482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47720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0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4838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8196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4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136492" cy="43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4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 smtClean="0"/>
              <a:t>软件安装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8006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4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138</Words>
  <Application>Microsoft Office PowerPoint</Application>
  <PresentationFormat>全屏显示(4:3)</PresentationFormat>
  <Paragraphs>27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VMware软件下载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VMware软件安装</vt:lpstr>
      <vt:lpstr>VMware软件下载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310</cp:revision>
  <dcterms:created xsi:type="dcterms:W3CDTF">2015-10-23T02:45:43Z</dcterms:created>
  <dcterms:modified xsi:type="dcterms:W3CDTF">2016-08-20T08:38:38Z</dcterms:modified>
</cp:coreProperties>
</file>