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D5B"/>
    <a:srgbClr val="DAA600"/>
    <a:srgbClr val="86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>
      <p:cViewPr>
        <p:scale>
          <a:sx n="75" d="100"/>
          <a:sy n="75" d="100"/>
        </p:scale>
        <p:origin x="-140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7418" y="-27384"/>
            <a:ext cx="9178405" cy="6858000"/>
          </a:xfrm>
          <a:prstGeom prst="rect">
            <a:avLst/>
          </a:prstGeom>
          <a:gradFill flip="none" rotWithShape="1">
            <a:gsLst>
              <a:gs pos="7600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200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</a:schemeClr>
              </a:gs>
              <a:gs pos="26000">
                <a:schemeClr val="accent5">
                  <a:lumMod val="50000"/>
                </a:scheme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-9525" y="328788"/>
            <a:ext cx="9170986" cy="939972"/>
          </a:xfrm>
          <a:prstGeom prst="rect">
            <a:avLst/>
          </a:prstGeom>
          <a:pattFill prst="narHorz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          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lang="en-US" altLang="zh-CN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IT</a:t>
            </a:r>
            <a:r>
              <a:rPr lang="zh-CN" altLang="en-US" sz="3600" b="1" spc="300" dirty="0" smtClean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培训实战派</a:t>
            </a:r>
            <a:endParaRPr lang="zh-CN" altLang="en-US" sz="3600" b="1" spc="3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3204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76256" y="6469664"/>
            <a:ext cx="2304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http://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www.it18zhang.com</a:t>
            </a:r>
            <a:r>
              <a:rPr lang="en-US" altLang="zh-CN" sz="1100" b="1" baseline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 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-9525" y="2132856"/>
            <a:ext cx="9153525" cy="2736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sx="1000" sy="1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664"/>
            <a:ext cx="1305540" cy="795956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95536" y="2883743"/>
            <a:ext cx="8280920" cy="905297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6" name="圆角矩形 15"/>
          <p:cNvSpPr/>
          <p:nvPr userDrawn="1"/>
        </p:nvSpPr>
        <p:spPr>
          <a:xfrm>
            <a:off x="4356100" y="4191000"/>
            <a:ext cx="4464050" cy="1296988"/>
          </a:xfrm>
          <a:prstGeom prst="roundRect">
            <a:avLst/>
          </a:prstGeom>
          <a:solidFill>
            <a:schemeClr val="bg1"/>
          </a:solidFill>
          <a:effectLst>
            <a:outerShdw blurRad="50800" dist="114300" dir="342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>
              <a:defRPr/>
            </a:pP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讲师：</a:t>
            </a:r>
            <a:endParaRPr lang="en-US" altLang="zh-CN" sz="36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algn="l">
              <a:defRPr/>
            </a:pPr>
            <a:r>
              <a:rPr lang="en-US" altLang="zh-CN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QQ  </a:t>
            </a:r>
            <a:r>
              <a:rPr lang="zh-CN" altLang="en-US" sz="36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： </a:t>
            </a:r>
            <a:r>
              <a:rPr lang="en-US" altLang="zh-CN" sz="28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770305805</a:t>
            </a:r>
            <a:endParaRPr lang="zh-CN" altLang="en-US" sz="280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975627" y="4263414"/>
            <a:ext cx="2376264" cy="57633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buNone/>
              <a:defRPr lang="zh-CN" altLang="en-US" sz="3600" b="0" kern="120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列表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1pPr>
            <a:lvl2pPr marL="914400" indent="-457200">
              <a:buClrTx/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611560" y="1245889"/>
            <a:ext cx="8065224" cy="598935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/>
        </p:nvCxnSpPr>
        <p:spPr>
          <a:xfrm>
            <a:off x="630606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93204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76257" y="6469664"/>
            <a:ext cx="2267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http://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www.it18zhang.com</a:t>
            </a:r>
            <a:r>
              <a:rPr lang="en-US" altLang="zh-CN" sz="1100" b="1" baseline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 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19047" y="6404250"/>
            <a:ext cx="9178406" cy="472800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19047" y="171088"/>
            <a:ext cx="9178406" cy="854001"/>
          </a:xfrm>
          <a:prstGeom prst="rect">
            <a:avLst/>
          </a:prstGeom>
          <a:solidFill>
            <a:srgbClr val="2B75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1"/>
            </a:glow>
            <a:softEdge rad="12700"/>
          </a:effectLst>
        </p:spPr>
        <p:txBody>
          <a:bodyPr vert="horz" wrap="square" lIns="91440" tIns="45720" rIns="504000" bIns="45720" numCol="1" rtlCol="0" anchor="ctr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十八掌教育，中国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IT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培训实战派 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9" name="椭圆 8"/>
          <p:cNvSpPr/>
          <p:nvPr userDrawn="1"/>
        </p:nvSpPr>
        <p:spPr bwMode="auto">
          <a:xfrm>
            <a:off x="543464" y="-2947"/>
            <a:ext cx="1389775" cy="1198800"/>
          </a:xfrm>
          <a:prstGeom prst="ellipse">
            <a:avLst/>
          </a:prstGeom>
          <a:solidFill>
            <a:schemeClr val="bg1"/>
          </a:solidFill>
          <a:ln w="508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5" y="205590"/>
            <a:ext cx="1305540" cy="795956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630607" y="1885950"/>
            <a:ext cx="5942568" cy="0"/>
          </a:xfrm>
          <a:prstGeom prst="line">
            <a:avLst/>
          </a:prstGeom>
          <a:ln w="38100" cap="rnd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932040" y="6499500"/>
            <a:ext cx="2066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北京十八掌教育科技有限公司</a:t>
            </a:r>
            <a:endParaRPr lang="zh-CN" altLang="en-US" sz="11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6876257" y="6469664"/>
            <a:ext cx="2267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|  http://</a:t>
            </a:r>
            <a:r>
              <a:rPr lang="en-US" altLang="zh-CN" sz="1100" b="1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www.it18zhang.com</a:t>
            </a:r>
            <a:r>
              <a:rPr lang="en-US" altLang="zh-CN" sz="1100" b="1" baseline="0" smtClean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ourier New" panose="02070309020205020404" pitchFamily="49" charset="0"/>
              </a:rPr>
              <a:t> </a:t>
            </a:r>
            <a:endParaRPr lang="en-US" altLang="zh-CN" sz="1100" b="1" dirty="0" smtClean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  <a:cs typeface="Courier New" panose="02070309020205020404" pitchFamily="49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下载与虚拟机下安装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徐培成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1"/>
            <a:ext cx="47625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1"/>
            <a:ext cx="47720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815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720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479107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8196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3"/>
            <a:ext cx="481012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7202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478155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9245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软件下载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版本推荐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          </a:t>
            </a:r>
            <a:r>
              <a:rPr lang="en-US" altLang="zh-CN" dirty="0"/>
              <a:t>CentOS</a:t>
            </a:r>
            <a:r>
              <a:rPr lang="en-US" altLang="zh-CN" dirty="0"/>
              <a:t>-Server-12.04-64</a:t>
            </a:r>
            <a:r>
              <a:rPr lang="zh-CN" altLang="en-US" dirty="0"/>
              <a:t>位版</a:t>
            </a:r>
            <a:endParaRPr lang="en-US" altLang="zh-CN" dirty="0"/>
          </a:p>
          <a:p>
            <a:r>
              <a:rPr lang="zh-CN" altLang="en-US" dirty="0" smtClean="0"/>
              <a:t>下载文件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CentOS</a:t>
            </a:r>
            <a:r>
              <a:rPr lang="en-US" altLang="zh-CN" dirty="0" smtClean="0"/>
              <a:t>-12.04.5-server-amd64.iso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9436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7" y="1988840"/>
            <a:ext cx="479107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3"/>
            <a:ext cx="47625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704856" cy="43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74767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63627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63627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19723" y="1941537"/>
            <a:ext cx="8055701" cy="4367783"/>
          </a:xfrm>
        </p:spPr>
        <p:txBody>
          <a:bodyPr/>
          <a:lstStyle/>
          <a:p>
            <a:r>
              <a:rPr lang="zh-CN" altLang="en-US" dirty="0" smtClean="0"/>
              <a:t>安装成功！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61341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4608512" cy="437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4536504" cy="431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78309"/>
            <a:ext cx="4680520" cy="425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59245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4608512" cy="439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CentOS</a:t>
            </a:r>
            <a:r>
              <a:rPr lang="zh-CN" altLang="en-US" dirty="0" smtClean="0"/>
              <a:t>安装</a:t>
            </a:r>
            <a:endParaRPr lang="zh-CN" altLang="en-US" sz="3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1"/>
            <a:ext cx="47625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全屏显示(4:3)</PresentationFormat>
  <Paragraphs>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方正姚体</vt:lpstr>
      <vt:lpstr>Courier New</vt:lpstr>
      <vt:lpstr>Gungsuh</vt:lpstr>
      <vt:lpstr>Georgia</vt:lpstr>
      <vt:lpstr>微软雅黑</vt:lpstr>
      <vt:lpstr>Calibri</vt:lpstr>
      <vt:lpstr>Office 主题</vt:lpstr>
      <vt:lpstr>PowerPoint 演示文稿</vt:lpstr>
      <vt:lpstr>Ubuntu软件下载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  <vt:lpstr>Ubuntu安装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Hadoop简介</dc:title>
  <dc:creator>Thinkpad</dc:creator>
  <cp:lastModifiedBy>zhang</cp:lastModifiedBy>
  <cp:revision>361</cp:revision>
  <dcterms:created xsi:type="dcterms:W3CDTF">2015-10-23T02:45:00Z</dcterms:created>
  <dcterms:modified xsi:type="dcterms:W3CDTF">2016-11-19T11:03:15Z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