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3"/>
    <p:sldId id="258" r:id="rId4"/>
    <p:sldId id="288" r:id="rId5"/>
    <p:sldId id="289" r:id="rId6"/>
    <p:sldId id="290" r:id="rId7"/>
    <p:sldId id="291" r:id="rId8"/>
    <p:sldId id="292" r:id="rId9"/>
    <p:sldId id="29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C52D2D"/>
    <a:srgbClr val="891F1F"/>
    <a:srgbClr val="1CE25E"/>
    <a:srgbClr val="932D5B"/>
    <a:srgbClr val="DAA600"/>
    <a:srgbClr val="86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4659" autoAdjust="0"/>
  </p:normalViewPr>
  <p:slideViewPr>
    <p:cSldViewPr>
      <p:cViewPr varScale="1">
        <p:scale>
          <a:sx n="69" d="100"/>
          <a:sy n="69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7418" y="-27384"/>
            <a:ext cx="9178405" cy="6858000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9525" y="328788"/>
            <a:ext cx="9170986" cy="939972"/>
          </a:xfrm>
          <a:prstGeom prst="rect">
            <a:avLst/>
          </a:prstGeom>
          <a:pattFill prst="narHorz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               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lang="en-US" altLang="zh-CN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IT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培训实战派</a:t>
            </a:r>
            <a:endParaRPr lang="zh-CN" altLang="en-US" sz="3600" b="1" spc="3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9" name="圆角矩形 18"/>
          <p:cNvSpPr/>
          <p:nvPr userDrawn="1"/>
        </p:nvSpPr>
        <p:spPr>
          <a:xfrm>
            <a:off x="-9525" y="2132856"/>
            <a:ext cx="9153525" cy="273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1305540" cy="795956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95536" y="2883743"/>
            <a:ext cx="8280920" cy="90529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6" name="圆角矩形 15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1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北京十八掌教育科技有限公司</a:t>
            </a:r>
            <a:endParaRPr lang="zh-CN" altLang="en-US" sz="11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anose="05000000000000000000" pitchFamily="2" charset="2"/>
              <a:buChar char="Ø"/>
              <a:defRPr>
                <a:latin typeface="Georgia" panose="02040502050405020303" pitchFamily="18" charset="0"/>
              </a:defRPr>
            </a:lvl1pPr>
            <a:lvl2pPr marL="914400" indent="-457200">
              <a:buClrTx/>
              <a:buFont typeface="Wingdings" panose="05000000000000000000" pitchFamily="2" charset="2"/>
              <a:buChar char="Ø"/>
              <a:defRPr>
                <a:latin typeface="Georgia" panose="02040502050405020303" pitchFamily="18" charset="0"/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anose="02040502050405020303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北京十八掌教育科技有限公司</a:t>
            </a:r>
            <a:endParaRPr lang="zh-CN" altLang="en-US" sz="11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19047" y="171088"/>
            <a:ext cx="9178406" cy="854001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IT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培训实战派 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5" y="205590"/>
            <a:ext cx="1305540" cy="79595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北京十八掌教育科技有限公司</a:t>
            </a:r>
            <a:endParaRPr lang="zh-CN" altLang="en-US" sz="11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630607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cs typeface="Courier New" panose="02070309020205020404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目录与权限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徐培成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/</a:t>
            </a:r>
            <a:endParaRPr lang="en-US" altLang="zh-CN" dirty="0" smtClean="0"/>
          </a:p>
          <a:p>
            <a:r>
              <a:rPr lang="en-US" altLang="zh-CN" dirty="0" smtClean="0"/>
              <a:t>/bin</a:t>
            </a:r>
            <a:endParaRPr lang="en-US" altLang="zh-CN" dirty="0"/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endParaRPr lang="en-US" altLang="zh-CN" dirty="0" smtClean="0"/>
          </a:p>
          <a:p>
            <a:r>
              <a:rPr lang="en-US" altLang="zh-CN" dirty="0" smtClean="0"/>
              <a:t>/boot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mnt</a:t>
            </a:r>
            <a:endParaRPr lang="en-US" altLang="zh-CN" dirty="0" smtClean="0"/>
          </a:p>
          <a:p>
            <a:r>
              <a:rPr lang="en-US" altLang="zh-CN" dirty="0" smtClean="0"/>
              <a:t>/home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目录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d	:directory</a:t>
            </a:r>
            <a:endParaRPr lang="en-US" altLang="zh-CN" dirty="0" smtClean="0"/>
          </a:p>
          <a:p>
            <a:r>
              <a:rPr lang="en-US" altLang="zh-CN" dirty="0" smtClean="0"/>
              <a:t>- 	:file</a:t>
            </a:r>
            <a:endParaRPr lang="en-US" altLang="zh-CN" dirty="0"/>
          </a:p>
          <a:p>
            <a:r>
              <a:rPr lang="en-US" altLang="zh-CN" dirty="0" smtClean="0"/>
              <a:t>b	:block</a:t>
            </a:r>
            <a:endParaRPr lang="en-US" altLang="zh-CN" dirty="0" smtClean="0"/>
          </a:p>
          <a:p>
            <a:r>
              <a:rPr lang="en-US" altLang="zh-CN" dirty="0" smtClean="0"/>
              <a:t>l	:link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/>
              <a:t>目录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User</a:t>
            </a:r>
            <a:endParaRPr lang="en-US" altLang="zh-CN" dirty="0" smtClean="0"/>
          </a:p>
          <a:p>
            <a:r>
              <a:rPr lang="en-US" altLang="zh-CN" dirty="0" smtClean="0"/>
              <a:t>Group</a:t>
            </a:r>
            <a:endParaRPr lang="en-US" altLang="zh-CN" dirty="0"/>
          </a:p>
          <a:p>
            <a:r>
              <a:rPr lang="en-US" altLang="zh-CN" dirty="0" smtClean="0"/>
              <a:t>Other</a:t>
            </a:r>
            <a:endParaRPr lang="en-US" altLang="zh-CN" dirty="0" smtClean="0"/>
          </a:p>
          <a:p>
            <a:r>
              <a:rPr lang="en-US" altLang="zh-CN" dirty="0" smtClean="0"/>
              <a:t>r	:read</a:t>
            </a:r>
            <a:endParaRPr lang="en-US" altLang="zh-CN" dirty="0" smtClean="0"/>
          </a:p>
          <a:p>
            <a:r>
              <a:rPr lang="en-US" altLang="zh-CN" dirty="0" smtClean="0"/>
              <a:t>w	:write</a:t>
            </a:r>
            <a:endParaRPr lang="en-US" altLang="zh-CN" dirty="0" smtClean="0"/>
          </a:p>
          <a:p>
            <a:r>
              <a:rPr lang="en-US" altLang="zh-CN" dirty="0" smtClean="0"/>
              <a:t>x	:execute</a:t>
            </a:r>
            <a:endParaRPr lang="en-US" altLang="zh-CN" dirty="0" smtClean="0"/>
          </a:p>
          <a:p>
            <a:r>
              <a:rPr lang="en-US" altLang="zh-CN" dirty="0" smtClean="0"/>
              <a:t>-	:none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权限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权限设置形式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type     user     group    other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           </a:t>
            </a:r>
            <a:r>
              <a:rPr lang="en-US" altLang="zh-CN" dirty="0" err="1" smtClean="0"/>
              <a:t>rwx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rwx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rwx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421       421         421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权限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92" y="4581128"/>
            <a:ext cx="69627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权限修改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u+w</a:t>
            </a:r>
            <a:r>
              <a:rPr lang="en-US" altLang="zh-CN" dirty="0" smtClean="0"/>
              <a:t> xxx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u+rw</a:t>
            </a:r>
            <a:r>
              <a:rPr lang="en-US" altLang="zh-CN" dirty="0" smtClean="0"/>
              <a:t> xxx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u+rwx</a:t>
            </a:r>
            <a:r>
              <a:rPr lang="en-US" altLang="zh-CN" dirty="0" smtClean="0"/>
              <a:t> xxx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ug+rwx</a:t>
            </a:r>
            <a:r>
              <a:rPr lang="en-US" altLang="zh-CN" dirty="0" smtClean="0"/>
              <a:t> xxx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ugo+x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a+rwx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权限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权限修改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u-w xxx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u-</a:t>
            </a:r>
            <a:r>
              <a:rPr lang="en-US" altLang="zh-CN" dirty="0" err="1" smtClean="0"/>
              <a:t>rw</a:t>
            </a:r>
            <a:r>
              <a:rPr lang="en-US" altLang="zh-CN" dirty="0" smtClean="0"/>
              <a:t> xxx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644 xxx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777 xxx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权限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添</a:t>
            </a:r>
            <a:r>
              <a:rPr lang="zh-CN" altLang="en-US" smtClean="0"/>
              <a:t>加用户</a:t>
            </a:r>
            <a:endParaRPr lang="en-US" altLang="zh-CN" smtClean="0"/>
          </a:p>
          <a:p>
            <a:pPr lvl="1"/>
            <a:r>
              <a:rPr lang="en-US" altLang="zh-CN" smtClean="0"/>
              <a:t>$&gt;useradd</a:t>
            </a:r>
            <a:br>
              <a:rPr lang="en-US" altLang="zh-CN" smtClean="0"/>
            </a:br>
            <a:r>
              <a:rPr lang="en-US" altLang="zh-CN" smtClean="0"/>
              <a:t>      </a:t>
            </a:r>
            <a:r>
              <a:rPr lang="zh-CN" altLang="en-US" smtClean="0"/>
              <a:t>不推荐，底层命令</a:t>
            </a:r>
            <a:r>
              <a:rPr lang="en-US" altLang="zh-CN" smtClean="0"/>
              <a:t>.</a:t>
            </a:r>
            <a:endParaRPr lang="en-US" altLang="zh-CN" smtClean="0"/>
          </a:p>
          <a:p>
            <a:r>
              <a:rPr lang="en-US" altLang="zh-CN" smtClean="0"/>
              <a:t>adduser</a:t>
            </a:r>
            <a:endParaRPr lang="en-US" altLang="zh-CN" smtClean="0"/>
          </a:p>
          <a:p>
            <a:pPr lvl="1"/>
            <a:r>
              <a:rPr lang="en-US" altLang="zh-CN" smtClean="0"/>
              <a:t>$&gt;adduser --home /home/centos2</a:t>
            </a:r>
            <a:br>
              <a:rPr lang="en-US" altLang="zh-CN" smtClean="0"/>
            </a:br>
            <a:r>
              <a:rPr lang="en-US" altLang="zh-CN" smtClean="0"/>
              <a:t>                     --gid 1000 centos2</a:t>
            </a:r>
            <a:endParaRPr lang="en-US"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权限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WPS 演示</Application>
  <PresentationFormat>全屏显示(4:3)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方正姚体</vt:lpstr>
      <vt:lpstr>Courier New</vt:lpstr>
      <vt:lpstr>Gungsuh</vt:lpstr>
      <vt:lpstr>Georgia</vt:lpstr>
      <vt:lpstr>微软雅黑</vt:lpstr>
      <vt:lpstr>Calibri</vt:lpstr>
      <vt:lpstr>1_Office 主题</vt:lpstr>
      <vt:lpstr>PowerPoint 演示文稿</vt:lpstr>
      <vt:lpstr>Ubuntu目录</vt:lpstr>
      <vt:lpstr>Ubuntu目录</vt:lpstr>
      <vt:lpstr>Ubuntu权限</vt:lpstr>
      <vt:lpstr>Ubuntu权限</vt:lpstr>
      <vt:lpstr>Ubuntu权限</vt:lpstr>
      <vt:lpstr>Ubuntu权限</vt:lpstr>
      <vt:lpstr>Ubuntu权限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zhang</cp:lastModifiedBy>
  <cp:revision>504</cp:revision>
  <dcterms:created xsi:type="dcterms:W3CDTF">2015-10-23T02:45:00Z</dcterms:created>
  <dcterms:modified xsi:type="dcterms:W3CDTF">2016-11-19T00:56:30Z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