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93" r:id="rId3"/>
    <p:sldId id="29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0288" autoAdjust="0"/>
  </p:normalViewPr>
  <p:slideViewPr>
    <p:cSldViewPr>
      <p:cViewPr>
        <p:scale>
          <a:sx n="75" d="100"/>
          <a:sy n="75" d="100"/>
        </p:scale>
        <p:origin x="-140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A4C9C-48D4-4565-A9F2-A3272EB14BE5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F4B-0591-481B-9A22-89B58DC87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[163</a:t>
            </a:r>
            <a:r>
              <a:rPr lang="zh-CN" altLang="en-US" smtClean="0"/>
              <a:t>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</a:t>
            </a:r>
            <a:r>
              <a:rPr lang="en-US" altLang="zh-CN" dirty="0" smtClean="0"/>
              <a:t>http://mirrors.163.com/ubuntu/ precise main universe restricted multiverse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 main universe restricted multiverse</a:t>
            </a:r>
          </a:p>
          <a:p>
            <a:r>
              <a:rPr lang="en-US" altLang="zh-CN" dirty="0" smtClean="0"/>
              <a:t>deb http://mirrors.163.com/ubuntu/ precise-security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precise-security universe main multiverse restricted</a:t>
            </a:r>
          </a:p>
          <a:p>
            <a:r>
              <a:rPr lang="en-US" altLang="zh-CN" dirty="0" smtClean="0"/>
              <a:t>deb http://mirrors.163.com/ubuntu/ precise-updates universe main multiverse restricted</a:t>
            </a:r>
          </a:p>
          <a:p>
            <a:r>
              <a:rPr lang="en-US" altLang="zh-CN" dirty="0" smtClean="0"/>
              <a:t>deb http://mirrors.163.com/ubuntu/ precise-proposed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precise-proposed universe main multiverse restricted</a:t>
            </a:r>
          </a:p>
          <a:p>
            <a:r>
              <a:rPr lang="en-US" altLang="zh-CN" dirty="0" smtClean="0"/>
              <a:t>deb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precise-updates universe main </a:t>
            </a:r>
            <a:r>
              <a:rPr lang="en-US" altLang="zh-CN" smtClean="0"/>
              <a:t>multiverse restricted</a:t>
            </a:r>
          </a:p>
          <a:p>
            <a:endParaRPr lang="en-US" altLang="zh-CN" smtClean="0"/>
          </a:p>
          <a:p>
            <a:r>
              <a:rPr lang="en-US" altLang="zh-CN" smtClean="0"/>
              <a:t>[</a:t>
            </a:r>
            <a:r>
              <a:rPr lang="zh-CN" altLang="en-US" smtClean="0"/>
              <a:t>阿里源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http://mirrors.aliyun.com/ubuntu/ precise main restricted universe multiverse</a:t>
            </a:r>
          </a:p>
          <a:p>
            <a:r>
              <a:rPr lang="en-US" altLang="zh-CN" smtClean="0"/>
              <a:t>deb http://mirrors.aliyun.com/ubuntu/ precise-security main restricted universe multiverse</a:t>
            </a:r>
          </a:p>
          <a:p>
            <a:r>
              <a:rPr lang="en-US" altLang="zh-CN" smtClean="0"/>
              <a:t>deb http://mirrors.aliyun.com/ubuntu/ precise-updates main restricted universe multiverse</a:t>
            </a:r>
          </a:p>
          <a:p>
            <a:r>
              <a:rPr lang="en-US" altLang="zh-CN" smtClean="0"/>
              <a:t>deb http://mirrors.aliyun.com/ubuntu/ precise-proposed main restricted universe multiverse</a:t>
            </a:r>
          </a:p>
          <a:p>
            <a:r>
              <a:rPr lang="en-US" altLang="zh-CN" smtClean="0"/>
              <a:t>deb http://mirrors.aliyun.com/ubuntu/ precise-backports main restricted universe multiverse</a:t>
            </a:r>
          </a:p>
          <a:p>
            <a:r>
              <a:rPr lang="en-US" altLang="zh-CN" smtClean="0"/>
              <a:t>deb-src http://mirrors.aliyun.com/ubuntu/ precise main restricted universe multiverse</a:t>
            </a:r>
          </a:p>
          <a:p>
            <a:r>
              <a:rPr lang="en-US" altLang="zh-CN" smtClean="0"/>
              <a:t>deb-src http://mirrors.aliyun.com/ubuntu/ precise-security main restricted universe multiverse</a:t>
            </a:r>
          </a:p>
          <a:p>
            <a:r>
              <a:rPr lang="en-US" altLang="zh-CN" smtClean="0"/>
              <a:t>deb-src http://mirrors.aliyun.com/ubuntu/ precise-updates main restricted universe multiverse</a:t>
            </a:r>
          </a:p>
          <a:p>
            <a:r>
              <a:rPr lang="en-US" altLang="zh-CN" smtClean="0"/>
              <a:t>deb-src http://mirrors.aliyun.com/ubuntu/ precise-proposed main restricted universe multiverse</a:t>
            </a:r>
          </a:p>
          <a:p>
            <a:r>
              <a:rPr lang="en-US" altLang="zh-CN" smtClean="0"/>
              <a:t>deb-src http://mirrors.aliyun.com/ubuntu/ precise-backports main restricted universe multiverse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AF4B-0591-481B-9A22-89B58DC870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[163</a:t>
            </a:r>
            <a:r>
              <a:rPr lang="zh-CN" altLang="en-US" smtClean="0"/>
              <a:t>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</a:t>
            </a:r>
            <a:r>
              <a:rPr lang="en-US" altLang="zh-CN" dirty="0" smtClean="0"/>
              <a:t>http://mirrors.163.com/ubuntu/ precise main universe restricted multiverse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 main universe restricted multiverse</a:t>
            </a:r>
          </a:p>
          <a:p>
            <a:r>
              <a:rPr lang="en-US" altLang="zh-CN" dirty="0" smtClean="0"/>
              <a:t>deb http://mirrors.163.com/ubuntu/ precise-security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precise-security universe main multiverse restricted</a:t>
            </a:r>
          </a:p>
          <a:p>
            <a:r>
              <a:rPr lang="en-US" altLang="zh-CN" dirty="0" smtClean="0"/>
              <a:t>deb http://mirrors.163.com/ubuntu/ precise-updates universe main multiverse restricted</a:t>
            </a:r>
          </a:p>
          <a:p>
            <a:r>
              <a:rPr lang="en-US" altLang="zh-CN" dirty="0" smtClean="0"/>
              <a:t>deb http://mirrors.163.com/ubuntu/ precise-proposed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precise-proposed universe main multiverse restricted</a:t>
            </a:r>
          </a:p>
          <a:p>
            <a:r>
              <a:rPr lang="en-US" altLang="zh-CN" dirty="0" smtClean="0"/>
              <a:t>deb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precise-updates universe main </a:t>
            </a:r>
            <a:r>
              <a:rPr lang="en-US" altLang="zh-CN" smtClean="0"/>
              <a:t>multiverse restricted</a:t>
            </a:r>
          </a:p>
          <a:p>
            <a:endParaRPr lang="en-US" altLang="zh-CN" smtClean="0"/>
          </a:p>
          <a:p>
            <a:r>
              <a:rPr lang="en-US" altLang="zh-CN" smtClean="0"/>
              <a:t>[</a:t>
            </a:r>
            <a:r>
              <a:rPr lang="zh-CN" altLang="en-US" smtClean="0"/>
              <a:t>阿里源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http://mirrors.aliyun.com/ubuntu/ precise main restricted universe multiverse</a:t>
            </a:r>
          </a:p>
          <a:p>
            <a:r>
              <a:rPr lang="en-US" altLang="zh-CN" smtClean="0"/>
              <a:t>deb http://mirrors.aliyun.com/ubuntu/ precise-security main restricted universe multiverse</a:t>
            </a:r>
          </a:p>
          <a:p>
            <a:r>
              <a:rPr lang="en-US" altLang="zh-CN" smtClean="0"/>
              <a:t>deb http://mirrors.aliyun.com/ubuntu/ precise-updates main restricted universe multiverse</a:t>
            </a:r>
          </a:p>
          <a:p>
            <a:r>
              <a:rPr lang="en-US" altLang="zh-CN" smtClean="0"/>
              <a:t>deb http://mirrors.aliyun.com/ubuntu/ precise-proposed main restricted universe multiverse</a:t>
            </a:r>
          </a:p>
          <a:p>
            <a:r>
              <a:rPr lang="en-US" altLang="zh-CN" smtClean="0"/>
              <a:t>deb http://mirrors.aliyun.com/ubuntu/ precise-backports main restricted universe multiverse</a:t>
            </a:r>
          </a:p>
          <a:p>
            <a:r>
              <a:rPr lang="en-US" altLang="zh-CN" smtClean="0"/>
              <a:t>deb-src http://mirrors.aliyun.com/ubuntu/ precise main restricted universe multiverse</a:t>
            </a:r>
          </a:p>
          <a:p>
            <a:r>
              <a:rPr lang="en-US" altLang="zh-CN" smtClean="0"/>
              <a:t>deb-src http://mirrors.aliyun.com/ubuntu/ precise-security main restricted universe multiverse</a:t>
            </a:r>
          </a:p>
          <a:p>
            <a:r>
              <a:rPr lang="en-US" altLang="zh-CN" smtClean="0"/>
              <a:t>deb-src http://mirrors.aliyun.com/ubuntu/ precise-updates main restricted universe multiverse</a:t>
            </a:r>
          </a:p>
          <a:p>
            <a:r>
              <a:rPr lang="en-US" altLang="zh-CN" smtClean="0"/>
              <a:t>deb-src http://mirrors.aliyun.com/ubuntu/ precise-proposed main restricted universe multiverse</a:t>
            </a:r>
          </a:p>
          <a:p>
            <a:r>
              <a:rPr lang="en-US" altLang="zh-CN" smtClean="0"/>
              <a:t>deb-src http://mirrors.aliyun.com/ubuntu/ precise-backports main restricted universe multiverse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AF4B-0591-481B-9A22-89B58DC870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3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2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CentOS</a:t>
            </a:r>
            <a:r>
              <a:rPr lang="zh-CN" altLang="en-US" smtClean="0"/>
              <a:t>虚</a:t>
            </a:r>
            <a:r>
              <a:rPr lang="zh-CN" altLang="en-US" dirty="0" smtClean="0"/>
              <a:t>拟机增强工具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加载</a:t>
            </a:r>
            <a:r>
              <a:rPr lang="en-US" altLang="zh-CN" sz="2800" smtClean="0"/>
              <a:t>vmware</a:t>
            </a:r>
            <a:r>
              <a:rPr lang="zh-CN" altLang="en-US" sz="2800" smtClean="0"/>
              <a:t>安装目录的</a:t>
            </a:r>
            <a:r>
              <a:rPr lang="en-US" altLang="zh-CN" sz="2800" smtClean="0"/>
              <a:t>linux.so</a:t>
            </a:r>
            <a:r>
              <a:rPr lang="zh-CN" altLang="en-US" sz="2800" smtClean="0"/>
              <a:t>文件到光驱</a:t>
            </a:r>
            <a:endParaRPr lang="en-US" altLang="zh-CN" sz="2800" smtClean="0"/>
          </a:p>
          <a:p>
            <a:r>
              <a:rPr lang="zh-CN" altLang="en-US" sz="2800" smtClean="0"/>
              <a:t>点击</a:t>
            </a:r>
            <a:r>
              <a:rPr lang="en-US" altLang="zh-CN" sz="2800" smtClean="0"/>
              <a:t>vmware client</a:t>
            </a:r>
            <a:r>
              <a:rPr lang="zh-CN" altLang="en-US" sz="2800" smtClean="0"/>
              <a:t>右下角的光驱的连接菜单</a:t>
            </a:r>
            <a:endParaRPr lang="en-US" altLang="zh-CN" sz="2800" smtClean="0"/>
          </a:p>
          <a:p>
            <a:r>
              <a:rPr lang="zh-CN" altLang="en-US" sz="2800"/>
              <a:t>使</a:t>
            </a:r>
            <a:r>
              <a:rPr lang="zh-CN" altLang="en-US" sz="2800" smtClean="0"/>
              <a:t>用</a:t>
            </a:r>
            <a:r>
              <a:rPr lang="en-US" altLang="zh-CN" sz="2800" smtClean="0"/>
              <a:t>mount</a:t>
            </a:r>
            <a:r>
              <a:rPr lang="zh-CN" altLang="en-US" sz="2800" smtClean="0"/>
              <a:t>命令挂载</a:t>
            </a:r>
            <a:r>
              <a:rPr lang="en-US" altLang="zh-CN" sz="2800" smtClean="0"/>
              <a:t>cdrom</a:t>
            </a:r>
            <a:r>
              <a:rPr lang="zh-CN" altLang="en-US" sz="2800" smtClean="0"/>
              <a:t>到</a:t>
            </a:r>
            <a:r>
              <a:rPr lang="en-US" altLang="zh-CN" sz="2800" smtClean="0"/>
              <a:t>/mnt/cdrom</a:t>
            </a:r>
            <a:br>
              <a:rPr lang="en-US" altLang="zh-CN" sz="2800" smtClean="0"/>
            </a:br>
            <a:r>
              <a:rPr lang="en-US" altLang="zh-CN" sz="2800" smtClean="0"/>
              <a:t>$&gt;sudo mkdir /mnt/cdrom</a:t>
            </a:r>
            <a:br>
              <a:rPr lang="en-US" altLang="zh-CN" sz="2800" smtClean="0"/>
            </a:br>
            <a:r>
              <a:rPr lang="en-US" altLang="zh-CN" sz="2800" smtClean="0"/>
              <a:t>$&gt;sudo mount  /dev/cdrom /mnt/cdrom</a:t>
            </a:r>
          </a:p>
          <a:p>
            <a:r>
              <a:rPr lang="zh-CN" altLang="en-US" sz="2800"/>
              <a:t>安</a:t>
            </a:r>
            <a:r>
              <a:rPr lang="zh-CN" altLang="en-US" sz="2800" smtClean="0"/>
              <a:t>装</a:t>
            </a:r>
            <a:r>
              <a:rPr lang="en-US" altLang="zh-CN" sz="2800" smtClean="0"/>
              <a:t>perl</a:t>
            </a:r>
            <a:r>
              <a:rPr lang="zh-CN" altLang="en-US" sz="2800" smtClean="0"/>
              <a:t>解释器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$&gt;sudo yum -y install perl</a:t>
            </a:r>
          </a:p>
          <a:p>
            <a:r>
              <a:rPr lang="zh-CN" altLang="en-US" sz="2800"/>
              <a:t>安</a:t>
            </a:r>
            <a:r>
              <a:rPr lang="zh-CN" altLang="en-US" sz="2800" smtClean="0"/>
              <a:t>装</a:t>
            </a:r>
            <a:r>
              <a:rPr lang="en-US" altLang="zh-CN" sz="2800" smtClean="0"/>
              <a:t>gcc</a:t>
            </a:r>
            <a:r>
              <a:rPr lang="zh-CN" altLang="en-US" sz="2800" smtClean="0"/>
              <a:t>编译器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$&gt;sudo yum -y install gcc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 smtClean="0"/>
              <a:t> </a:t>
            </a:r>
            <a:r>
              <a:rPr lang="en-US" altLang="zh-CN" smtClean="0"/>
              <a:t>min</a:t>
            </a:r>
            <a:r>
              <a:rPr lang="zh-CN" altLang="en-US" smtClean="0"/>
              <a:t>版增强工具的安装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14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复</a:t>
            </a:r>
            <a:r>
              <a:rPr lang="zh-CN" altLang="en-US" sz="2800" smtClean="0"/>
              <a:t>制</a:t>
            </a:r>
            <a:r>
              <a:rPr lang="en-US" altLang="zh-CN" sz="2800" smtClean="0"/>
              <a:t>/mnt/cdrom/x.tar</a:t>
            </a:r>
            <a:r>
              <a:rPr lang="zh-CN" altLang="en-US" sz="2800" smtClean="0"/>
              <a:t>到</a:t>
            </a:r>
            <a:r>
              <a:rPr lang="en-US" altLang="zh-CN" sz="2800" smtClean="0"/>
              <a:t>/home/centos</a:t>
            </a:r>
          </a:p>
          <a:p>
            <a:r>
              <a:rPr lang="en-US" altLang="zh-CN" sz="2800" smtClean="0"/>
              <a:t>tar</a:t>
            </a:r>
            <a:r>
              <a:rPr lang="zh-CN" altLang="en-US" sz="2800" smtClean="0"/>
              <a:t>开文件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$&gt;tar -xzvf x.tar</a:t>
            </a:r>
          </a:p>
          <a:p>
            <a:r>
              <a:rPr lang="zh-CN" altLang="en-US" sz="2800"/>
              <a:t>安</a:t>
            </a:r>
            <a:r>
              <a:rPr lang="zh-CN" altLang="en-US" sz="2800" smtClean="0"/>
              <a:t>装</a:t>
            </a:r>
            <a:r>
              <a:rPr lang="en-US" altLang="zh-CN" sz="2800"/>
              <a:t>kernel-headers.x86_64 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$&gt;sudo </a:t>
            </a:r>
            <a:r>
              <a:rPr lang="en-US" altLang="zh-CN" sz="2800"/>
              <a:t>yum install "kernel-devel-uname-r == $(uname -</a:t>
            </a:r>
            <a:r>
              <a:rPr lang="en-US" altLang="zh-CN" sz="2800"/>
              <a:t>r</a:t>
            </a:r>
            <a:r>
              <a:rPr lang="en-US" altLang="zh-CN" sz="2800" smtClean="0"/>
              <a:t>)"</a:t>
            </a:r>
          </a:p>
          <a:p>
            <a:r>
              <a:rPr lang="zh-CN" altLang="en-US" sz="2800" smtClean="0"/>
              <a:t>安装增强工具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$&gt;sudo yum -y install vmware-tools.pl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 smtClean="0"/>
              <a:t> </a:t>
            </a:r>
            <a:r>
              <a:rPr lang="en-US" altLang="zh-CN" smtClean="0"/>
              <a:t>min</a:t>
            </a:r>
            <a:r>
              <a:rPr lang="zh-CN" altLang="en-US" smtClean="0"/>
              <a:t>版增强工具的安装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51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502</Words>
  <Application>Microsoft Office PowerPoint</Application>
  <PresentationFormat>全屏显示(4:3)</PresentationFormat>
  <Paragraphs>61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CentOS min版增强工具的安装</vt:lpstr>
      <vt:lpstr>CentOS min版增强工具的安装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545</cp:revision>
  <dcterms:created xsi:type="dcterms:W3CDTF">2015-10-23T02:45:43Z</dcterms:created>
  <dcterms:modified xsi:type="dcterms:W3CDTF">2016-11-21T14:32:52Z</dcterms:modified>
</cp:coreProperties>
</file>