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79" r:id="rId17"/>
    <p:sldId id="280" r:id="rId18"/>
    <p:sldId id="275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70" d="100"/>
          <a:sy n="70" d="100"/>
        </p:scale>
        <p:origin x="-155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6" name="椭圆 5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2644" y="927600"/>
            <a:ext cx="1106425" cy="1448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rmAutofit fontScale="55000" lnSpcReduction="20000"/>
          </a:bodyPr>
          <a:lstStyle/>
          <a:p>
            <a:pPr algn="ctr"/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effectLst/>
                <a:latin typeface="Impact" pitchFamily="34" charset="0"/>
                <a:ea typeface="Adobe 明體 Std L" pitchFamily="18" charset="-128"/>
              </a:rPr>
              <a:t>www.it18zhang.com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effectLst/>
              <a:latin typeface="Impact" pitchFamily="34" charset="0"/>
              <a:ea typeface="Adobe 明體 Std L" pitchFamily="18" charset="-128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2" y="228395"/>
            <a:ext cx="1142184" cy="671908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536873" y="6525344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948264" y="6525344"/>
            <a:ext cx="179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QQ</a:t>
            </a:r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技术交流群</a:t>
            </a:r>
            <a:r>
              <a:rPr lang="en-US" altLang="zh-CN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100" b="1" kern="1200" dirty="0" smtClean="0">
                <a:solidFill>
                  <a:schemeClr val="bg1"/>
                </a:solidFill>
                <a:latin typeface="+mn-ea"/>
                <a:ea typeface="+mn-ea"/>
                <a:cs typeface="Courier New" pitchFamily="49" charset="0"/>
              </a:rPr>
              <a:t>475152123 </a:t>
            </a:r>
          </a:p>
        </p:txBody>
      </p:sp>
    </p:spTree>
    <p:extLst>
      <p:ext uri="{BB962C8B-B14F-4D97-AF65-F5344CB8AC3E}">
        <p14:creationId xmlns:p14="http://schemas.microsoft.com/office/powerpoint/2010/main" val="60939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/>
              <a:t>虚拟机</a:t>
            </a:r>
            <a:r>
              <a:rPr lang="zh-CN" altLang="en-US" dirty="0" smtClean="0"/>
              <a:t>克隆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生成与网络连接形式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87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971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Mac</a:t>
            </a:r>
            <a:r>
              <a:rPr lang="zh-CN" altLang="en-US" dirty="0" smtClean="0"/>
              <a:t>地址生成</a:t>
            </a:r>
            <a:endParaRPr lang="zh-CN" alt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336704" cy="434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网络连接形式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桥接</a:t>
            </a:r>
            <a:endParaRPr lang="en-US" altLang="zh-CN" dirty="0" smtClean="0"/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完全模拟网络中的真实电脑，可配置</a:t>
            </a:r>
            <a:r>
              <a:rPr lang="en-US" altLang="zh-CN" sz="2400" dirty="0" smtClean="0"/>
              <a:t>IP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访问互联网，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局域网内的互访。如果无网络，彼此无法连通。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dirty="0" smtClean="0"/>
              <a:t>NAT</a:t>
            </a:r>
          </a:p>
          <a:p>
            <a:r>
              <a:rPr lang="en-US" altLang="zh-CN" dirty="0" smtClean="0"/>
              <a:t>     </a:t>
            </a:r>
            <a:r>
              <a:rPr lang="zh-CN" altLang="en-US" sz="2400" dirty="0"/>
              <a:t>和</a:t>
            </a:r>
            <a:r>
              <a:rPr lang="en-US" altLang="zh-CN" sz="2400" dirty="0"/>
              <a:t>Host</a:t>
            </a:r>
            <a:r>
              <a:rPr lang="zh-CN" altLang="en-US" sz="2400" dirty="0"/>
              <a:t>形成局域网，由</a:t>
            </a:r>
            <a:r>
              <a:rPr lang="en-US" altLang="zh-CN" sz="2400" dirty="0"/>
              <a:t>Host</a:t>
            </a:r>
            <a:r>
              <a:rPr lang="zh-CN" altLang="en-US" sz="2400" dirty="0"/>
              <a:t>做</a:t>
            </a:r>
            <a:r>
              <a:rPr lang="en-US" altLang="zh-CN" sz="2400" dirty="0"/>
              <a:t>NAT</a:t>
            </a:r>
            <a:r>
              <a:rPr lang="zh-CN" altLang="en-US" sz="2400" dirty="0"/>
              <a:t>和</a:t>
            </a:r>
            <a:r>
              <a:rPr lang="en-US" altLang="zh-CN" sz="2400" dirty="0"/>
              <a:t>DNS</a:t>
            </a:r>
            <a:r>
              <a:rPr lang="zh-CN" altLang="en-US" sz="2400" dirty="0"/>
              <a:t>，可访问</a:t>
            </a:r>
            <a:r>
              <a:rPr lang="zh-CN" altLang="en-US" sz="2400" dirty="0" smtClean="0"/>
              <a:t>互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联网</a:t>
            </a:r>
            <a:r>
              <a:rPr lang="zh-CN" altLang="en-US" sz="2400" dirty="0"/>
              <a:t>，局域网内的主机无法访问客户机</a:t>
            </a:r>
            <a:r>
              <a:rPr lang="zh-CN" altLang="en-US" sz="2400" dirty="0" smtClean="0"/>
              <a:t>。没有网络时，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Host</a:t>
            </a:r>
            <a:r>
              <a:rPr lang="zh-CN" altLang="en-US" sz="2400" dirty="0" smtClean="0"/>
              <a:t>和客户机之间仍</a:t>
            </a:r>
            <a:r>
              <a:rPr lang="zh-CN" altLang="en-US" sz="2400" smtClean="0"/>
              <a:t>能</a:t>
            </a:r>
            <a:r>
              <a:rPr lang="zh-CN" altLang="en-US" sz="2400" smtClean="0"/>
              <a:t>连通。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864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网络连接形式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dirty="0" smtClean="0"/>
              <a:t>Only Host</a:t>
            </a:r>
          </a:p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NAT</a:t>
            </a:r>
            <a:r>
              <a:rPr lang="zh-CN" altLang="en-US" sz="2400" dirty="0" smtClean="0"/>
              <a:t>模式非常像，只是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不能访问互联网。主要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出于安全性角度出发。即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之间形成封闭的局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域网络。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582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 smtClean="0"/>
              <a:t>静态</a:t>
            </a:r>
            <a:r>
              <a:rPr lang="en-US" altLang="zh-CN" smtClean="0"/>
              <a:t>IP</a:t>
            </a:r>
            <a:r>
              <a:rPr lang="zh-CN" altLang="en-US" smtClean="0"/>
              <a:t>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查看网关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>vmware</a:t>
            </a:r>
            <a:r>
              <a:rPr lang="zh-CN" altLang="en-US" sz="2800"/>
              <a:t>虚拟机 </a:t>
            </a:r>
            <a:r>
              <a:rPr lang="en-US" altLang="zh-CN" sz="2800"/>
              <a:t>--&gt; </a:t>
            </a:r>
            <a:r>
              <a:rPr lang="zh-CN" altLang="en-US" sz="2800"/>
              <a:t>编辑菜单 </a:t>
            </a:r>
            <a:r>
              <a:rPr lang="en-US" altLang="zh-CN" sz="2800"/>
              <a:t>--&gt; </a:t>
            </a:r>
            <a:r>
              <a:rPr lang="zh-CN" altLang="en-US" sz="2800"/>
              <a:t>虚拟网络编辑器 </a:t>
            </a:r>
            <a:r>
              <a:rPr lang="en-US" altLang="zh-CN" sz="2800"/>
              <a:t>--&gt; </a:t>
            </a:r>
            <a:r>
              <a:rPr lang="zh-CN" altLang="en-US" sz="2800"/>
              <a:t>打开窗口 </a:t>
            </a:r>
            <a:r>
              <a:rPr lang="en-US" altLang="zh-CN" sz="2800"/>
              <a:t>--&gt; </a:t>
            </a:r>
            <a:r>
              <a:rPr lang="zh-CN" altLang="en-US" sz="2800"/>
              <a:t>选中</a:t>
            </a:r>
            <a:r>
              <a:rPr lang="en-US" altLang="zh-CN" sz="2800"/>
              <a:t>vmnet8</a:t>
            </a:r>
            <a:r>
              <a:rPr lang="zh-CN" altLang="en-US" sz="2800"/>
              <a:t>虚拟网卡 </a:t>
            </a:r>
            <a:r>
              <a:rPr lang="en-US" altLang="zh-CN" sz="2800"/>
              <a:t>--&gt; nat</a:t>
            </a:r>
            <a:r>
              <a:rPr lang="zh-CN" altLang="en-US" sz="2800"/>
              <a:t>设置 </a:t>
            </a:r>
            <a:r>
              <a:rPr lang="en-US" altLang="zh-CN" sz="2800"/>
              <a:t>--&gt; </a:t>
            </a:r>
            <a:r>
              <a:rPr lang="zh-CN" altLang="en-US" sz="2800"/>
              <a:t>查看网关</a:t>
            </a:r>
            <a:r>
              <a:rPr lang="en-US" altLang="zh-CN" sz="2800"/>
              <a:t>(192.168.238.2)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/>
              <a:t>查看可用的</a:t>
            </a:r>
            <a:r>
              <a:rPr lang="en-US" altLang="zh-CN" sz="2800"/>
              <a:t>ip</a:t>
            </a:r>
            <a:r>
              <a:rPr lang="zh-CN" altLang="en-US" sz="2800"/>
              <a:t>网</a:t>
            </a:r>
            <a:r>
              <a:rPr lang="zh-CN" altLang="en-US" sz="2800" smtClean="0"/>
              <a:t>段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>vmware</a:t>
            </a:r>
            <a:r>
              <a:rPr lang="zh-CN" altLang="en-US" sz="2800"/>
              <a:t>虚拟机 </a:t>
            </a:r>
            <a:r>
              <a:rPr lang="en-US" altLang="zh-CN" sz="2800"/>
              <a:t>--&gt; </a:t>
            </a:r>
            <a:r>
              <a:rPr lang="zh-CN" altLang="en-US" sz="2800"/>
              <a:t>编辑菜单 </a:t>
            </a:r>
            <a:r>
              <a:rPr lang="en-US" altLang="zh-CN" sz="2800"/>
              <a:t>--&gt; </a:t>
            </a:r>
            <a:r>
              <a:rPr lang="zh-CN" altLang="en-US" sz="2800"/>
              <a:t>虚拟网络编辑器 </a:t>
            </a:r>
            <a:r>
              <a:rPr lang="en-US" altLang="zh-CN" sz="2800"/>
              <a:t>--&gt; </a:t>
            </a:r>
            <a:r>
              <a:rPr lang="zh-CN" altLang="en-US" sz="2800"/>
              <a:t>打开窗口 </a:t>
            </a:r>
            <a:r>
              <a:rPr lang="en-US" altLang="zh-CN" sz="2800"/>
              <a:t>--&gt; </a:t>
            </a:r>
            <a:r>
              <a:rPr lang="zh-CN" altLang="en-US" sz="2800"/>
              <a:t>选中</a:t>
            </a:r>
            <a:r>
              <a:rPr lang="en-US" altLang="zh-CN" sz="2800"/>
              <a:t>vmnet8</a:t>
            </a:r>
            <a:r>
              <a:rPr lang="zh-CN" altLang="en-US" sz="2800"/>
              <a:t>虚拟网卡 </a:t>
            </a:r>
            <a:r>
              <a:rPr lang="en-US" altLang="zh-CN" sz="2800"/>
              <a:t>--&gt; DHCP</a:t>
            </a:r>
            <a:r>
              <a:rPr lang="zh-CN" altLang="en-US" sz="2800"/>
              <a:t>设置 </a:t>
            </a:r>
            <a:r>
              <a:rPr lang="en-US" altLang="zh-CN" sz="2800"/>
              <a:t>--&gt; </a:t>
            </a:r>
            <a:r>
              <a:rPr lang="zh-CN" altLang="en-US" sz="2800"/>
              <a:t>查看</a:t>
            </a:r>
            <a:r>
              <a:rPr lang="zh-CN" altLang="en-US" sz="2800"/>
              <a:t>网</a:t>
            </a:r>
            <a:r>
              <a:rPr lang="zh-CN" altLang="en-US" sz="2800" smtClean="0"/>
              <a:t>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6863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 smtClean="0"/>
              <a:t>静态</a:t>
            </a:r>
            <a:r>
              <a:rPr lang="en-US" altLang="zh-CN" smtClean="0"/>
              <a:t>IP</a:t>
            </a:r>
            <a:r>
              <a:rPr lang="zh-CN" altLang="en-US" smtClean="0"/>
              <a:t>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43330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挑</a:t>
            </a:r>
            <a:r>
              <a:rPr lang="zh-CN" altLang="en-US" sz="2800"/>
              <a:t>选一个可用</a:t>
            </a:r>
            <a:r>
              <a:rPr lang="zh-CN" altLang="en-US" sz="2800"/>
              <a:t>的</a:t>
            </a:r>
            <a:r>
              <a:rPr lang="en-US" altLang="zh-CN" sz="2800" smtClean="0"/>
              <a:t>ip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/>
              <a:t>配置</a:t>
            </a:r>
            <a:r>
              <a:rPr lang="en-US" altLang="zh-CN" sz="2800"/>
              <a:t>ubuntu</a:t>
            </a:r>
            <a:r>
              <a:rPr lang="zh-CN" altLang="en-US" sz="2800"/>
              <a:t>的静</a:t>
            </a:r>
            <a:r>
              <a:rPr lang="zh-CN" altLang="en-US" sz="2800"/>
              <a:t>态</a:t>
            </a:r>
            <a:r>
              <a:rPr lang="en-US" altLang="zh-CN" sz="2800" smtClean="0"/>
              <a:t>ip</a:t>
            </a:r>
          </a:p>
          <a:p>
            <a:pPr marL="1200150" lvl="1" indent="-457200">
              <a:buFont typeface="Wingdings" pitchFamily="2" charset="2"/>
              <a:buChar char="Ø"/>
            </a:pPr>
            <a:r>
              <a:rPr lang="zh-CN" altLang="en-US" sz="2000"/>
              <a:t>编</a:t>
            </a:r>
            <a:r>
              <a:rPr lang="zh-CN" altLang="en-US" sz="2000" smtClean="0"/>
              <a:t>辑网卡配置文件</a:t>
            </a:r>
            <a:r>
              <a:rPr lang="en-US" altLang="zh-CN" sz="2000"/>
              <a:t>/</a:t>
            </a:r>
            <a:r>
              <a:rPr lang="en-US" altLang="zh-CN" sz="2000" smtClean="0"/>
              <a:t>etc/network/interfaces</a:t>
            </a:r>
          </a:p>
          <a:p>
            <a:pPr marL="1314450" lvl="3" indent="0">
              <a:buNone/>
            </a:pPr>
            <a:r>
              <a:rPr lang="en-US" altLang="zh-CN" smtClean="0"/>
              <a:t>auto </a:t>
            </a:r>
            <a:r>
              <a:rPr lang="en-US" altLang="zh-CN"/>
              <a:t>lo</a:t>
            </a:r>
          </a:p>
          <a:p>
            <a:pPr marL="1314450" lvl="3" indent="0">
              <a:buNone/>
            </a:pPr>
            <a:r>
              <a:rPr lang="en-US" altLang="zh-CN"/>
              <a:t>iface lo inet loopback</a:t>
            </a:r>
          </a:p>
          <a:p>
            <a:pPr marL="1314450" lvl="3" indent="0">
              <a:buNone/>
            </a:pPr>
            <a:r>
              <a:rPr lang="en-US" altLang="zh-CN" smtClean="0"/>
              <a:t>#</a:t>
            </a:r>
            <a:r>
              <a:rPr lang="en-US" altLang="zh-CN"/>
              <a:t>iface eth0 inet static</a:t>
            </a:r>
          </a:p>
          <a:p>
            <a:pPr marL="1314450" lvl="3" indent="0">
              <a:buNone/>
            </a:pPr>
            <a:r>
              <a:rPr lang="en-US" altLang="zh-CN"/>
              <a:t>iface eth0 inet static</a:t>
            </a:r>
          </a:p>
          <a:p>
            <a:pPr marL="1314450" lvl="3" indent="0">
              <a:buNone/>
            </a:pPr>
            <a:r>
              <a:rPr lang="en-US" altLang="zh-CN"/>
              <a:t>address 192.168.238.128</a:t>
            </a:r>
          </a:p>
          <a:p>
            <a:pPr marL="1314450" lvl="3" indent="0">
              <a:buNone/>
            </a:pPr>
            <a:r>
              <a:rPr lang="en-US" altLang="zh-CN"/>
              <a:t>netmask 255.255.255.0</a:t>
            </a:r>
          </a:p>
          <a:p>
            <a:pPr marL="1314450" lvl="3" indent="0">
              <a:buNone/>
            </a:pPr>
            <a:r>
              <a:rPr lang="en-US" altLang="zh-CN"/>
              <a:t>gateway 192.168.238.2</a:t>
            </a:r>
          </a:p>
          <a:p>
            <a:pPr marL="1314450" lvl="3" indent="0">
              <a:buNone/>
            </a:pPr>
            <a:r>
              <a:rPr lang="en-US" altLang="zh-CN"/>
              <a:t>dns-nameservers 192.168.238.2</a:t>
            </a:r>
          </a:p>
          <a:p>
            <a:pPr marL="1314450" lvl="3" indent="0">
              <a:buNone/>
            </a:pPr>
            <a:r>
              <a:rPr lang="en-US" altLang="zh-CN"/>
              <a:t>auto eth0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55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 smtClean="0"/>
              <a:t>静态</a:t>
            </a:r>
            <a:r>
              <a:rPr lang="en-US" altLang="zh-CN" smtClean="0"/>
              <a:t>IP</a:t>
            </a:r>
            <a:r>
              <a:rPr lang="zh-CN" altLang="en-US" smtClean="0"/>
              <a:t>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43330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/>
              <a:t>重</a:t>
            </a:r>
            <a:r>
              <a:rPr lang="zh-CN" altLang="en-US" sz="2800" smtClean="0"/>
              <a:t>启网卡服务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>$&gt;sudo /etc/init.d/networking restart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VMware</a:t>
            </a:r>
            <a:r>
              <a:rPr lang="zh-CN" altLang="en-US" smtClean="0"/>
              <a:t>磁盘扩容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通过菜单操作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>
                <a:latin typeface="+mj-ea"/>
                <a:ea typeface="+mj-ea"/>
              </a:rPr>
              <a:t>/*</a:t>
            </a:r>
            <a:r>
              <a:rPr lang="zh-CN" altLang="en-US" sz="2400" smtClean="0">
                <a:latin typeface="+mj-ea"/>
                <a:ea typeface="+mj-ea"/>
              </a:rPr>
              <a:t>扩展后需要格式化，对原数据无影响，增加分区</a:t>
            </a:r>
            <a:r>
              <a:rPr lang="en-US" altLang="zh-CN" sz="2400" smtClean="0">
                <a:latin typeface="+mj-ea"/>
                <a:ea typeface="+mj-ea"/>
              </a:rPr>
              <a:t>*/</a:t>
            </a:r>
            <a:br>
              <a:rPr lang="en-US" altLang="zh-CN" sz="2400" smtClean="0">
                <a:latin typeface="+mj-ea"/>
                <a:ea typeface="+mj-ea"/>
              </a:rPr>
            </a:br>
            <a:r>
              <a:rPr lang="zh-CN" altLang="en-US" sz="2400" smtClean="0">
                <a:latin typeface="+mj-ea"/>
                <a:ea typeface="+mj-ea"/>
              </a:rPr>
              <a:t>编辑虚拟机设置</a:t>
            </a:r>
            <a:r>
              <a:rPr lang="en-US" altLang="zh-CN" sz="2400" smtClean="0">
                <a:latin typeface="+mj-ea"/>
                <a:ea typeface="+mj-ea"/>
              </a:rPr>
              <a:t>-&gt;</a:t>
            </a:r>
            <a:r>
              <a:rPr lang="zh-CN" altLang="en-US" sz="2400" smtClean="0">
                <a:latin typeface="+mj-ea"/>
                <a:ea typeface="+mj-ea"/>
              </a:rPr>
              <a:t>硬盘</a:t>
            </a:r>
            <a:r>
              <a:rPr lang="en-US" altLang="zh-CN" sz="2400" smtClean="0">
                <a:latin typeface="+mj-ea"/>
                <a:ea typeface="+mj-ea"/>
              </a:rPr>
              <a:t>-&gt;</a:t>
            </a:r>
            <a:r>
              <a:rPr lang="zh-CN" altLang="en-US" sz="2400" smtClean="0">
                <a:latin typeface="+mj-ea"/>
                <a:ea typeface="+mj-ea"/>
              </a:rPr>
              <a:t>扩展磁盘容量</a:t>
            </a:r>
            <a:r>
              <a:rPr lang="en-US" altLang="zh-CN" sz="2400" smtClean="0">
                <a:latin typeface="+mj-ea"/>
                <a:ea typeface="+mj-ea"/>
              </a:rPr>
              <a:t>-&gt;</a:t>
            </a:r>
            <a:r>
              <a:rPr lang="zh-CN" altLang="en-US" sz="2400" smtClean="0">
                <a:latin typeface="+mj-ea"/>
                <a:ea typeface="+mj-ea"/>
              </a:rPr>
              <a:t>扩展</a:t>
            </a:r>
            <a:r>
              <a:rPr lang="en-US" altLang="zh-CN" sz="2400" smtClean="0">
                <a:latin typeface="+mj-ea"/>
                <a:ea typeface="+mj-ea"/>
              </a:rPr>
              <a:t>-&gt;...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启动</a:t>
            </a:r>
            <a:r>
              <a:rPr lang="en-US" altLang="zh-CN" sz="2800" smtClean="0"/>
              <a:t>client</a:t>
            </a:r>
            <a:br>
              <a:rPr lang="en-US" altLang="zh-CN" sz="2800" smtClean="0"/>
            </a:br>
            <a:r>
              <a:rPr lang="en-US" altLang="zh-CN" sz="2400" smtClean="0">
                <a:latin typeface="+mj-lt"/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10257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VMware</a:t>
            </a:r>
            <a:r>
              <a:rPr lang="zh-CN" altLang="en-US" smtClean="0"/>
              <a:t>磁盘扩容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smtClean="0"/>
              <a:t>格式化磁盘，增加分区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>
                <a:latin typeface="+mj-lt"/>
              </a:rPr>
              <a:t>fdisk -l</a:t>
            </a:r>
            <a:endParaRPr lang="zh-CN" altLang="en-US" sz="1000">
              <a:latin typeface="+mj-lt"/>
            </a:endParaRPr>
          </a:p>
          <a:p>
            <a:pPr marL="457200" lvl="1" indent="0">
              <a:buNone/>
            </a:pPr>
            <a:r>
              <a:rPr lang="en-US" altLang="zh-CN" sz="2400"/>
              <a:t>fdisk /dev/sda</a:t>
            </a:r>
            <a:r>
              <a:rPr lang="zh-CN" altLang="en-US" sz="2400"/>
              <a:t>　</a:t>
            </a:r>
            <a:r>
              <a:rPr lang="zh-CN" altLang="en-US" sz="2400" smtClean="0"/>
              <a:t>操作 </a:t>
            </a:r>
            <a:r>
              <a:rPr lang="en-US" altLang="zh-CN" sz="2400"/>
              <a:t>/dev/sda </a:t>
            </a:r>
            <a:r>
              <a:rPr lang="zh-CN" altLang="en-US" sz="2400"/>
              <a:t>的分区表</a:t>
            </a:r>
          </a:p>
          <a:p>
            <a:pPr marL="457200" lvl="1" indent="0">
              <a:buNone/>
            </a:pPr>
            <a:r>
              <a:rPr lang="en-US" altLang="zh-CN" sz="2400" smtClean="0"/>
              <a:t>p</a:t>
            </a:r>
            <a:r>
              <a:rPr lang="zh-CN" altLang="en-US" sz="2400"/>
              <a:t>　　　　　　</a:t>
            </a:r>
            <a:r>
              <a:rPr lang="zh-CN" altLang="en-US" sz="2400" smtClean="0"/>
              <a:t>查看</a:t>
            </a:r>
            <a:r>
              <a:rPr lang="zh-CN" altLang="en-US" sz="2400"/>
              <a:t>已分区</a:t>
            </a:r>
            <a:r>
              <a:rPr lang="zh-CN" altLang="en-US" sz="2400" smtClean="0"/>
              <a:t>数量 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 smtClean="0"/>
              <a:t>n</a:t>
            </a:r>
            <a:r>
              <a:rPr lang="zh-CN" altLang="en-US" sz="2400"/>
              <a:t>　　　　　　</a:t>
            </a:r>
            <a:r>
              <a:rPr lang="zh-CN" altLang="en-US" sz="2400" smtClean="0"/>
              <a:t>新</a:t>
            </a:r>
            <a:r>
              <a:rPr lang="zh-CN" altLang="en-US" sz="2400"/>
              <a:t>增加一个</a:t>
            </a:r>
            <a:r>
              <a:rPr lang="zh-CN" altLang="en-US" sz="2400" smtClean="0"/>
              <a:t>分区</a:t>
            </a:r>
            <a:r>
              <a:rPr lang="en-US" altLang="zh-CN" sz="2400" smtClean="0"/>
              <a:t>,p</a:t>
            </a:r>
            <a:r>
              <a:rPr lang="zh-CN" altLang="en-US" sz="2400" smtClean="0"/>
              <a:t>是主分区</a:t>
            </a:r>
            <a:r>
              <a:rPr lang="en-US" altLang="zh-CN" sz="2400" smtClean="0"/>
              <a:t>,</a:t>
            </a:r>
            <a:r>
              <a:rPr lang="zh-CN" altLang="en-US" sz="2400" smtClean="0"/>
              <a:t>指定分区号</a:t>
            </a:r>
            <a:r>
              <a:rPr lang="en-US" altLang="zh-CN" sz="2400" smtClean="0"/>
              <a:t>...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 smtClean="0"/>
              <a:t>w</a:t>
            </a:r>
            <a:r>
              <a:rPr lang="zh-CN" altLang="en-US" sz="2400"/>
              <a:t>　　　　　</a:t>
            </a:r>
            <a:r>
              <a:rPr lang="zh-CN" altLang="en-US" sz="2400" smtClean="0"/>
              <a:t>    写分区</a:t>
            </a:r>
            <a:r>
              <a:rPr lang="zh-CN" altLang="en-US" sz="2400"/>
              <a:t>表</a:t>
            </a:r>
          </a:p>
          <a:p>
            <a:pPr marL="457200" lvl="1" indent="0">
              <a:buNone/>
            </a:pPr>
            <a:r>
              <a:rPr lang="en-US" altLang="zh-CN" sz="2400" smtClean="0"/>
              <a:t>q</a:t>
            </a:r>
            <a:r>
              <a:rPr lang="zh-CN" altLang="en-US" sz="2400"/>
              <a:t>　　　　　　</a:t>
            </a:r>
            <a:r>
              <a:rPr lang="zh-CN" altLang="en-US" sz="2400" smtClean="0"/>
              <a:t> 完成</a:t>
            </a:r>
            <a:r>
              <a:rPr lang="zh-CN" altLang="en-US" sz="2400"/>
              <a:t>，退出</a:t>
            </a:r>
            <a:r>
              <a:rPr lang="en-US" altLang="zh-CN" sz="2400"/>
              <a:t>fdisk</a:t>
            </a:r>
            <a:r>
              <a:rPr lang="zh-CN" altLang="en-US" sz="2400" smtClean="0"/>
              <a:t>命令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972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" y="1988840"/>
            <a:ext cx="5172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VMware</a:t>
            </a:r>
            <a:r>
              <a:rPr lang="zh-CN" altLang="en-US" smtClean="0"/>
              <a:t>磁盘扩容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重启，格式化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400" smtClean="0">
                <a:latin typeface="+mj-lt"/>
              </a:rPr>
              <a:t>mkfs -ext3 </a:t>
            </a:r>
            <a:r>
              <a:rPr lang="en-US" altLang="zh-CN" sz="2400">
                <a:latin typeface="+mj-lt"/>
              </a:rPr>
              <a:t>/</a:t>
            </a:r>
            <a:r>
              <a:rPr lang="en-US" altLang="zh-CN" sz="2400" smtClean="0">
                <a:latin typeface="+mj-lt"/>
              </a:rPr>
              <a:t>dev/sda3</a:t>
            </a:r>
            <a:endParaRPr lang="en-US" altLang="zh-CN" sz="2400" smtClean="0">
              <a:latin typeface="+mj-lt"/>
              <a:ea typeface="+mj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>
                <a:latin typeface="+mj-lt"/>
                <a:ea typeface="+mj-ea"/>
              </a:rPr>
              <a:t>手动挂载新分区到</a:t>
            </a:r>
            <a:r>
              <a:rPr lang="en-US" altLang="zh-CN" sz="2800" smtClean="0">
                <a:latin typeface="+mj-lt"/>
                <a:ea typeface="+mj-ea"/>
              </a:rPr>
              <a:t>mnt</a:t>
            </a:r>
            <a:r>
              <a:rPr lang="zh-CN" altLang="en-US" sz="2800" smtClean="0">
                <a:latin typeface="+mj-lt"/>
                <a:ea typeface="+mj-ea"/>
              </a:rPr>
              <a:t>目录下，才可使用</a:t>
            </a:r>
            <a:r>
              <a:rPr lang="en-US" altLang="zh-CN" sz="2800" smtClean="0">
                <a:latin typeface="+mj-lt"/>
                <a:ea typeface="+mj-ea"/>
              </a:rPr>
              <a:t/>
            </a:r>
            <a:br>
              <a:rPr lang="en-US" altLang="zh-CN" sz="2800" smtClean="0">
                <a:latin typeface="+mj-lt"/>
                <a:ea typeface="+mj-ea"/>
              </a:rPr>
            </a:br>
            <a:r>
              <a:rPr lang="en-US" altLang="zh-CN" sz="2400" smtClean="0">
                <a:latin typeface="+mj-lt"/>
                <a:ea typeface="+mj-ea"/>
              </a:rPr>
              <a:t>mkdir /mnt/sda4</a:t>
            </a:r>
            <a:br>
              <a:rPr lang="en-US" altLang="zh-CN" sz="2400" smtClean="0">
                <a:latin typeface="+mj-lt"/>
                <a:ea typeface="+mj-ea"/>
              </a:rPr>
            </a:br>
            <a:r>
              <a:rPr lang="en-US" altLang="zh-CN" sz="2400" smtClean="0">
                <a:latin typeface="+mj-lt"/>
                <a:ea typeface="+mj-ea"/>
              </a:rPr>
              <a:t>mount /dev/sda4 /mnt/sda4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>
                <a:latin typeface="+mj-lt"/>
                <a:ea typeface="+mj-ea"/>
              </a:rPr>
              <a:t>开启自动挂载</a:t>
            </a:r>
            <a:r>
              <a:rPr lang="en-US" altLang="zh-CN" sz="2800" smtClean="0">
                <a:latin typeface="+mj-lt"/>
                <a:ea typeface="+mj-ea"/>
              </a:rPr>
              <a:t/>
            </a:r>
            <a:br>
              <a:rPr lang="en-US" altLang="zh-CN" sz="2800" smtClean="0">
                <a:latin typeface="+mj-lt"/>
                <a:ea typeface="+mj-ea"/>
              </a:rPr>
            </a:br>
            <a:r>
              <a:rPr lang="en-US" altLang="zh-CN" sz="2400" smtClean="0">
                <a:latin typeface="+mj-lt"/>
                <a:ea typeface="+mj-ea"/>
              </a:rPr>
              <a:t>[/etc/fstab]</a:t>
            </a:r>
            <a:br>
              <a:rPr lang="en-US" altLang="zh-CN" sz="2400" smtClean="0">
                <a:latin typeface="+mj-lt"/>
                <a:ea typeface="+mj-ea"/>
              </a:rPr>
            </a:br>
            <a:r>
              <a:rPr lang="en-US" altLang="zh-CN" sz="2400" smtClean="0">
                <a:latin typeface="+mj-lt"/>
                <a:ea typeface="+mj-ea"/>
              </a:rPr>
              <a:t>...</a:t>
            </a:r>
            <a:br>
              <a:rPr lang="en-US" altLang="zh-CN" sz="2400" smtClean="0">
                <a:latin typeface="+mj-lt"/>
                <a:ea typeface="+mj-ea"/>
              </a:rPr>
            </a:br>
            <a:r>
              <a:rPr lang="en-US" altLang="zh-CN" sz="2400" smtClean="0">
                <a:latin typeface="+mj-lt"/>
                <a:ea typeface="+mj-ea"/>
              </a:rPr>
              <a:t>/dev/sda4    /mnt/sda4   ext3  defaults  0  1</a:t>
            </a:r>
            <a:r>
              <a:rPr lang="zh-CN" altLang="en-US" sz="1800" smtClean="0">
                <a:latin typeface="+mj-lt"/>
                <a:ea typeface="+mj-ea"/>
              </a:rPr>
              <a:t/>
            </a:r>
            <a:br>
              <a:rPr lang="zh-CN" altLang="en-US" sz="1800" smtClean="0">
                <a:latin typeface="+mj-lt"/>
                <a:ea typeface="+mj-ea"/>
              </a:rPr>
            </a:br>
            <a:endParaRPr lang="en-US" altLang="zh-CN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218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VMware</a:t>
            </a:r>
            <a:r>
              <a:rPr lang="zh-CN" altLang="en-US" smtClean="0"/>
              <a:t>磁盘扩容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>
                <a:latin typeface="+mj-lt"/>
                <a:ea typeface="+mj-ea"/>
              </a:rPr>
              <a:t>使用新分区</a:t>
            </a:r>
            <a:r>
              <a:rPr lang="en-US" altLang="zh-CN" sz="2800" smtClean="0">
                <a:latin typeface="+mj-lt"/>
                <a:ea typeface="+mj-ea"/>
              </a:rPr>
              <a:t/>
            </a:r>
            <a:br>
              <a:rPr lang="en-US" altLang="zh-CN" sz="2800" smtClean="0">
                <a:latin typeface="+mj-lt"/>
                <a:ea typeface="+mj-ea"/>
              </a:rPr>
            </a:br>
            <a:r>
              <a:rPr lang="zh-CN" altLang="en-US" sz="2400" smtClean="0">
                <a:latin typeface="+mj-lt"/>
                <a:ea typeface="+mj-ea"/>
              </a:rPr>
              <a:t>移动</a:t>
            </a:r>
            <a:r>
              <a:rPr lang="en-US" altLang="zh-CN" sz="2400" smtClean="0">
                <a:latin typeface="+mj-lt"/>
                <a:ea typeface="+mj-ea"/>
              </a:rPr>
              <a:t>old</a:t>
            </a:r>
            <a:r>
              <a:rPr lang="zh-CN" altLang="en-US" sz="2400" smtClean="0">
                <a:latin typeface="+mj-lt"/>
                <a:ea typeface="+mj-ea"/>
              </a:rPr>
              <a:t>分区文件到</a:t>
            </a:r>
            <a:r>
              <a:rPr lang="en-US" altLang="zh-CN" sz="2400" smtClean="0">
                <a:latin typeface="+mj-lt"/>
                <a:ea typeface="+mj-ea"/>
              </a:rPr>
              <a:t>new</a:t>
            </a:r>
            <a:r>
              <a:rPr lang="zh-CN" altLang="en-US" sz="2400" smtClean="0">
                <a:latin typeface="+mj-lt"/>
                <a:ea typeface="+mj-ea"/>
              </a:rPr>
              <a:t>分区挂载目录下，在</a:t>
            </a:r>
            <a:r>
              <a:rPr lang="en-US" altLang="zh-CN" sz="2400" smtClean="0">
                <a:latin typeface="+mj-lt"/>
                <a:ea typeface="+mj-ea"/>
              </a:rPr>
              <a:t>old</a:t>
            </a:r>
            <a:r>
              <a:rPr lang="zh-CN" altLang="en-US" sz="2400" smtClean="0">
                <a:latin typeface="+mj-lt"/>
                <a:ea typeface="+mj-ea"/>
              </a:rPr>
              <a:t>分区中创建符号链接，链接到</a:t>
            </a:r>
            <a:r>
              <a:rPr lang="en-US" altLang="zh-CN" sz="2400" smtClean="0">
                <a:latin typeface="+mj-lt"/>
                <a:ea typeface="+mj-ea"/>
              </a:rPr>
              <a:t>new</a:t>
            </a:r>
            <a:r>
              <a:rPr lang="zh-CN" altLang="en-US" sz="2400" smtClean="0">
                <a:latin typeface="+mj-lt"/>
                <a:ea typeface="+mj-ea"/>
              </a:rPr>
              <a:t>分区挂载目录下。</a:t>
            </a:r>
            <a:r>
              <a:rPr lang="en-US" altLang="zh-CN" sz="2800">
                <a:latin typeface="+mj-lt"/>
                <a:ea typeface="+mj-ea"/>
              </a:rPr>
              <a:t/>
            </a:r>
            <a:br>
              <a:rPr lang="en-US" altLang="zh-CN" sz="2800">
                <a:latin typeface="+mj-lt"/>
                <a:ea typeface="+mj-ea"/>
              </a:rPr>
            </a:br>
            <a:r>
              <a:rPr lang="en-US" altLang="zh-CN" sz="2800" smtClean="0">
                <a:latin typeface="+mj-lt"/>
                <a:ea typeface="+mj-ea"/>
              </a:rPr>
              <a:t>mv /home/ubuntu /mnt/sda4/home/</a:t>
            </a:r>
            <a:br>
              <a:rPr lang="en-US" altLang="zh-CN" sz="2800" smtClean="0">
                <a:latin typeface="+mj-lt"/>
                <a:ea typeface="+mj-ea"/>
              </a:rPr>
            </a:br>
            <a:r>
              <a:rPr lang="en-US" altLang="zh-CN" sz="2800" smtClean="0">
                <a:latin typeface="+mj-lt"/>
                <a:ea typeface="+mj-ea"/>
              </a:rPr>
              <a:t>ln -s /mnt/sda4/home/ubuntu /home/ubuntu</a:t>
            </a:r>
            <a:endParaRPr lang="en-US" altLang="zh-CN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80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8672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48196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8387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4857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46291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48577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虚拟机克隆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4959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385</Words>
  <Application>Microsoft Office PowerPoint</Application>
  <PresentationFormat>全屏显示(4:3)</PresentationFormat>
  <Paragraphs>61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Ubuntu虚拟机克隆</vt:lpstr>
      <vt:lpstr>Ubuntu虚拟机克隆</vt:lpstr>
      <vt:lpstr>Ubuntu虚拟机克隆</vt:lpstr>
      <vt:lpstr>Ubuntu虚拟机克隆</vt:lpstr>
      <vt:lpstr>Ubuntu虚拟机克隆</vt:lpstr>
      <vt:lpstr>Ubuntu虚拟机克隆</vt:lpstr>
      <vt:lpstr>Ubuntu虚拟机克隆</vt:lpstr>
      <vt:lpstr>Ubuntu虚拟机克隆</vt:lpstr>
      <vt:lpstr>Ubuntu虚拟机克隆</vt:lpstr>
      <vt:lpstr>Ubuntu虚拟机克隆</vt:lpstr>
      <vt:lpstr>Ubuntu Mac地址生成</vt:lpstr>
      <vt:lpstr>Ubuntu网络连接形式</vt:lpstr>
      <vt:lpstr>Ubuntu网络连接形式</vt:lpstr>
      <vt:lpstr>Ubuntu静态IP设置</vt:lpstr>
      <vt:lpstr>Ubuntu静态IP设置</vt:lpstr>
      <vt:lpstr>Ubuntu静态IP设置</vt:lpstr>
      <vt:lpstr>VMware磁盘扩容</vt:lpstr>
      <vt:lpstr>VMware磁盘扩容</vt:lpstr>
      <vt:lpstr>VMware磁盘扩容</vt:lpstr>
      <vt:lpstr>VMware磁盘扩容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703</cp:revision>
  <dcterms:created xsi:type="dcterms:W3CDTF">2015-10-23T02:45:43Z</dcterms:created>
  <dcterms:modified xsi:type="dcterms:W3CDTF">2016-08-20T09:19:47Z</dcterms:modified>
</cp:coreProperties>
</file>