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30"/>
  </p:handoutMasterIdLst>
  <p:sldIdLst>
    <p:sldId id="261" r:id="rId3"/>
    <p:sldId id="274" r:id="rId4"/>
    <p:sldId id="276" r:id="rId5"/>
    <p:sldId id="277" r:id="rId6"/>
    <p:sldId id="278" r:id="rId7"/>
    <p:sldId id="284" r:id="rId8"/>
    <p:sldId id="279" r:id="rId9"/>
    <p:sldId id="280" r:id="rId10"/>
    <p:sldId id="281" r:id="rId11"/>
    <p:sldId id="288" r:id="rId12"/>
    <p:sldId id="282" r:id="rId13"/>
    <p:sldId id="283" r:id="rId14"/>
    <p:sldId id="289" r:id="rId15"/>
    <p:sldId id="290" r:id="rId17"/>
    <p:sldId id="297" r:id="rId18"/>
    <p:sldId id="291" r:id="rId19"/>
    <p:sldId id="292" r:id="rId20"/>
    <p:sldId id="293" r:id="rId21"/>
    <p:sldId id="294" r:id="rId22"/>
    <p:sldId id="295" r:id="rId23"/>
    <p:sldId id="298" r:id="rId24"/>
    <p:sldId id="299" r:id="rId25"/>
    <p:sldId id="296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2793" autoAdjust="0"/>
  </p:normalViewPr>
  <p:slideViewPr>
    <p:cSldViewPr>
      <p:cViewPr>
        <p:scale>
          <a:sx n="71" d="100"/>
          <a:sy n="71" d="100"/>
        </p:scale>
        <p:origin x="-152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60D8C-0E04-4F15-A4CD-3E761F0BA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7AB0D-E8E1-4DE7-B5C9-377605D8F7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smtClean="0"/>
              <a:t>TYPE=Ethernet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BOOTPROTO=none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DEFROUTE=yes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IPV4_FAILURE_FATAL=no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IPV6INIT=no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IPV6_AUTOCONF=no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IPV6_DEFROUTE=no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IPV6_PEERDNS=no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IPV6_PEERROUTES=no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IPV6_FAILURE_FATAL=no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NAME=eno16777736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UUID=33f3ce5f-8b5c-41af-90ed-863736e09c29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DEVICE=eno16777736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ONBOOT=yes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IPADDR=192.168.231.201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PREFIX=24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GATEWAY=192.168.231.2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DNS=192.168.231.2</a:t>
            </a:r>
            <a:endParaRPr lang="en-US" altLang="zh-CN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7AB0D-E8E1-4DE7-B5C9-377605D8F7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1pPr>
            <a:lvl2pPr marL="9144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zh-CN" smtClean="0"/>
              <a:t>CentOS</a:t>
            </a:r>
            <a:r>
              <a:rPr lang="zh-CN" altLang="en-US"/>
              <a:t>常</a:t>
            </a:r>
            <a:r>
              <a:rPr lang="zh-CN" altLang="en-US" smtClean="0"/>
              <a:t>用命令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/>
              <a:t># yum -y install [package] 	</a:t>
            </a:r>
            <a:r>
              <a:rPr lang="en-US" altLang="zh-CN" sz="2400" smtClean="0"/>
              <a:t>//</a:t>
            </a:r>
            <a:r>
              <a:rPr lang="zh-CN" altLang="en-US" sz="2400" smtClean="0"/>
              <a:t>下</a:t>
            </a:r>
            <a:r>
              <a:rPr lang="zh-CN" altLang="en-US" sz="2400"/>
              <a:t>载并安装一个</a:t>
            </a:r>
            <a:r>
              <a:rPr lang="en-US" altLang="zh-CN" sz="2400"/>
              <a:t>rpm</a:t>
            </a:r>
            <a:r>
              <a:rPr lang="zh-CN" altLang="en-US" sz="2400" smtClean="0"/>
              <a:t>包</a:t>
            </a:r>
            <a:endParaRPr lang="en-US" altLang="zh-CN" sz="2400" smtClean="0"/>
          </a:p>
          <a:p>
            <a:endParaRPr lang="zh-CN" altLang="en-US" sz="2400"/>
          </a:p>
          <a:p>
            <a:r>
              <a:rPr lang="en-US" altLang="zh-CN" sz="2400"/>
              <a:t># yum localinstall </a:t>
            </a:r>
            <a:r>
              <a:rPr lang="en-US" altLang="zh-CN" sz="2400" smtClean="0"/>
              <a:t>[a.rpm]	//</a:t>
            </a:r>
            <a:r>
              <a:rPr lang="zh-CN" altLang="en-US" sz="2400" smtClean="0"/>
              <a:t>安</a:t>
            </a:r>
            <a:r>
              <a:rPr lang="zh-CN" altLang="en-US" sz="2400"/>
              <a:t>装一个</a:t>
            </a:r>
            <a:r>
              <a:rPr lang="en-US" altLang="zh-CN" sz="2400"/>
              <a:t>rpm</a:t>
            </a:r>
            <a:r>
              <a:rPr lang="zh-CN" altLang="en-US" sz="2400"/>
              <a:t>包，使</a:t>
            </a:r>
            <a:r>
              <a:rPr lang="zh-CN" altLang="en-US" sz="2400" smtClean="0"/>
              <a:t>用</a:t>
            </a:r>
            <a:br>
              <a:rPr lang="en-US" altLang="zh-CN" sz="2400" smtClean="0"/>
            </a:br>
            <a:r>
              <a:rPr lang="en-US" altLang="zh-CN" sz="2400" smtClean="0"/>
              <a:t>					//</a:t>
            </a:r>
            <a:r>
              <a:rPr lang="zh-CN" altLang="en-US" sz="2400" smtClean="0"/>
              <a:t>你</a:t>
            </a:r>
            <a:r>
              <a:rPr lang="zh-CN" altLang="en-US" sz="2400"/>
              <a:t>自己的软件仓库</a:t>
            </a:r>
            <a:r>
              <a:rPr lang="zh-CN" altLang="en-US" sz="2400" smtClean="0"/>
              <a:t>解</a:t>
            </a:r>
            <a:r>
              <a:rPr lang="en-US" altLang="zh-CN" sz="2400" smtClean="0"/>
              <a:t>					//</a:t>
            </a:r>
            <a:r>
              <a:rPr lang="zh-CN" altLang="en-US" sz="2400" smtClean="0"/>
              <a:t>决所</a:t>
            </a:r>
            <a:r>
              <a:rPr lang="zh-CN" altLang="en-US" sz="2400"/>
              <a:t>有依赖关系</a:t>
            </a:r>
            <a:endParaRPr lang="zh-CN" altLang="en-US" sz="2400"/>
          </a:p>
          <a:p>
            <a:r>
              <a:rPr lang="en-US" altLang="zh-CN" sz="2400"/>
              <a:t># yum -y </a:t>
            </a:r>
            <a:r>
              <a:rPr lang="en-US" altLang="zh-CN" sz="2400" smtClean="0"/>
              <a:t>update		//</a:t>
            </a:r>
            <a:r>
              <a:rPr lang="zh-CN" altLang="en-US" sz="2400" smtClean="0"/>
              <a:t>更</a:t>
            </a:r>
            <a:r>
              <a:rPr lang="zh-CN" altLang="en-US" sz="2400"/>
              <a:t>新当前系统中安装的所</a:t>
            </a:r>
            <a:r>
              <a:rPr lang="zh-CN" altLang="en-US" sz="2400" smtClean="0"/>
              <a:t>有</a:t>
            </a:r>
            <a:br>
              <a:rPr lang="en-US" altLang="zh-CN" sz="2400" smtClean="0"/>
            </a:br>
            <a:r>
              <a:rPr lang="en-US" altLang="zh-CN" sz="2400" smtClean="0"/>
              <a:t>				//rpm</a:t>
            </a:r>
            <a:r>
              <a:rPr lang="zh-CN" altLang="en-US" sz="2400" smtClean="0"/>
              <a:t>包</a:t>
            </a:r>
            <a:endParaRPr lang="en-US" altLang="zh-CN" sz="2400" smtClean="0"/>
          </a:p>
          <a:p>
            <a:endParaRPr lang="zh-CN" altLang="en-US" sz="2400"/>
          </a:p>
          <a:p>
            <a:r>
              <a:rPr lang="en-US" altLang="zh-CN" sz="2400"/>
              <a:t># yum update [package</a:t>
            </a:r>
            <a:r>
              <a:rPr lang="en-US" altLang="zh-CN" sz="2400" smtClean="0"/>
              <a:t>]	//</a:t>
            </a:r>
            <a:r>
              <a:rPr lang="zh-CN" altLang="en-US" sz="2400" smtClean="0"/>
              <a:t>更新</a:t>
            </a:r>
            <a:r>
              <a:rPr lang="zh-CN" altLang="en-US" sz="2400"/>
              <a:t>一个</a:t>
            </a:r>
            <a:r>
              <a:rPr lang="en-US" altLang="zh-CN" sz="2400"/>
              <a:t>rpm</a:t>
            </a:r>
            <a:r>
              <a:rPr lang="zh-CN" altLang="en-US" sz="2400"/>
              <a:t>包</a:t>
            </a:r>
            <a:endParaRPr lang="zh-CN" altLang="en-US" sz="2400"/>
          </a:p>
          <a:p>
            <a:r>
              <a:rPr lang="en-US" altLang="zh-CN" sz="2400" b="1">
                <a:solidFill>
                  <a:srgbClr val="FF0000"/>
                </a:solidFill>
              </a:rPr>
              <a:t># yum remove [package</a:t>
            </a:r>
            <a:r>
              <a:rPr lang="en-US" altLang="zh-CN" sz="2400" b="1" smtClean="0">
                <a:solidFill>
                  <a:srgbClr val="FF0000"/>
                </a:solidFill>
              </a:rPr>
              <a:t>]	//</a:t>
            </a:r>
            <a:r>
              <a:rPr lang="zh-CN" altLang="en-US" sz="2400" b="1" smtClean="0">
                <a:solidFill>
                  <a:srgbClr val="FF0000"/>
                </a:solidFill>
              </a:rPr>
              <a:t>删</a:t>
            </a:r>
            <a:r>
              <a:rPr lang="zh-CN" altLang="en-US" sz="2400" b="1">
                <a:solidFill>
                  <a:srgbClr val="FF0000"/>
                </a:solidFill>
              </a:rPr>
              <a:t>除一个</a:t>
            </a:r>
            <a:r>
              <a:rPr lang="en-US" altLang="zh-CN" sz="2400" b="1">
                <a:solidFill>
                  <a:srgbClr val="FF0000"/>
                </a:solidFill>
              </a:rPr>
              <a:t>rpm</a:t>
            </a:r>
            <a:r>
              <a:rPr lang="zh-CN" altLang="en-US" sz="2400" b="1" smtClean="0">
                <a:solidFill>
                  <a:srgbClr val="FF0000"/>
                </a:solidFill>
              </a:rPr>
              <a:t>包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yum</a:t>
            </a:r>
            <a:r>
              <a:rPr lang="zh-CN" altLang="en-US" smtClean="0"/>
              <a:t>工具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smtClean="0"/>
              <a:t># </a:t>
            </a:r>
            <a:r>
              <a:rPr lang="en-US" altLang="zh-CN" sz="2000"/>
              <a:t>yum </a:t>
            </a:r>
            <a:r>
              <a:rPr lang="en-US" altLang="zh-CN" sz="2000" smtClean="0"/>
              <a:t>list			//</a:t>
            </a:r>
            <a:r>
              <a:rPr lang="zh-CN" altLang="en-US" sz="2000" smtClean="0"/>
              <a:t>列</a:t>
            </a:r>
            <a:r>
              <a:rPr lang="zh-CN" altLang="en-US" sz="2000"/>
              <a:t>出当前系统中安装的所</a:t>
            </a:r>
            <a:r>
              <a:rPr lang="zh-CN" altLang="en-US" sz="2000" smtClean="0"/>
              <a:t>有包</a:t>
            </a:r>
            <a:endParaRPr lang="zh-CN" altLang="en-US" sz="2000"/>
          </a:p>
          <a:p>
            <a:r>
              <a:rPr lang="en-US" altLang="zh-CN" sz="2000"/>
              <a:t># yum search [</a:t>
            </a:r>
            <a:r>
              <a:rPr lang="en-US" altLang="zh-CN" sz="2000" smtClean="0"/>
              <a:t>pkg]		//</a:t>
            </a:r>
            <a:r>
              <a:rPr lang="zh-CN" altLang="en-US" sz="2000" smtClean="0"/>
              <a:t>在</a:t>
            </a:r>
            <a:r>
              <a:rPr lang="en-US" altLang="zh-CN" sz="2000"/>
              <a:t>rpm</a:t>
            </a:r>
            <a:r>
              <a:rPr lang="zh-CN" altLang="en-US" sz="2000"/>
              <a:t>仓库中搜寻软件包</a:t>
            </a:r>
            <a:endParaRPr lang="zh-CN" altLang="en-US" sz="2000"/>
          </a:p>
          <a:p>
            <a:r>
              <a:rPr lang="en-US" altLang="zh-CN" sz="2000"/>
              <a:t># yum clean </a:t>
            </a:r>
            <a:r>
              <a:rPr lang="en-US" altLang="zh-CN" sz="2000" smtClean="0"/>
              <a:t>[pkg]		//</a:t>
            </a:r>
            <a:r>
              <a:rPr lang="zh-CN" altLang="en-US" sz="2000" smtClean="0"/>
              <a:t>清</a:t>
            </a:r>
            <a:r>
              <a:rPr lang="zh-CN" altLang="en-US" sz="2000"/>
              <a:t>除缓存目</a:t>
            </a:r>
            <a:r>
              <a:rPr lang="zh-CN" altLang="en-US" sz="2000" smtClean="0"/>
              <a:t>录</a:t>
            </a:r>
            <a:r>
              <a:rPr lang="en-US" altLang="zh-CN" sz="2000" smtClean="0"/>
              <a:t>(/var/cache</a:t>
            </a:r>
            <a:br>
              <a:rPr lang="en-US" altLang="zh-CN" sz="2000" smtClean="0"/>
            </a:br>
            <a:r>
              <a:rPr lang="en-US" altLang="zh-CN" sz="2000" smtClean="0"/>
              <a:t>				///yum</a:t>
            </a:r>
            <a:r>
              <a:rPr lang="en-US" altLang="zh-CN" sz="2000"/>
              <a:t>)</a:t>
            </a:r>
            <a:r>
              <a:rPr lang="zh-CN" altLang="en-US" sz="2000" smtClean="0"/>
              <a:t>下</a:t>
            </a:r>
            <a:r>
              <a:rPr lang="zh-CN" altLang="en-US" sz="2000"/>
              <a:t>的软件</a:t>
            </a:r>
            <a:r>
              <a:rPr lang="zh-CN" altLang="en-US" sz="2000" smtClean="0"/>
              <a:t>包</a:t>
            </a:r>
            <a:br>
              <a:rPr lang="en-US" altLang="zh-CN" sz="2000" smtClean="0"/>
            </a:br>
            <a:endParaRPr lang="zh-CN" altLang="en-US" sz="2000"/>
          </a:p>
          <a:p>
            <a:r>
              <a:rPr lang="en-US" altLang="zh-CN" sz="2000"/>
              <a:t># yum clean headers </a:t>
            </a:r>
            <a:r>
              <a:rPr lang="en-US" altLang="zh-CN" sz="2000" smtClean="0"/>
              <a:t>	//</a:t>
            </a:r>
            <a:r>
              <a:rPr lang="zh-CN" altLang="en-US" sz="2000" smtClean="0"/>
              <a:t>删</a:t>
            </a:r>
            <a:r>
              <a:rPr lang="zh-CN" altLang="en-US" sz="2000"/>
              <a:t>除所有头文件</a:t>
            </a:r>
            <a:endParaRPr lang="zh-CN" altLang="en-US" sz="2000"/>
          </a:p>
          <a:p>
            <a:r>
              <a:rPr lang="en-US" altLang="zh-CN" sz="2000"/>
              <a:t># yum clean </a:t>
            </a:r>
            <a:r>
              <a:rPr lang="en-US" altLang="zh-CN" sz="2000" smtClean="0"/>
              <a:t>all		//</a:t>
            </a:r>
            <a:r>
              <a:rPr lang="zh-CN" altLang="en-US" sz="2000" smtClean="0"/>
              <a:t>删</a:t>
            </a:r>
            <a:r>
              <a:rPr lang="zh-CN" altLang="en-US" sz="2000"/>
              <a:t>除所有缓存的包和头文件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yum</a:t>
            </a:r>
            <a:r>
              <a:rPr lang="zh-CN" altLang="en-US" smtClean="0"/>
              <a:t>工具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/>
              <a:t># ifconfig </a:t>
            </a:r>
            <a:r>
              <a:rPr lang="en-US" altLang="zh-CN" sz="2000" smtClean="0"/>
              <a:t>eth0			//</a:t>
            </a:r>
            <a:r>
              <a:rPr lang="zh-CN" altLang="en-US" sz="2000" smtClean="0"/>
              <a:t>显</a:t>
            </a:r>
            <a:r>
              <a:rPr lang="zh-CN" altLang="en-US" sz="2000"/>
              <a:t>示一个以太网卡的配置</a:t>
            </a:r>
            <a:endParaRPr lang="zh-CN" altLang="en-US" sz="2000"/>
          </a:p>
          <a:p>
            <a:r>
              <a:rPr lang="en-US" altLang="zh-CN" sz="2000"/>
              <a:t># ifconfig eth0 192.168.1.1 </a:t>
            </a:r>
            <a:br>
              <a:rPr lang="en-US" altLang="zh-CN" sz="2000" smtClean="0"/>
            </a:br>
            <a:r>
              <a:rPr lang="en-US" altLang="zh-CN" sz="2000" smtClean="0"/>
              <a:t>		      netmask</a:t>
            </a:r>
            <a:br>
              <a:rPr lang="en-US" altLang="zh-CN" sz="2000" smtClean="0"/>
            </a:br>
            <a:r>
              <a:rPr lang="en-US" altLang="zh-CN" sz="2000" smtClean="0"/>
              <a:t>		      255.255.255.0	//</a:t>
            </a:r>
            <a:r>
              <a:rPr lang="zh-CN" altLang="en-US" sz="2000" smtClean="0"/>
              <a:t>配</a:t>
            </a:r>
            <a:r>
              <a:rPr lang="zh-CN" altLang="en-US" sz="2000"/>
              <a:t>置网卡的</a:t>
            </a:r>
            <a:r>
              <a:rPr lang="en-US" altLang="zh-CN" sz="2000"/>
              <a:t>IP</a:t>
            </a:r>
            <a:r>
              <a:rPr lang="zh-CN" altLang="en-US" sz="2000"/>
              <a:t>地址</a:t>
            </a:r>
            <a:endParaRPr lang="zh-CN" altLang="en-US" sz="2000"/>
          </a:p>
          <a:p>
            <a:r>
              <a:rPr lang="en-US" altLang="zh-CN" sz="2000"/>
              <a:t># ifdown </a:t>
            </a:r>
            <a:r>
              <a:rPr lang="en-US" altLang="zh-CN" sz="2000" smtClean="0"/>
              <a:t>eth0			//</a:t>
            </a:r>
            <a:r>
              <a:rPr lang="zh-CN" altLang="en-US" sz="2000" smtClean="0"/>
              <a:t>禁</a:t>
            </a:r>
            <a:r>
              <a:rPr lang="zh-CN" altLang="en-US" sz="2000"/>
              <a:t>用 </a:t>
            </a:r>
            <a:r>
              <a:rPr lang="en-US" altLang="zh-CN" sz="2000"/>
              <a:t>'eth0' </a:t>
            </a:r>
            <a:r>
              <a:rPr lang="zh-CN" altLang="en-US" sz="2000"/>
              <a:t>网络设备</a:t>
            </a:r>
            <a:endParaRPr lang="zh-CN" altLang="en-US" sz="2000"/>
          </a:p>
          <a:p>
            <a:r>
              <a:rPr lang="en-US" altLang="zh-CN" sz="2000"/>
              <a:t># ifup </a:t>
            </a:r>
            <a:r>
              <a:rPr lang="en-US" altLang="zh-CN" sz="2000" smtClean="0"/>
              <a:t>eth0				//</a:t>
            </a:r>
            <a:r>
              <a:rPr lang="zh-CN" altLang="en-US" sz="2000" smtClean="0"/>
              <a:t>启</a:t>
            </a:r>
            <a:r>
              <a:rPr lang="zh-CN" altLang="en-US" sz="2000"/>
              <a:t>用 </a:t>
            </a:r>
            <a:r>
              <a:rPr lang="en-US" altLang="zh-CN" sz="2000"/>
              <a:t>'eth0' </a:t>
            </a:r>
            <a:r>
              <a:rPr lang="zh-CN" altLang="en-US" sz="2000"/>
              <a:t>网络设备</a:t>
            </a:r>
            <a:endParaRPr lang="zh-CN" altLang="en-US" sz="2000"/>
          </a:p>
          <a:p>
            <a:r>
              <a:rPr lang="en-US" altLang="zh-CN" sz="2000"/>
              <a:t># iwconfig </a:t>
            </a:r>
            <a:r>
              <a:rPr lang="en-US" altLang="zh-CN" sz="2000" smtClean="0"/>
              <a:t>eth1			//</a:t>
            </a:r>
            <a:r>
              <a:rPr lang="zh-CN" altLang="en-US" sz="2000" smtClean="0"/>
              <a:t>显</a:t>
            </a:r>
            <a:r>
              <a:rPr lang="zh-CN" altLang="en-US" sz="2000"/>
              <a:t>示一个无线网卡的配置</a:t>
            </a:r>
            <a:endParaRPr lang="zh-CN" altLang="en-US" sz="2000"/>
          </a:p>
          <a:p>
            <a:r>
              <a:rPr lang="en-US" altLang="zh-CN" sz="2000"/>
              <a:t># iwlist </a:t>
            </a:r>
            <a:r>
              <a:rPr lang="en-US" altLang="zh-CN" sz="2000" smtClean="0"/>
              <a:t>scan			//</a:t>
            </a:r>
            <a:r>
              <a:rPr lang="zh-CN" altLang="en-US" sz="2000" smtClean="0"/>
              <a:t>显</a:t>
            </a:r>
            <a:r>
              <a:rPr lang="zh-CN" altLang="en-US" sz="2000"/>
              <a:t>示无线网络</a:t>
            </a:r>
            <a:endParaRPr lang="zh-CN" altLang="en-US" sz="2000"/>
          </a:p>
          <a:p>
            <a:r>
              <a:rPr lang="en-US" altLang="zh-CN" sz="2000"/>
              <a:t># ip addr </a:t>
            </a:r>
            <a:r>
              <a:rPr lang="en-US" altLang="zh-CN" sz="2000" smtClean="0"/>
              <a:t>show			//</a:t>
            </a:r>
            <a:r>
              <a:rPr lang="zh-CN" altLang="en-US" sz="2000" smtClean="0"/>
              <a:t>显</a:t>
            </a:r>
            <a:r>
              <a:rPr lang="zh-CN" altLang="en-US" sz="2000"/>
              <a:t>示网卡的</a:t>
            </a:r>
            <a:r>
              <a:rPr lang="en-US" altLang="zh-CN" sz="2000"/>
              <a:t>IP</a:t>
            </a:r>
            <a:r>
              <a:rPr lang="zh-CN" altLang="en-US" sz="2000"/>
              <a:t>地址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/>
              <a:t>sudo nano /etc/syscontrol</a:t>
            </a:r>
            <a:br>
              <a:rPr lang="en-US" altLang="zh-CN" sz="2000"/>
            </a:br>
            <a:r>
              <a:rPr lang="en-US" altLang="zh-CN" sz="2000" smtClean="0"/>
              <a:t>[/etc/sysconfig/network-scripts/ifcfg-etho16777736]</a:t>
            </a:r>
            <a:br>
              <a:rPr lang="en-US" altLang="zh-CN" sz="1400"/>
            </a:br>
            <a:r>
              <a:rPr lang="en-US" altLang="zh-CN" sz="1600"/>
              <a:t>TYPE=Ethernet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BOOTPROTO=none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DEFROUTE=yes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 smtClean="0"/>
              <a:t>NAME=eno16777736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UUID=33f3ce5f-8b5c-41af-90ed-863736e09c29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DEVICE=eno16777736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ONBOOT=yes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IPADDR=192.168.231.201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PREFIX=24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GATEWAY=192.168.231.2</a:t>
            </a: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 smtClean="0"/>
              <a:t>DNS=192.168.231.2</a:t>
            </a:r>
            <a:br>
              <a:rPr lang="en-US" altLang="zh-CN" sz="1600" smtClean="0"/>
            </a:br>
            <a:r>
              <a:rPr lang="zh-CN" altLang="en-US" sz="1600" b="1" smtClean="0">
                <a:solidFill>
                  <a:srgbClr val="FF0000"/>
                </a:solidFill>
              </a:rPr>
              <a:t>详见注释</a:t>
            </a:r>
            <a:r>
              <a:rPr lang="en-US" altLang="zh-CN" sz="1600" b="1" smtClean="0">
                <a:solidFill>
                  <a:srgbClr val="FF0000"/>
                </a:solidFill>
              </a:rPr>
              <a:t>.</a:t>
            </a:r>
            <a:endParaRPr lang="en-US" altLang="zh-CN" sz="16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</a:t>
            </a:r>
            <a:r>
              <a:rPr lang="zh-CN" altLang="en-US" smtClean="0"/>
              <a:t>络配置文件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配置</a:t>
            </a:r>
            <a:r>
              <a:rPr lang="en-US" altLang="zh-CN" sz="2800" smtClean="0"/>
              <a:t>/etc/resolv</a:t>
            </a:r>
            <a:r>
              <a:rPr lang="zh-CN" altLang="en-US" sz="2800" smtClean="0"/>
              <a:t>文件</a:t>
            </a:r>
            <a:r>
              <a:rPr lang="en-US" altLang="zh-CN" sz="2800" smtClean="0"/>
              <a:t>,</a:t>
            </a:r>
            <a:r>
              <a:rPr lang="zh-CN" altLang="en-US" sz="2800" smtClean="0"/>
              <a:t>添加</a:t>
            </a:r>
            <a:r>
              <a:rPr lang="en-US" altLang="zh-CN" sz="2800" smtClean="0"/>
              <a:t>nameserver</a:t>
            </a:r>
            <a:r>
              <a:rPr lang="zh-CN" altLang="en-US" sz="2800" smtClean="0"/>
              <a:t>为网关地址。</a:t>
            </a:r>
            <a:br>
              <a:rPr lang="en-US" altLang="zh-CN" sz="2800" smtClean="0"/>
            </a:br>
            <a:r>
              <a:rPr lang="en-US" altLang="zh-CN" sz="2800" smtClean="0"/>
              <a:t>[</a:t>
            </a:r>
            <a:r>
              <a:rPr lang="en-US" altLang="zh-CN" sz="2800">
                <a:solidFill>
                  <a:srgbClr val="FF0000"/>
                </a:solidFill>
              </a:rPr>
              <a:t>/etc/resolv</a:t>
            </a:r>
            <a:r>
              <a:rPr lang="en-US" altLang="zh-CN" sz="2800" smtClean="0"/>
              <a:t>]</a:t>
            </a:r>
            <a:br>
              <a:rPr lang="en-US" altLang="zh-CN" sz="2800"/>
            </a:br>
            <a:r>
              <a:rPr lang="en-US" altLang="zh-CN" sz="2800" smtClean="0"/>
              <a:t>nameserver 192.168.231.2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 smtClean="0"/>
          </a:p>
          <a:p>
            <a:r>
              <a:rPr lang="zh-CN" altLang="en-US" sz="2800"/>
              <a:t>重</a:t>
            </a:r>
            <a:r>
              <a:rPr lang="zh-CN" altLang="en-US" sz="2800" smtClean="0"/>
              <a:t>启网络服务</a:t>
            </a:r>
            <a:br>
              <a:rPr lang="en-US" altLang="zh-CN" sz="2800"/>
            </a:br>
            <a:r>
              <a:rPr lang="en-US" altLang="zh-CN" sz="2800" smtClean="0"/>
              <a:t>#&gt;sudo service network restart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网</a:t>
            </a:r>
            <a:r>
              <a:rPr lang="zh-CN" altLang="en-US" smtClean="0">
                <a:solidFill>
                  <a:srgbClr val="FF0000"/>
                </a:solidFill>
              </a:rPr>
              <a:t>络内网通，外网不通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查看是否开启</a:t>
            </a:r>
            <a:r>
              <a:rPr lang="en-US" altLang="zh-CN" sz="2800" smtClean="0"/>
              <a:t>ipv6</a:t>
            </a:r>
            <a:br>
              <a:rPr lang="en-US" altLang="zh-CN" sz="2800" smtClean="0"/>
            </a:br>
            <a:r>
              <a:rPr lang="en-US" altLang="zh-CN" sz="2800" smtClean="0"/>
              <a:t>$&gt;ifconfig //ipv6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IPV6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CentOS</a:t>
            </a:r>
            <a:r>
              <a:rPr lang="zh-CN" altLang="en-US" sz="2800" smtClean="0"/>
              <a:t>出现</a:t>
            </a:r>
            <a:r>
              <a:rPr lang="en-US" altLang="zh-CN" sz="2800" smtClean="0"/>
              <a:t>no route to host</a:t>
            </a:r>
            <a:r>
              <a:rPr lang="zh-CN" altLang="en-US" sz="2800" smtClean="0"/>
              <a:t>错误。</a:t>
            </a:r>
            <a:br>
              <a:rPr lang="en-US" altLang="zh-CN" sz="2800" smtClean="0"/>
            </a:br>
            <a:r>
              <a:rPr lang="zh-CN" altLang="en-US" sz="2800" smtClean="0"/>
              <a:t>清理</a:t>
            </a:r>
            <a:r>
              <a:rPr lang="en-US" altLang="zh-CN" sz="2800" smtClean="0"/>
              <a:t>iptables</a:t>
            </a:r>
            <a:br>
              <a:rPr lang="en-US" altLang="zh-CN" sz="2800" smtClean="0"/>
            </a:br>
            <a:r>
              <a:rPr lang="en-US" altLang="zh-CN" sz="2800" smtClean="0"/>
              <a:t># sudo iptables -F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NC</a:t>
            </a:r>
            <a:r>
              <a:rPr lang="zh-CN" altLang="en-US" smtClean="0"/>
              <a:t>命令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70368"/>
            <a:ext cx="8460432" cy="15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/etc/profile</a:t>
            </a:r>
            <a:br>
              <a:rPr lang="en-US" altLang="zh-CN" sz="2800" smtClean="0"/>
            </a:br>
            <a:r>
              <a:rPr lang="zh-CN" altLang="en-US" sz="2800" smtClean="0"/>
              <a:t>不推荐该文件，系统更新是会覆盖该文件。变量会丢失。</a:t>
            </a:r>
            <a:endParaRPr lang="en-US" altLang="zh-CN" sz="2800" smtClean="0"/>
          </a:p>
          <a:p>
            <a:r>
              <a:rPr lang="en-US" altLang="zh-CN" sz="2800" smtClean="0"/>
              <a:t>/etc/profile.d/env.sh</a:t>
            </a:r>
            <a:br>
              <a:rPr lang="en-US" altLang="zh-CN" sz="2800" smtClean="0"/>
            </a:br>
            <a:r>
              <a:rPr lang="en-US" altLang="zh-CN" sz="2800" smtClean="0"/>
              <a:t>[/etc/profile.d/env.sh]</a:t>
            </a:r>
            <a:r>
              <a:rPr lang="zh-CN" altLang="en-US" sz="2800" smtClean="0"/>
              <a:t>添加如下内容</a:t>
            </a:r>
            <a:r>
              <a:rPr lang="en-US" altLang="zh-CN" sz="2800" smtClean="0"/>
              <a:t>:</a:t>
            </a:r>
            <a:br>
              <a:rPr lang="en-US" altLang="zh-CN" sz="2800" smtClean="0"/>
            </a:br>
            <a:r>
              <a:rPr lang="en-US" altLang="zh-CN" sz="2800" smtClean="0"/>
              <a:t>pathmunge /soft/jdk/bin</a:t>
            </a:r>
            <a:endParaRPr lang="en-US" altLang="zh-CN" sz="2800" smtClean="0"/>
          </a:p>
          <a:p>
            <a:r>
              <a:rPr lang="zh-CN" altLang="en-US" sz="2800" smtClean="0"/>
              <a:t>变量生效</a:t>
            </a:r>
            <a:br>
              <a:rPr lang="en-US" altLang="zh-CN" sz="2800" smtClean="0"/>
            </a:br>
            <a:r>
              <a:rPr lang="en-US" altLang="zh-CN" sz="2800" smtClean="0"/>
              <a:t>source /etc/profile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环</a:t>
            </a:r>
            <a:r>
              <a:rPr lang="zh-CN" altLang="en-US" smtClean="0"/>
              <a:t>境变量</a:t>
            </a:r>
            <a:r>
              <a:rPr lang="en-US" altLang="zh-CN" smtClean="0"/>
              <a:t>PATH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/etc/profile.d/env.sh</a:t>
            </a:r>
            <a:br>
              <a:rPr lang="en-US" altLang="zh-CN" sz="2800" smtClean="0"/>
            </a:br>
            <a:r>
              <a:rPr lang="en-US" altLang="zh-CN" sz="2800" smtClean="0"/>
              <a:t>[/etc/profile.d/env.sh]</a:t>
            </a:r>
            <a:r>
              <a:rPr lang="zh-CN" altLang="en-US" sz="2800" smtClean="0"/>
              <a:t>添加如下内容</a:t>
            </a:r>
            <a:r>
              <a:rPr lang="en-US" altLang="zh-CN" sz="2800" smtClean="0"/>
              <a:t>:</a:t>
            </a:r>
            <a:br>
              <a:rPr lang="en-US" altLang="zh-CN" sz="2800" smtClean="0"/>
            </a:br>
            <a:r>
              <a:rPr lang="en-US" altLang="zh-CN" sz="2800" smtClean="0"/>
              <a:t>export JAVA_HOME=/soft/jdk</a:t>
            </a:r>
            <a:br>
              <a:rPr lang="en-US" altLang="zh-CN" sz="2800" smtClean="0"/>
            </a:br>
            <a:r>
              <a:rPr lang="en-US" altLang="zh-CN" sz="2800" smtClean="0"/>
              <a:t>pathmunge /soft/jdk/bin:$JAVA_HOME/bin</a:t>
            </a:r>
            <a:endParaRPr lang="en-US" altLang="zh-CN" sz="2800" smtClean="0"/>
          </a:p>
          <a:p>
            <a:r>
              <a:rPr lang="zh-CN" altLang="en-US" sz="2800" smtClean="0"/>
              <a:t>变量生效</a:t>
            </a:r>
            <a:br>
              <a:rPr lang="en-US" altLang="zh-CN" sz="2800" smtClean="0"/>
            </a:br>
            <a:r>
              <a:rPr lang="en-US" altLang="zh-CN" sz="2800" smtClean="0"/>
              <a:t>source /etc/profile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JAVA_HOME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/>
              <a:t> </a:t>
            </a:r>
            <a:r>
              <a:rPr lang="zh-CN" altLang="en-US" sz="2800" smtClean="0"/>
              <a:t>定制防火墙</a:t>
            </a:r>
            <a:br>
              <a:rPr lang="en-US" altLang="zh-CN" sz="2800" smtClean="0"/>
            </a:br>
            <a:r>
              <a:rPr lang="en-US" altLang="zh-CN" sz="2800" smtClean="0"/>
              <a:t>systemctl </a:t>
            </a:r>
            <a:r>
              <a:rPr lang="en-US" altLang="zh-CN" sz="2800"/>
              <a:t>stop firewalld.service </a:t>
            </a:r>
            <a:endParaRPr lang="en-US" altLang="zh-CN" sz="2800" smtClean="0"/>
          </a:p>
          <a:p>
            <a:r>
              <a:rPr lang="zh-CN" altLang="en-US" sz="2800"/>
              <a:t>禁</a:t>
            </a:r>
            <a:r>
              <a:rPr lang="zh-CN" altLang="en-US" sz="2800" smtClean="0"/>
              <a:t>用防火墙</a:t>
            </a:r>
            <a:br>
              <a:rPr lang="en-US" altLang="zh-CN" sz="2800"/>
            </a:br>
            <a:r>
              <a:rPr lang="en-US" altLang="zh-CN" sz="2800" smtClean="0"/>
              <a:t>systemctl </a:t>
            </a:r>
            <a:r>
              <a:rPr lang="en-US" altLang="zh-CN" sz="2800"/>
              <a:t>disable </a:t>
            </a:r>
            <a:r>
              <a:rPr lang="en-US" altLang="zh-CN" sz="2800" smtClean="0"/>
              <a:t>firewalld.service</a:t>
            </a:r>
            <a:endParaRPr lang="en-US" altLang="zh-CN" sz="2800" smtClean="0"/>
          </a:p>
          <a:p>
            <a:endParaRPr lang="en-US" altLang="zh-CN" sz="2800"/>
          </a:p>
          <a:p>
            <a:r>
              <a:rPr lang="zh-CN" altLang="en-US" sz="2800" smtClean="0">
                <a:solidFill>
                  <a:srgbClr val="FF0000"/>
                </a:solidFill>
              </a:rPr>
              <a:t>之前的版本</a:t>
            </a:r>
            <a:br>
              <a:rPr lang="en-US" altLang="zh-CN" sz="2800" smtClean="0"/>
            </a:br>
            <a:r>
              <a:rPr lang="en-US" altLang="zh-CN" sz="2800" smtClean="0"/>
              <a:t>service iptables stop	</a:t>
            </a:r>
            <a:r>
              <a:rPr lang="en-US" altLang="zh-CN" sz="2800" smtClean="0">
                <a:solidFill>
                  <a:srgbClr val="FF0000"/>
                </a:solidFill>
              </a:rPr>
              <a:t>//centos 7 not work</a:t>
            </a:r>
            <a:r>
              <a:rPr lang="en-US" altLang="zh-CN" sz="2800">
                <a:solidFill>
                  <a:srgbClr val="FF0000"/>
                </a:solidFill>
              </a:rPr>
              <a:t> </a:t>
            </a:r>
            <a:endParaRPr lang="en-US" altLang="zh-CN" sz="28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关闭防火墙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/>
              <a:t># cd /</a:t>
            </a:r>
            <a:r>
              <a:rPr lang="en-US" altLang="zh-CN" sz="2000" smtClean="0"/>
              <a:t>home		//</a:t>
            </a:r>
            <a:r>
              <a:rPr lang="zh-CN" altLang="en-US" sz="2000" smtClean="0"/>
              <a:t>进</a:t>
            </a:r>
            <a:r>
              <a:rPr lang="zh-CN" altLang="en-US" sz="2000"/>
              <a:t>入 </a:t>
            </a:r>
            <a:r>
              <a:rPr lang="en-US" altLang="zh-CN" sz="2000"/>
              <a:t>'/home' </a:t>
            </a:r>
            <a:r>
              <a:rPr lang="zh-CN" altLang="en-US" sz="2000"/>
              <a:t>目录</a:t>
            </a:r>
            <a:endParaRPr lang="zh-CN" altLang="en-US" sz="2000"/>
          </a:p>
          <a:p>
            <a:r>
              <a:rPr lang="en-US" altLang="zh-CN" sz="2000" smtClean="0"/>
              <a:t># </a:t>
            </a:r>
            <a:r>
              <a:rPr lang="en-US" altLang="zh-CN" sz="2000"/>
              <a:t>cd </a:t>
            </a:r>
            <a:r>
              <a:rPr lang="en-US" altLang="zh-CN" sz="2000" smtClean="0"/>
              <a:t>-		//</a:t>
            </a:r>
            <a:r>
              <a:rPr lang="zh-CN" altLang="en-US" sz="2000" smtClean="0"/>
              <a:t>返</a:t>
            </a:r>
            <a:r>
              <a:rPr lang="zh-CN" altLang="en-US" sz="2000"/>
              <a:t>回上次所在目录</a:t>
            </a:r>
            <a:endParaRPr lang="zh-CN" altLang="en-US" sz="2000"/>
          </a:p>
          <a:p>
            <a:r>
              <a:rPr lang="en-US" altLang="zh-CN" sz="2000"/>
              <a:t># cp file1 </a:t>
            </a:r>
            <a:r>
              <a:rPr lang="en-US" altLang="zh-CN" sz="2000" smtClean="0"/>
              <a:t>file2	//</a:t>
            </a:r>
            <a:r>
              <a:rPr lang="zh-CN" altLang="en-US" sz="2000" smtClean="0"/>
              <a:t>将</a:t>
            </a:r>
            <a:r>
              <a:rPr lang="en-US" altLang="zh-CN" sz="2000"/>
              <a:t>file1</a:t>
            </a:r>
            <a:r>
              <a:rPr lang="zh-CN" altLang="en-US" sz="2000"/>
              <a:t>复制为</a:t>
            </a:r>
            <a:r>
              <a:rPr lang="en-US" altLang="zh-CN" sz="2000"/>
              <a:t>file2</a:t>
            </a:r>
            <a:endParaRPr lang="en-US" altLang="zh-CN" sz="2000"/>
          </a:p>
          <a:p>
            <a:r>
              <a:rPr lang="en-US" altLang="zh-CN" sz="2000"/>
              <a:t># cp -a dir1 </a:t>
            </a:r>
            <a:r>
              <a:rPr lang="en-US" altLang="zh-CN" sz="2000" smtClean="0"/>
              <a:t>dir2	//</a:t>
            </a:r>
            <a:r>
              <a:rPr lang="zh-CN" altLang="en-US" sz="2000" smtClean="0"/>
              <a:t>复</a:t>
            </a:r>
            <a:r>
              <a:rPr lang="zh-CN" altLang="en-US" sz="2000"/>
              <a:t>制一个目录</a:t>
            </a:r>
            <a:endParaRPr lang="zh-CN" altLang="en-US" sz="2000"/>
          </a:p>
          <a:p>
            <a:r>
              <a:rPr lang="en-US" altLang="zh-CN" sz="2000" smtClean="0"/>
              <a:t># ls			//</a:t>
            </a:r>
            <a:r>
              <a:rPr lang="zh-CN" altLang="en-US" sz="2000" smtClean="0"/>
              <a:t>查</a:t>
            </a:r>
            <a:r>
              <a:rPr lang="zh-CN" altLang="en-US" sz="2000"/>
              <a:t>看目录中的文件</a:t>
            </a:r>
            <a:endParaRPr lang="zh-CN" altLang="en-US" sz="2000"/>
          </a:p>
          <a:p>
            <a:r>
              <a:rPr lang="en-US" altLang="zh-CN" sz="2000"/>
              <a:t># ls -</a:t>
            </a:r>
            <a:r>
              <a:rPr lang="en-US" altLang="zh-CN" sz="2000" smtClean="0"/>
              <a:t>a		//</a:t>
            </a:r>
            <a:r>
              <a:rPr lang="zh-CN" altLang="en-US" sz="2000" smtClean="0"/>
              <a:t>显</a:t>
            </a:r>
            <a:r>
              <a:rPr lang="zh-CN" altLang="en-US" sz="2000"/>
              <a:t>示隐藏文件</a:t>
            </a:r>
            <a:endParaRPr lang="zh-CN" altLang="en-US" sz="2000"/>
          </a:p>
          <a:p>
            <a:r>
              <a:rPr lang="en-US" altLang="zh-CN" sz="2000"/>
              <a:t># ls -</a:t>
            </a:r>
            <a:r>
              <a:rPr lang="en-US" altLang="zh-CN" sz="2000" smtClean="0"/>
              <a:t>l		//</a:t>
            </a:r>
            <a:r>
              <a:rPr lang="zh-CN" altLang="en-US" sz="2000" smtClean="0"/>
              <a:t>显</a:t>
            </a:r>
            <a:r>
              <a:rPr lang="zh-CN" altLang="en-US" sz="2000"/>
              <a:t>示详细信息</a:t>
            </a:r>
            <a:endParaRPr lang="zh-CN" altLang="en-US" sz="2000"/>
          </a:p>
          <a:p>
            <a:r>
              <a:rPr lang="en-US" altLang="zh-CN" sz="2000"/>
              <a:t># ls -</a:t>
            </a:r>
            <a:r>
              <a:rPr lang="en-US" altLang="zh-CN" sz="2000" smtClean="0"/>
              <a:t>lrt		//</a:t>
            </a:r>
            <a:r>
              <a:rPr lang="zh-CN" altLang="en-US" sz="2000" smtClean="0"/>
              <a:t>按</a:t>
            </a:r>
            <a:r>
              <a:rPr lang="zh-CN" altLang="en-US" sz="2000"/>
              <a:t>时间显示文</a:t>
            </a:r>
            <a:r>
              <a:rPr lang="zh-CN" altLang="en-US" sz="2000" smtClean="0"/>
              <a:t>件</a:t>
            </a:r>
            <a:r>
              <a:rPr lang="en-US" altLang="zh-CN" sz="2000" smtClean="0"/>
              <a:t>(l</a:t>
            </a:r>
            <a:r>
              <a:rPr lang="zh-CN" altLang="en-US" sz="2000"/>
              <a:t>表示详细列表，</a:t>
            </a:r>
            <a:r>
              <a:rPr lang="en-US" altLang="zh-CN" sz="2000"/>
              <a:t>r</a:t>
            </a:r>
            <a:r>
              <a:rPr lang="zh-CN" altLang="en-US" sz="2000"/>
              <a:t>表示反</a:t>
            </a:r>
            <a:r>
              <a:rPr lang="zh-CN" altLang="en-US" sz="2000" smtClean="0"/>
              <a:t>向</a:t>
            </a:r>
            <a:br>
              <a:rPr lang="en-US" altLang="zh-CN" sz="2000" smtClean="0"/>
            </a:br>
            <a:r>
              <a:rPr lang="en-US" altLang="zh-CN" sz="2000" smtClean="0"/>
              <a:t>			//</a:t>
            </a:r>
            <a:r>
              <a:rPr lang="zh-CN" altLang="en-US" sz="2000" smtClean="0"/>
              <a:t>排</a:t>
            </a:r>
            <a:r>
              <a:rPr lang="zh-CN" altLang="en-US" sz="2000"/>
              <a:t>序</a:t>
            </a:r>
            <a:r>
              <a:rPr lang="zh-CN" altLang="en-US" sz="2000" smtClean="0"/>
              <a:t>，</a:t>
            </a:r>
            <a:r>
              <a:rPr lang="en-US" altLang="zh-CN" sz="2000" smtClean="0"/>
              <a:t>t</a:t>
            </a:r>
            <a:r>
              <a:rPr lang="zh-CN" altLang="en-US" sz="2000"/>
              <a:t>表示按时间排</a:t>
            </a:r>
            <a:r>
              <a:rPr lang="zh-CN" altLang="en-US" sz="2000" smtClean="0"/>
              <a:t>序</a:t>
            </a:r>
            <a:r>
              <a:rPr lang="en-US" altLang="zh-CN" sz="2000" smtClean="0"/>
              <a:t>)</a:t>
            </a:r>
            <a:endParaRPr lang="zh-CN" altLang="en-US" sz="2000"/>
          </a:p>
          <a:p>
            <a:r>
              <a:rPr lang="en-US" altLang="zh-CN" sz="2000"/>
              <a:t># </a:t>
            </a:r>
            <a:r>
              <a:rPr lang="en-US" altLang="zh-CN" sz="2000" smtClean="0"/>
              <a:t>pwd		//</a:t>
            </a:r>
            <a:r>
              <a:rPr lang="zh-CN" altLang="en-US" sz="2000" smtClean="0"/>
              <a:t>显</a:t>
            </a:r>
            <a:r>
              <a:rPr lang="zh-CN" altLang="en-US" sz="2000"/>
              <a:t>示工作路径</a:t>
            </a:r>
            <a:endParaRPr lang="zh-CN" altLang="en-US" sz="2000"/>
          </a:p>
          <a:p>
            <a:r>
              <a:rPr lang="en-US" altLang="zh-CN" sz="2000"/>
              <a:t># mkdir </a:t>
            </a:r>
            <a:r>
              <a:rPr lang="en-US" altLang="zh-CN" sz="2000" smtClean="0"/>
              <a:t>dir1	//</a:t>
            </a:r>
            <a:r>
              <a:rPr lang="zh-CN" altLang="en-US" sz="2000" smtClean="0"/>
              <a:t>创建 </a:t>
            </a:r>
            <a:r>
              <a:rPr lang="en-US" altLang="zh-CN" sz="2000"/>
              <a:t>'dir1' </a:t>
            </a:r>
            <a:r>
              <a:rPr lang="zh-CN" altLang="en-US" sz="2000"/>
              <a:t>目录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</a:t>
            </a:r>
            <a:r>
              <a:rPr lang="zh-CN" altLang="en-US" smtClean="0"/>
              <a:t>件和目录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查</a:t>
            </a:r>
            <a:r>
              <a:rPr lang="zh-CN" altLang="en-US" sz="2800" smtClean="0"/>
              <a:t>看自启服务列表</a:t>
            </a:r>
            <a:br>
              <a:rPr lang="en-US" altLang="zh-CN" sz="2800" smtClean="0"/>
            </a:br>
            <a:r>
              <a:rPr lang="en-US" altLang="zh-CN" sz="2800" smtClean="0"/>
              <a:t>$&gt;chkconfig --list		//</a:t>
            </a:r>
            <a:r>
              <a:rPr lang="zh-CN" altLang="en-US" sz="2800"/>
              <a:t>查</a:t>
            </a:r>
            <a:r>
              <a:rPr lang="zh-CN" altLang="en-US" sz="2800" smtClean="0"/>
              <a:t>看</a:t>
            </a:r>
            <a:r>
              <a:rPr lang="zh-CN" altLang="en-US" sz="2800"/>
              <a:t>自启服务列</a:t>
            </a:r>
            <a:r>
              <a:rPr lang="zh-CN" altLang="en-US" sz="2800" smtClean="0"/>
              <a:t>表</a:t>
            </a:r>
            <a:br>
              <a:rPr lang="en-US" altLang="zh-CN" sz="2800" smtClean="0"/>
            </a:br>
            <a:r>
              <a:rPr lang="en-US" altLang="zh-CN" sz="2800"/>
              <a:t>$&gt;chkconfig --</a:t>
            </a:r>
            <a:r>
              <a:rPr lang="en-US" altLang="zh-CN" sz="2800" smtClean="0"/>
              <a:t>list mysql</a:t>
            </a:r>
            <a:r>
              <a:rPr lang="en-US" altLang="zh-CN" sz="2800"/>
              <a:t>	</a:t>
            </a:r>
            <a:r>
              <a:rPr lang="en-US" altLang="zh-CN" sz="2800" smtClean="0"/>
              <a:t>//</a:t>
            </a:r>
            <a:r>
              <a:rPr lang="zh-CN" altLang="en-US" sz="2800" smtClean="0"/>
              <a:t>查看服务</a:t>
            </a:r>
            <a:r>
              <a:rPr lang="zh-CN" altLang="en-US" sz="2800"/>
              <a:t>情况</a:t>
            </a:r>
            <a:br>
              <a:rPr lang="en-US" altLang="zh-CN" sz="2800"/>
            </a:br>
            <a:r>
              <a:rPr lang="en-US" altLang="zh-CN" sz="2800" smtClean="0"/>
              <a:t>$&gt;chkconfig mysqld on	//</a:t>
            </a:r>
            <a:r>
              <a:rPr lang="zh-CN" altLang="en-US" sz="2800"/>
              <a:t>启</a:t>
            </a:r>
            <a:r>
              <a:rPr lang="zh-CN" altLang="en-US" sz="2800" smtClean="0"/>
              <a:t>用自启</a:t>
            </a:r>
            <a:br>
              <a:rPr lang="en-US" altLang="zh-CN" sz="2800" smtClean="0"/>
            </a:br>
            <a:r>
              <a:rPr lang="en-US" altLang="zh-CN" sz="2800" smtClean="0"/>
              <a:t>$&gt;chkconfig mysqld off	//</a:t>
            </a:r>
            <a:r>
              <a:rPr lang="zh-CN" altLang="en-US" sz="2800" smtClean="0"/>
              <a:t>关闭</a:t>
            </a:r>
            <a:br>
              <a:rPr lang="en-US" altLang="zh-CN" sz="2800" smtClean="0"/>
            </a:br>
            <a:r>
              <a:rPr lang="en-US" altLang="zh-CN" sz="2800" smtClean="0"/>
              <a:t>$&gt;chkconfig --add postfix	//</a:t>
            </a:r>
            <a:r>
              <a:rPr lang="zh-CN" altLang="en-US" sz="2800" smtClean="0"/>
              <a:t>添加到</a:t>
            </a:r>
            <a:r>
              <a:rPr lang="zh-CN" altLang="en-US" sz="2800"/>
              <a:t>列</a:t>
            </a:r>
            <a:r>
              <a:rPr lang="zh-CN" altLang="en-US" sz="2800" smtClean="0"/>
              <a:t>表</a:t>
            </a:r>
            <a:br>
              <a:rPr lang="en-US" altLang="zh-CN" sz="2800" smtClean="0"/>
            </a:br>
            <a:r>
              <a:rPr lang="en-US" altLang="zh-CN" sz="2800"/>
              <a:t>$&gt;chkconfig --add postfix	</a:t>
            </a:r>
            <a:r>
              <a:rPr lang="en-US" altLang="zh-CN" sz="2800" smtClean="0"/>
              <a:t>//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centos</a:t>
            </a:r>
            <a:r>
              <a:rPr lang="zh-CN" altLang="en-US" sz="2800" smtClean="0"/>
              <a:t>自带</a:t>
            </a:r>
            <a:r>
              <a:rPr lang="en-US" altLang="zh-CN" sz="2800" smtClean="0"/>
              <a:t>ssh</a:t>
            </a:r>
            <a:br>
              <a:rPr lang="en-US" altLang="zh-CN" sz="2800" smtClean="0"/>
            </a:br>
            <a:r>
              <a:rPr lang="en-US" altLang="zh-CN" sz="2800" smtClean="0"/>
              <a:t>root</a:t>
            </a:r>
            <a:r>
              <a:rPr lang="zh-CN" altLang="en-US" sz="2800" smtClean="0"/>
              <a:t>用户已经配置完成</a:t>
            </a:r>
            <a:r>
              <a:rPr lang="en-US" altLang="zh-CN" sz="2800" smtClean="0"/>
              <a:t>ssh</a:t>
            </a:r>
            <a:r>
              <a:rPr lang="zh-CN" altLang="en-US" sz="2800" smtClean="0"/>
              <a:t>，而且登录</a:t>
            </a:r>
            <a:r>
              <a:rPr lang="en-US" altLang="zh-CN" sz="2800" smtClean="0"/>
              <a:t>ok</a:t>
            </a:r>
            <a:r>
              <a:rPr lang="zh-CN" altLang="en-US" sz="2800" smtClean="0"/>
              <a:t>。</a:t>
            </a:r>
            <a:br>
              <a:rPr lang="en-US" altLang="zh-CN" sz="2800"/>
            </a:br>
            <a:r>
              <a:rPr lang="en-US" altLang="zh-CN" sz="2800" smtClean="0"/>
              <a:t>$&gt;yum install openssh	</a:t>
            </a:r>
            <a:r>
              <a:rPr lang="en-US" altLang="zh-CN" sz="2800">
                <a:solidFill>
                  <a:srgbClr val="00B050"/>
                </a:solidFill>
              </a:rPr>
              <a:t>//</a:t>
            </a:r>
            <a:r>
              <a:rPr lang="zh-CN" altLang="en-US" sz="2800">
                <a:solidFill>
                  <a:srgbClr val="00B050"/>
                </a:solidFill>
              </a:rPr>
              <a:t>安装</a:t>
            </a:r>
            <a:br>
              <a:rPr lang="en-US" altLang="zh-CN" sz="2800" smtClean="0"/>
            </a:br>
            <a:r>
              <a:rPr lang="en-US" altLang="zh-CN" sz="2800" smtClean="0"/>
              <a:t>$&gt;which ssh-keygen	</a:t>
            </a:r>
            <a:r>
              <a:rPr lang="en-US" altLang="zh-CN" sz="2800">
                <a:solidFill>
                  <a:srgbClr val="00B050"/>
                </a:solidFill>
              </a:rPr>
              <a:t>//</a:t>
            </a:r>
            <a:r>
              <a:rPr lang="zh-CN" altLang="en-US" sz="2800">
                <a:solidFill>
                  <a:srgbClr val="00B050"/>
                </a:solidFill>
              </a:rPr>
              <a:t>查看命令</a:t>
            </a:r>
            <a:br>
              <a:rPr lang="en-US" altLang="zh-CN" sz="2800" smtClean="0"/>
            </a:br>
            <a:r>
              <a:rPr lang="en-US" altLang="zh-CN" sz="2800" smtClean="0"/>
              <a:t>$&gt;ssh-keygen -t rsa -P '' -f ~/.ssh/id_rsa</a:t>
            </a:r>
            <a:br>
              <a:rPr lang="en-US" altLang="zh-CN" sz="2800" smtClean="0"/>
            </a:br>
            <a:r>
              <a:rPr lang="en-US" altLang="zh-CN" sz="2800" smtClean="0"/>
              <a:t>					</a:t>
            </a:r>
            <a:r>
              <a:rPr lang="en-US" altLang="zh-CN" sz="2800">
                <a:solidFill>
                  <a:srgbClr val="00B050"/>
                </a:solidFill>
              </a:rPr>
              <a:t>//</a:t>
            </a:r>
            <a:r>
              <a:rPr lang="zh-CN" altLang="en-US" sz="2800">
                <a:solidFill>
                  <a:srgbClr val="00B050"/>
                </a:solidFill>
              </a:rPr>
              <a:t>生成密钥对</a:t>
            </a:r>
            <a:br>
              <a:rPr lang="en-US" altLang="zh-CN" sz="2800" smtClean="0"/>
            </a:br>
            <a:r>
              <a:rPr lang="en-US" altLang="zh-CN" sz="2800" b="1" smtClean="0">
                <a:solidFill>
                  <a:srgbClr val="FF0000"/>
                </a:solidFill>
              </a:rPr>
              <a:t>$&gt;chmod 644 ~/.ssh/authorized_keys</a:t>
            </a:r>
            <a:br>
              <a:rPr lang="en-US" altLang="zh-CN" sz="2800" smtClean="0"/>
            </a:br>
            <a:r>
              <a:rPr lang="en-US" altLang="zh-CN" sz="2800" smtClean="0"/>
              <a:t>					</a:t>
            </a:r>
            <a:r>
              <a:rPr lang="en-US" altLang="zh-CN" sz="2800" smtClean="0">
                <a:solidFill>
                  <a:srgbClr val="00B050"/>
                </a:solidFill>
              </a:rPr>
              <a:t>//</a:t>
            </a:r>
            <a:r>
              <a:rPr lang="zh-CN" altLang="en-US" sz="2800" smtClean="0">
                <a:solidFill>
                  <a:srgbClr val="00B050"/>
                </a:solidFill>
              </a:rPr>
              <a:t>一定要修改</a:t>
            </a:r>
            <a:r>
              <a:rPr lang="en-US" altLang="zh-CN" sz="2800" smtClean="0">
                <a:solidFill>
                  <a:srgbClr val="00B050"/>
                </a:solidFill>
              </a:rPr>
              <a:t>auto</a:t>
            </a:r>
            <a:r>
              <a:rPr lang="zh-CN" altLang="en-US" sz="2800" smtClean="0">
                <a:solidFill>
                  <a:srgbClr val="00B050"/>
                </a:solidFill>
              </a:rPr>
              <a:t>权</a:t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>					//</a:t>
            </a:r>
            <a:r>
              <a:rPr lang="zh-CN" altLang="en-US" sz="2800" smtClean="0">
                <a:solidFill>
                  <a:srgbClr val="00B050"/>
                </a:solidFill>
              </a:rPr>
              <a:t>限会导致不好使</a:t>
            </a:r>
            <a:endParaRPr lang="en-US" altLang="zh-CN" sz="280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SSH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若不小心删除</a:t>
            </a:r>
            <a:r>
              <a:rPr lang="en-US" altLang="zh-CN" sz="2800" smtClean="0"/>
              <a:t>SSH</a:t>
            </a:r>
            <a:endParaRPr lang="en-US" altLang="zh-CN" sz="2800" smtClean="0"/>
          </a:p>
          <a:p>
            <a:pPr lvl="1"/>
            <a:r>
              <a:rPr lang="zh-CN" altLang="en-US" sz="2400"/>
              <a:t>安装</a:t>
            </a:r>
            <a:r>
              <a:rPr lang="en-US" altLang="zh-CN" sz="2400"/>
              <a:t>ssh-keygen</a:t>
            </a:r>
            <a:r>
              <a:rPr lang="zh-CN" altLang="en-US" sz="2400"/>
              <a:t>命令</a:t>
            </a:r>
            <a:br>
              <a:rPr lang="en-US" altLang="zh-CN" sz="2400" smtClean="0"/>
            </a:br>
            <a:r>
              <a:rPr lang="en-US" altLang="zh-CN" sz="2400" smtClean="0"/>
              <a:t>$&gt;yum install openssh-x86_64</a:t>
            </a:r>
            <a:endParaRPr lang="en-US" altLang="zh-CN" sz="2400" smtClean="0"/>
          </a:p>
          <a:p>
            <a:pPr lvl="1"/>
            <a:endParaRPr lang="en-US" altLang="zh-CN" sz="2400" smtClean="0"/>
          </a:p>
          <a:p>
            <a:pPr lvl="1"/>
            <a:r>
              <a:rPr lang="zh-CN" altLang="en-US" sz="2400" smtClean="0"/>
              <a:t>安装</a:t>
            </a:r>
            <a:r>
              <a:rPr lang="en-US" altLang="zh-CN" sz="2400" smtClean="0"/>
              <a:t>sshd(server</a:t>
            </a:r>
            <a:r>
              <a:rPr lang="zh-CN" altLang="en-US" sz="2400" smtClean="0"/>
              <a:t>端</a:t>
            </a:r>
            <a:r>
              <a:rPr lang="en-US" altLang="zh-CN" sz="2400" smtClean="0"/>
              <a:t>)</a:t>
            </a:r>
            <a:br>
              <a:rPr lang="en-US" altLang="zh-CN" sz="2400" smtClean="0"/>
            </a:br>
            <a:r>
              <a:rPr lang="en-US" altLang="zh-CN" sz="2400" smtClean="0"/>
              <a:t>$&gt;yum install openssh-servers.x86_64</a:t>
            </a:r>
            <a:br>
              <a:rPr lang="en-US" altLang="zh-CN" sz="2400" smtClean="0"/>
            </a:br>
            <a:r>
              <a:rPr lang="en-US" altLang="zh-CN" sz="2400" smtClean="0"/>
              <a:t>$&gt;service  sshd start		</a:t>
            </a:r>
            <a:r>
              <a:rPr lang="en-US" altLang="zh-CN" sz="2400" smtClean="0">
                <a:solidFill>
                  <a:srgbClr val="00B050"/>
                </a:solidFill>
              </a:rPr>
              <a:t>//</a:t>
            </a:r>
            <a:r>
              <a:rPr lang="zh-CN" altLang="en-US" sz="2400">
                <a:solidFill>
                  <a:srgbClr val="00B050"/>
                </a:solidFill>
              </a:rPr>
              <a:t>启</a:t>
            </a:r>
            <a:r>
              <a:rPr lang="zh-CN" altLang="en-US" sz="2400" smtClean="0">
                <a:solidFill>
                  <a:srgbClr val="00B050"/>
                </a:solidFill>
              </a:rPr>
              <a:t>动服务</a:t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/>
              <a:t>$&gt;ps -Af | grep sshd</a:t>
            </a:r>
            <a:endParaRPr lang="en-US" altLang="zh-CN" sz="2400" smtClean="0"/>
          </a:p>
          <a:p>
            <a:pPr lvl="1"/>
            <a:endParaRPr lang="en-US" altLang="zh-CN" sz="2400" smtClean="0"/>
          </a:p>
          <a:p>
            <a:pPr lvl="1"/>
            <a:r>
              <a:rPr lang="zh-CN" altLang="en-US" sz="2400" smtClean="0"/>
              <a:t>安</a:t>
            </a:r>
            <a:r>
              <a:rPr lang="zh-CN" altLang="en-US" sz="2400"/>
              <a:t>装</a:t>
            </a:r>
            <a:r>
              <a:rPr lang="en-US" altLang="zh-CN" sz="2400" smtClean="0"/>
              <a:t>ssh(Client</a:t>
            </a:r>
            <a:r>
              <a:rPr lang="zh-CN" altLang="en-US" sz="2400" smtClean="0"/>
              <a:t>端</a:t>
            </a:r>
            <a:r>
              <a:rPr lang="en-US" altLang="zh-CN" sz="2400" smtClean="0"/>
              <a:t>)</a:t>
            </a:r>
            <a:br>
              <a:rPr lang="en-US" altLang="zh-CN" sz="2400"/>
            </a:br>
            <a:r>
              <a:rPr lang="en-US" altLang="zh-CN" sz="2400"/>
              <a:t>$&gt;yum install </a:t>
            </a:r>
            <a:r>
              <a:rPr lang="en-US" altLang="zh-CN" sz="2400" smtClean="0"/>
              <a:t>openssh-clients.x86_64</a:t>
            </a:r>
            <a:br>
              <a:rPr lang="en-US" altLang="zh-CN" sz="2400"/>
            </a:br>
            <a:endParaRPr lang="en-US" altLang="zh-CN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SSH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修改注册表</a:t>
            </a:r>
            <a:br>
              <a:rPr lang="en-US" altLang="zh-CN" sz="2800"/>
            </a:br>
            <a:r>
              <a:rPr lang="en-US" altLang="zh-CN" sz="2800" smtClean="0"/>
              <a:t>HKEY_CURRENT_USER\Software\SimonTatham\PuTTY\Sessions\Default%20Settings</a:t>
            </a: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putty</a:t>
            </a:r>
            <a:r>
              <a:rPr lang="zh-CN" altLang="en-US" smtClean="0"/>
              <a:t>默认字体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7013632" cy="2210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/>
              <a:t># su </a:t>
            </a:r>
            <a:r>
              <a:rPr lang="en-US" altLang="zh-CN" sz="2000" smtClean="0"/>
              <a:t>-		//</a:t>
            </a:r>
            <a:r>
              <a:rPr lang="zh-CN" altLang="en-US" sz="2000" smtClean="0"/>
              <a:t>切</a:t>
            </a:r>
            <a:r>
              <a:rPr lang="zh-CN" altLang="en-US" sz="2000"/>
              <a:t>换到</a:t>
            </a:r>
            <a:r>
              <a:rPr lang="en-US" altLang="zh-CN" sz="2000"/>
              <a:t>root</a:t>
            </a:r>
            <a:r>
              <a:rPr lang="zh-CN" altLang="en-US" sz="2000"/>
              <a:t>权限（与</a:t>
            </a:r>
            <a:r>
              <a:rPr lang="en-US" altLang="zh-CN" sz="2000"/>
              <a:t>su</a:t>
            </a:r>
            <a:r>
              <a:rPr lang="zh-CN" altLang="en-US" sz="2000"/>
              <a:t>有区别）</a:t>
            </a:r>
            <a:endParaRPr lang="zh-CN" altLang="en-US" sz="2000"/>
          </a:p>
          <a:p>
            <a:r>
              <a:rPr lang="en-US" altLang="zh-CN" sz="2000"/>
              <a:t># shutdown -h </a:t>
            </a:r>
            <a:r>
              <a:rPr lang="en-US" altLang="zh-CN" sz="2000" smtClean="0"/>
              <a:t>now	//</a:t>
            </a:r>
            <a:r>
              <a:rPr lang="zh-CN" altLang="en-US" sz="2000" smtClean="0"/>
              <a:t>关</a:t>
            </a:r>
            <a:r>
              <a:rPr lang="zh-CN" altLang="en-US" sz="2000"/>
              <a:t>机</a:t>
            </a:r>
            <a:endParaRPr lang="zh-CN" altLang="en-US" sz="2000"/>
          </a:p>
          <a:p>
            <a:r>
              <a:rPr lang="en-US" altLang="zh-CN" sz="2000"/>
              <a:t># shutdown -r </a:t>
            </a:r>
            <a:r>
              <a:rPr lang="en-US" altLang="zh-CN" sz="2000" smtClean="0"/>
              <a:t>now	//</a:t>
            </a:r>
            <a:r>
              <a:rPr lang="zh-CN" altLang="en-US" sz="2000" smtClean="0"/>
              <a:t>重</a:t>
            </a:r>
            <a:r>
              <a:rPr lang="zh-CN" altLang="en-US" sz="2000"/>
              <a:t>启</a:t>
            </a:r>
            <a:endParaRPr lang="zh-CN" altLang="en-US" sz="2000"/>
          </a:p>
          <a:p>
            <a:r>
              <a:rPr lang="en-US" altLang="zh-CN" sz="2000"/>
              <a:t># </a:t>
            </a:r>
            <a:r>
              <a:rPr lang="en-US" altLang="zh-CN" sz="2000" smtClean="0"/>
              <a:t>top		//</a:t>
            </a:r>
            <a:r>
              <a:rPr lang="zh-CN" altLang="en-US" sz="2000" smtClean="0"/>
              <a:t>罗</a:t>
            </a:r>
            <a:r>
              <a:rPr lang="zh-CN" altLang="en-US" sz="2000"/>
              <a:t>列使用</a:t>
            </a:r>
            <a:r>
              <a:rPr lang="en-US" altLang="zh-CN" sz="2000"/>
              <a:t>CPU</a:t>
            </a:r>
            <a:r>
              <a:rPr lang="zh-CN" altLang="en-US" sz="2000"/>
              <a:t>资源最多的</a:t>
            </a:r>
            <a:r>
              <a:rPr lang="en-US" altLang="zh-CN" sz="2000"/>
              <a:t>linux</a:t>
            </a:r>
            <a:r>
              <a:rPr lang="zh-CN" altLang="en-US" sz="2000"/>
              <a:t>任务 </a:t>
            </a:r>
            <a:r>
              <a:rPr lang="en-US" altLang="zh-CN" sz="2000" smtClean="0"/>
              <a:t>(q	</a:t>
            </a:r>
            <a:r>
              <a:rPr lang="zh-CN" altLang="en-US" sz="2000" smtClean="0"/>
              <a:t>退出</a:t>
            </a:r>
            <a:r>
              <a:rPr lang="en-US" altLang="zh-CN" sz="2000" smtClean="0"/>
              <a:t>)</a:t>
            </a:r>
            <a:endParaRPr lang="zh-CN" altLang="en-US" sz="2000"/>
          </a:p>
          <a:p>
            <a:r>
              <a:rPr lang="en-US" altLang="zh-CN" sz="2000"/>
              <a:t># </a:t>
            </a:r>
            <a:r>
              <a:rPr lang="en-US" altLang="zh-CN" sz="2000" smtClean="0"/>
              <a:t>pstree		//</a:t>
            </a:r>
            <a:r>
              <a:rPr lang="zh-CN" altLang="en-US" sz="2000" smtClean="0"/>
              <a:t>以</a:t>
            </a:r>
            <a:r>
              <a:rPr lang="zh-CN" altLang="en-US" sz="2000"/>
              <a:t>树状图显示程序</a:t>
            </a:r>
            <a:endParaRPr lang="zh-CN" altLang="en-US" sz="2000"/>
          </a:p>
          <a:p>
            <a:r>
              <a:rPr lang="en-US" altLang="zh-CN" sz="2000"/>
              <a:t># man </a:t>
            </a:r>
            <a:r>
              <a:rPr lang="en-US" altLang="zh-CN" sz="2000" smtClean="0"/>
              <a:t>ping		//</a:t>
            </a:r>
            <a:r>
              <a:rPr lang="zh-CN" altLang="en-US" sz="2000" smtClean="0"/>
              <a:t>查</a:t>
            </a:r>
            <a:r>
              <a:rPr lang="zh-CN" altLang="en-US" sz="2000"/>
              <a:t>看参考手册（例如</a:t>
            </a:r>
            <a:r>
              <a:rPr lang="en-US" altLang="zh-CN" sz="2000"/>
              <a:t>ping </a:t>
            </a:r>
            <a:r>
              <a:rPr lang="zh-CN" altLang="en-US" sz="2000"/>
              <a:t>命令）</a:t>
            </a:r>
            <a:endParaRPr lang="zh-CN" altLang="en-US" sz="2000"/>
          </a:p>
          <a:p>
            <a:r>
              <a:rPr lang="en-US" altLang="zh-CN" sz="2000"/>
              <a:t># </a:t>
            </a:r>
            <a:r>
              <a:rPr lang="en-US" altLang="zh-CN" sz="2000" smtClean="0"/>
              <a:t>passwd		//</a:t>
            </a:r>
            <a:r>
              <a:rPr lang="zh-CN" altLang="en-US" sz="2000" smtClean="0"/>
              <a:t>修</a:t>
            </a:r>
            <a:r>
              <a:rPr lang="zh-CN" altLang="en-US" sz="2000"/>
              <a:t>改密码</a:t>
            </a:r>
            <a:endParaRPr lang="zh-CN" altLang="en-US" sz="2000"/>
          </a:p>
          <a:p>
            <a:r>
              <a:rPr lang="en-US" altLang="zh-CN" sz="2000"/>
              <a:t># df -</a:t>
            </a:r>
            <a:r>
              <a:rPr lang="en-US" altLang="zh-CN" sz="2000" smtClean="0"/>
              <a:t>h		//</a:t>
            </a:r>
            <a:r>
              <a:rPr lang="zh-CN" altLang="en-US" sz="2000" smtClean="0"/>
              <a:t>显</a:t>
            </a:r>
            <a:r>
              <a:rPr lang="zh-CN" altLang="en-US" sz="2000"/>
              <a:t>示磁盘的使用情况</a:t>
            </a:r>
            <a:endParaRPr lang="zh-CN" altLang="en-US" sz="2000"/>
          </a:p>
          <a:p>
            <a:r>
              <a:rPr lang="en-US" altLang="zh-CN" sz="2000"/>
              <a:t># cal -</a:t>
            </a:r>
            <a:r>
              <a:rPr lang="en-US" altLang="zh-CN" sz="2000" smtClean="0"/>
              <a:t>3		//</a:t>
            </a:r>
            <a:r>
              <a:rPr lang="zh-CN" altLang="en-US" sz="2000" smtClean="0"/>
              <a:t>显</a:t>
            </a:r>
            <a:r>
              <a:rPr lang="zh-CN" altLang="en-US" sz="2000"/>
              <a:t>示前一个月，当前月以及下一个月的月历</a:t>
            </a:r>
            <a:endParaRPr lang="zh-CN" altLang="en-US" sz="2000"/>
          </a:p>
          <a:p>
            <a:r>
              <a:rPr lang="en-US" altLang="zh-CN" sz="2000"/>
              <a:t># cal 10 </a:t>
            </a:r>
            <a:r>
              <a:rPr lang="en-US" altLang="zh-CN" sz="2000" smtClean="0"/>
              <a:t>1988	//</a:t>
            </a:r>
            <a:r>
              <a:rPr lang="zh-CN" altLang="en-US" sz="2000" smtClean="0"/>
              <a:t>显</a:t>
            </a:r>
            <a:r>
              <a:rPr lang="zh-CN" altLang="en-US" sz="2000"/>
              <a:t>示指定月，年的月历</a:t>
            </a:r>
            <a:endParaRPr lang="zh-CN" altLang="en-US" sz="2000"/>
          </a:p>
          <a:p>
            <a:r>
              <a:rPr lang="en-US" altLang="zh-CN" sz="2000"/>
              <a:t># date --date '1970-01-01 UTC 1427888888 seconds</a:t>
            </a:r>
            <a:r>
              <a:rPr lang="en-US" altLang="zh-CN" sz="2000" smtClean="0"/>
              <a:t>'</a:t>
            </a:r>
            <a:br>
              <a:rPr lang="en-US" altLang="zh-CN" sz="2000" smtClean="0"/>
            </a:br>
            <a:r>
              <a:rPr lang="en-US" altLang="zh-CN" sz="2000" smtClean="0"/>
              <a:t>			//</a:t>
            </a:r>
            <a:r>
              <a:rPr lang="zh-CN" altLang="en-US" sz="2000" smtClean="0"/>
              <a:t>把相</a:t>
            </a:r>
            <a:r>
              <a:rPr lang="zh-CN" altLang="en-US" sz="2000"/>
              <a:t>对于</a:t>
            </a:r>
            <a:r>
              <a:rPr lang="en-US" altLang="zh-CN" sz="2000"/>
              <a:t>1970-01-01 00:00</a:t>
            </a:r>
            <a:r>
              <a:rPr lang="zh-CN" altLang="en-US" sz="2000"/>
              <a:t>的秒数</a:t>
            </a:r>
            <a:r>
              <a:rPr lang="zh-CN" altLang="en-US" sz="2000" smtClean="0"/>
              <a:t>转成</a:t>
            </a:r>
            <a:r>
              <a:rPr lang="zh-CN" altLang="en-US" sz="2000"/>
              <a:t>时间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Other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smtClean="0"/>
              <a:t>Ctrl + Alt + T	//</a:t>
            </a:r>
            <a:r>
              <a:rPr lang="zh-CN" altLang="en-US" sz="2000" smtClean="0"/>
              <a:t>设置快捷键</a:t>
            </a:r>
            <a:r>
              <a:rPr lang="en-US" altLang="zh-CN" sz="2000" smtClean="0"/>
              <a:t>,</a:t>
            </a:r>
            <a:r>
              <a:rPr lang="zh-CN" altLang="en-US" sz="2000" smtClean="0"/>
              <a:t>首选项中也可进行</a:t>
            </a:r>
            <a:endParaRPr lang="en-US" altLang="zh-CN" sz="2000" smtClean="0"/>
          </a:p>
          <a:p>
            <a:r>
              <a:rPr lang="en-US" altLang="zh-CN" sz="2000"/>
              <a:t>Ctrl + </a:t>
            </a:r>
            <a:r>
              <a:rPr lang="en-US" altLang="zh-CN" sz="2000" smtClean="0"/>
              <a:t>u		//</a:t>
            </a:r>
            <a:r>
              <a:rPr lang="zh-CN" altLang="en-US" sz="2000" smtClean="0"/>
              <a:t>删</a:t>
            </a:r>
            <a:r>
              <a:rPr lang="zh-CN" altLang="en-US" sz="2000"/>
              <a:t>除光标之前到行首的字符</a:t>
            </a:r>
            <a:endParaRPr lang="zh-CN" altLang="en-US" sz="2000"/>
          </a:p>
          <a:p>
            <a:r>
              <a:rPr lang="en-US" altLang="zh-CN" sz="2000"/>
              <a:t>Ctrl + </a:t>
            </a:r>
            <a:r>
              <a:rPr lang="en-US" altLang="zh-CN" sz="2000" smtClean="0"/>
              <a:t>k		//</a:t>
            </a:r>
            <a:r>
              <a:rPr lang="zh-CN" altLang="en-US" sz="2000" smtClean="0"/>
              <a:t>删</a:t>
            </a:r>
            <a:r>
              <a:rPr lang="zh-CN" altLang="en-US" sz="2000"/>
              <a:t>除光标之前到行尾的字符</a:t>
            </a:r>
            <a:endParaRPr lang="zh-CN" altLang="en-US" sz="2000"/>
          </a:p>
          <a:p>
            <a:r>
              <a:rPr lang="en-US" altLang="zh-CN" sz="2000"/>
              <a:t>Ctrl + </a:t>
            </a:r>
            <a:r>
              <a:rPr lang="en-US" altLang="zh-CN" sz="2000" smtClean="0"/>
              <a:t>c		//</a:t>
            </a:r>
            <a:r>
              <a:rPr lang="zh-CN" altLang="en-US" sz="2000" smtClean="0"/>
              <a:t>取</a:t>
            </a:r>
            <a:r>
              <a:rPr lang="zh-CN" altLang="en-US" sz="2000"/>
              <a:t>消当前行输入的命令，相当于</a:t>
            </a:r>
            <a:r>
              <a:rPr lang="en-US" altLang="zh-CN" sz="2000"/>
              <a:t>Ctrl + </a:t>
            </a:r>
            <a:r>
              <a:rPr lang="en-US" altLang="zh-CN" sz="2000" smtClean="0"/>
              <a:t>				//Break</a:t>
            </a:r>
            <a:endParaRPr lang="en-US" altLang="zh-CN" sz="2000"/>
          </a:p>
          <a:p>
            <a:r>
              <a:rPr lang="en-US" altLang="zh-CN" sz="2000"/>
              <a:t>Ctrl + </a:t>
            </a:r>
            <a:r>
              <a:rPr lang="en-US" altLang="zh-CN" sz="2000" smtClean="0"/>
              <a:t>a		//</a:t>
            </a:r>
            <a:r>
              <a:rPr lang="zh-CN" altLang="en-US" sz="2000" smtClean="0"/>
              <a:t>光</a:t>
            </a:r>
            <a:r>
              <a:rPr lang="zh-CN" altLang="en-US" sz="2000"/>
              <a:t>标移动到行首（</a:t>
            </a:r>
            <a:r>
              <a:rPr lang="en-US" altLang="zh-CN" sz="2000"/>
              <a:t>ahead of line</a:t>
            </a:r>
            <a:r>
              <a:rPr lang="zh-CN" altLang="en-US" sz="2000" smtClean="0"/>
              <a:t>）</a:t>
            </a:r>
            <a:r>
              <a:rPr lang="en-US" altLang="zh-CN" sz="2000" smtClean="0"/>
              <a:t>,</a:t>
            </a:r>
            <a:r>
              <a:rPr lang="zh-CN" altLang="en-US" sz="2000" smtClean="0"/>
              <a:t>相</a:t>
            </a:r>
            <a:r>
              <a:rPr lang="zh-CN" altLang="en-US" sz="2000"/>
              <a:t>当</a:t>
            </a:r>
            <a:r>
              <a:rPr lang="zh-CN" altLang="en-US" sz="2000" smtClean="0"/>
              <a:t>于</a:t>
            </a:r>
            <a:r>
              <a:rPr lang="en-US" altLang="zh-CN" sz="2000" smtClean="0"/>
              <a:t>			//</a:t>
            </a:r>
            <a:r>
              <a:rPr lang="zh-CN" altLang="en-US" sz="2000" smtClean="0"/>
              <a:t>通</a:t>
            </a:r>
            <a:r>
              <a:rPr lang="zh-CN" altLang="en-US" sz="2000"/>
              <a:t>常的</a:t>
            </a:r>
            <a:r>
              <a:rPr lang="en-US" altLang="zh-CN" sz="2000"/>
              <a:t>Home</a:t>
            </a:r>
            <a:r>
              <a:rPr lang="zh-CN" altLang="en-US" sz="2000"/>
              <a:t>键</a:t>
            </a:r>
            <a:endParaRPr lang="zh-CN" altLang="en-US" sz="2000"/>
          </a:p>
          <a:p>
            <a:r>
              <a:rPr lang="en-US" altLang="zh-CN" sz="2000"/>
              <a:t>Ctrl + </a:t>
            </a:r>
            <a:r>
              <a:rPr lang="en-US" altLang="zh-CN" sz="2000" smtClean="0"/>
              <a:t>e		//</a:t>
            </a:r>
            <a:r>
              <a:rPr lang="zh-CN" altLang="en-US" sz="2000" smtClean="0"/>
              <a:t>光</a:t>
            </a:r>
            <a:r>
              <a:rPr lang="zh-CN" altLang="en-US" sz="2000"/>
              <a:t>标移动到行尾（</a:t>
            </a:r>
            <a:r>
              <a:rPr lang="en-US" altLang="zh-CN" sz="2000"/>
              <a:t>end of line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 sz="2000"/>
              <a:t>Ctrl + </a:t>
            </a:r>
            <a:r>
              <a:rPr lang="en-US" altLang="zh-CN" sz="2000" smtClean="0"/>
              <a:t>f		// </a:t>
            </a:r>
            <a:r>
              <a:rPr lang="zh-CN" altLang="en-US" sz="2000" smtClean="0"/>
              <a:t>光</a:t>
            </a:r>
            <a:r>
              <a:rPr lang="zh-CN" altLang="en-US" sz="2000"/>
              <a:t>标向前（</a:t>
            </a:r>
            <a:r>
              <a:rPr lang="en-US" altLang="zh-CN" sz="2000"/>
              <a:t>forward</a:t>
            </a:r>
            <a:r>
              <a:rPr lang="zh-CN" altLang="en-US" sz="2000"/>
              <a:t>）移动一个字符位置</a:t>
            </a:r>
            <a:endParaRPr lang="zh-CN" altLang="en-US" sz="2000"/>
          </a:p>
          <a:p>
            <a:r>
              <a:rPr lang="en-US" altLang="zh-CN" sz="2000"/>
              <a:t>Ctrl + </a:t>
            </a:r>
            <a:r>
              <a:rPr lang="en-US" altLang="zh-CN" sz="2000" smtClean="0"/>
              <a:t>b		//</a:t>
            </a:r>
            <a:r>
              <a:rPr lang="zh-CN" altLang="en-US" sz="2000" smtClean="0"/>
              <a:t>光</a:t>
            </a:r>
            <a:r>
              <a:rPr lang="zh-CN" altLang="en-US" sz="2000"/>
              <a:t>标往回（</a:t>
            </a:r>
            <a:r>
              <a:rPr lang="en-US" altLang="zh-CN" sz="2000"/>
              <a:t>backward</a:t>
            </a:r>
            <a:r>
              <a:rPr lang="zh-CN" altLang="en-US" sz="2000"/>
              <a:t>）移动一个字符位置</a:t>
            </a:r>
            <a:endParaRPr lang="zh-CN" altLang="en-US" sz="2000"/>
          </a:p>
          <a:p>
            <a:r>
              <a:rPr lang="en-US" altLang="zh-CN" sz="2000"/>
              <a:t>Ctrl + </a:t>
            </a:r>
            <a:r>
              <a:rPr lang="en-US" altLang="zh-CN" sz="2000" smtClean="0"/>
              <a:t>l		//</a:t>
            </a:r>
            <a:r>
              <a:rPr lang="zh-CN" altLang="en-US" sz="2000" smtClean="0"/>
              <a:t>清</a:t>
            </a:r>
            <a:r>
              <a:rPr lang="zh-CN" altLang="en-US" sz="2000"/>
              <a:t>屏，相当于执行</a:t>
            </a:r>
            <a:r>
              <a:rPr lang="en-US" altLang="zh-CN" sz="2000"/>
              <a:t>clear</a:t>
            </a:r>
            <a:r>
              <a:rPr lang="zh-CN" altLang="en-US" sz="2000"/>
              <a:t>命</a:t>
            </a:r>
            <a:r>
              <a:rPr lang="zh-CN" altLang="en-US" sz="2000" smtClean="0"/>
              <a:t>令</a:t>
            </a:r>
            <a:endParaRPr lang="en-US" altLang="zh-CN" sz="2000" smtClean="0"/>
          </a:p>
          <a:p>
            <a:r>
              <a:rPr lang="en-US" altLang="zh-CN" sz="2000" smtClean="0"/>
              <a:t>Alt </a:t>
            </a:r>
            <a:r>
              <a:rPr lang="en-US" altLang="zh-CN" sz="2000"/>
              <a:t>+ </a:t>
            </a:r>
            <a:r>
              <a:rPr lang="en-US" altLang="zh-CN" sz="2000" smtClean="0"/>
              <a:t>F9		//</a:t>
            </a:r>
            <a:r>
              <a:rPr lang="zh-CN" altLang="en-US" sz="2000" smtClean="0"/>
              <a:t>最</a:t>
            </a:r>
            <a:r>
              <a:rPr lang="zh-CN" altLang="en-US" sz="2000"/>
              <a:t>小化当前窗</a:t>
            </a:r>
            <a:r>
              <a:rPr lang="zh-CN" altLang="en-US" sz="2000" smtClean="0"/>
              <a:t>口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快捷键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smtClean="0"/>
              <a:t>Alt </a:t>
            </a:r>
            <a:r>
              <a:rPr lang="en-US" altLang="zh-CN" sz="2000"/>
              <a:t>+ </a:t>
            </a:r>
            <a:r>
              <a:rPr lang="en-US" altLang="zh-CN" sz="2000" smtClean="0"/>
              <a:t>F10	//</a:t>
            </a:r>
            <a:r>
              <a:rPr lang="zh-CN" altLang="en-US" sz="2000" smtClean="0"/>
              <a:t>最</a:t>
            </a:r>
            <a:r>
              <a:rPr lang="zh-CN" altLang="en-US" sz="2000"/>
              <a:t>大化当前窗口</a:t>
            </a:r>
            <a:endParaRPr lang="zh-CN" altLang="en-US" sz="2000"/>
          </a:p>
          <a:p>
            <a:r>
              <a:rPr lang="en-US" altLang="zh-CN" sz="2000"/>
              <a:t>Alt + </a:t>
            </a:r>
            <a:r>
              <a:rPr lang="en-US" altLang="zh-CN" sz="2000" smtClean="0"/>
              <a:t>Tab	//</a:t>
            </a:r>
            <a:r>
              <a:rPr lang="zh-CN" altLang="en-US" sz="2000" smtClean="0"/>
              <a:t>切</a:t>
            </a:r>
            <a:r>
              <a:rPr lang="zh-CN" altLang="en-US" sz="2000"/>
              <a:t>换窗口</a:t>
            </a:r>
            <a:endParaRPr lang="zh-CN" altLang="en-US" sz="2000"/>
          </a:p>
          <a:p>
            <a:r>
              <a:rPr lang="en-US" altLang="zh-CN" sz="2000"/>
              <a:t>Alt +</a:t>
            </a:r>
            <a:r>
              <a:rPr lang="zh-CN" altLang="en-US" sz="2000"/>
              <a:t>按住左</a:t>
            </a:r>
            <a:r>
              <a:rPr lang="zh-CN" altLang="en-US" sz="2000" smtClean="0"/>
              <a:t>键</a:t>
            </a:r>
            <a:r>
              <a:rPr lang="en-US" altLang="zh-CN" sz="2000" smtClean="0"/>
              <a:t>	//</a:t>
            </a:r>
            <a:r>
              <a:rPr lang="zh-CN" altLang="en-US" sz="2000" smtClean="0"/>
              <a:t>移</a:t>
            </a:r>
            <a:r>
              <a:rPr lang="zh-CN" altLang="en-US" sz="2000"/>
              <a:t>动窗</a:t>
            </a:r>
            <a:r>
              <a:rPr lang="zh-CN" altLang="en-US" sz="2000" smtClean="0"/>
              <a:t>口</a:t>
            </a:r>
            <a:r>
              <a:rPr lang="en-US" altLang="zh-CN" sz="2000" smtClean="0"/>
              <a:t>(</a:t>
            </a:r>
            <a:r>
              <a:rPr lang="zh-CN" altLang="en-US" sz="2000" smtClean="0"/>
              <a:t>或</a:t>
            </a:r>
            <a:r>
              <a:rPr lang="zh-CN" altLang="en-US" sz="2000"/>
              <a:t>在最下面的任务栏滚动鼠标</a:t>
            </a:r>
            <a:r>
              <a:rPr lang="zh-CN" altLang="en-US" sz="2000" smtClean="0"/>
              <a:t>滑</a:t>
            </a:r>
            <a:r>
              <a:rPr lang="en-US" altLang="zh-CN" sz="2000" smtClean="0"/>
              <a:t>			//</a:t>
            </a:r>
            <a:r>
              <a:rPr lang="zh-CN" altLang="en-US" sz="2000" smtClean="0"/>
              <a:t>轮</a:t>
            </a:r>
            <a:r>
              <a:rPr lang="en-US" altLang="zh-CN" sz="2000" smtClean="0"/>
              <a:t>)</a:t>
            </a:r>
            <a:endParaRPr lang="en-US" altLang="zh-CN" sz="2000" smtClean="0"/>
          </a:p>
          <a:p>
            <a:r>
              <a:rPr lang="en-US" altLang="zh-CN" sz="2000" smtClean="0"/>
              <a:t>Ctrl + Alt + f6	//</a:t>
            </a:r>
            <a:r>
              <a:rPr lang="zh-CN" altLang="en-US" sz="2000" smtClean="0"/>
              <a:t>文本模式</a:t>
            </a:r>
            <a:endParaRPr lang="en-US" altLang="zh-CN" sz="2000" smtClean="0"/>
          </a:p>
          <a:p>
            <a:r>
              <a:rPr lang="en-US" altLang="zh-CN" sz="2000" smtClean="0"/>
              <a:t>Ctrl + Alt + f1	//</a:t>
            </a:r>
            <a:r>
              <a:rPr lang="zh-CN" altLang="en-US" sz="2000" smtClean="0"/>
              <a:t>桌面模式</a:t>
            </a:r>
            <a:r>
              <a:rPr lang="en-US" altLang="zh-CN" sz="2000" smtClean="0"/>
              <a:t>,CentOS</a:t>
            </a:r>
            <a:r>
              <a:rPr lang="zh-CN" altLang="en-US" sz="2000" smtClean="0"/>
              <a:t>是</a:t>
            </a:r>
            <a:r>
              <a:rPr lang="en-US" altLang="zh-CN" sz="2000" smtClean="0"/>
              <a:t>f7</a:t>
            </a: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快捷键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/>
              <a:t># rm -f </a:t>
            </a:r>
            <a:r>
              <a:rPr lang="en-US" altLang="zh-CN" sz="2000" smtClean="0"/>
              <a:t>file1		//</a:t>
            </a:r>
            <a:r>
              <a:rPr lang="zh-CN" altLang="en-US" sz="2000" smtClean="0"/>
              <a:t>删</a:t>
            </a:r>
            <a:r>
              <a:rPr lang="zh-CN" altLang="en-US" sz="2000"/>
              <a:t>除 </a:t>
            </a:r>
            <a:r>
              <a:rPr lang="en-US" altLang="zh-CN" sz="2000"/>
              <a:t>'file1'</a:t>
            </a:r>
            <a:endParaRPr lang="en-US" altLang="zh-CN" sz="2000"/>
          </a:p>
          <a:p>
            <a:r>
              <a:rPr lang="en-US" altLang="zh-CN" sz="2000"/>
              <a:t># rm -rf </a:t>
            </a:r>
            <a:r>
              <a:rPr lang="en-US" altLang="zh-CN" sz="2000" smtClean="0"/>
              <a:t>dir1	//</a:t>
            </a:r>
            <a:r>
              <a:rPr lang="zh-CN" altLang="en-US" sz="2000" smtClean="0"/>
              <a:t>删</a:t>
            </a:r>
            <a:r>
              <a:rPr lang="zh-CN" altLang="en-US" sz="2000"/>
              <a:t>除 </a:t>
            </a:r>
            <a:r>
              <a:rPr lang="en-US" altLang="zh-CN" sz="2000"/>
              <a:t>'dir1' </a:t>
            </a:r>
            <a:r>
              <a:rPr lang="zh-CN" altLang="en-US" sz="2000"/>
              <a:t>目录及其子目录内</a:t>
            </a:r>
            <a:r>
              <a:rPr lang="zh-CN" altLang="en-US" sz="2000" smtClean="0"/>
              <a:t>容</a:t>
            </a:r>
            <a:endParaRPr lang="en-US" altLang="zh-CN" sz="2000" smtClean="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</a:t>
            </a:r>
            <a:r>
              <a:rPr lang="zh-CN" altLang="en-US" smtClean="0"/>
              <a:t>件和目录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smtClean="0"/>
              <a:t># </a:t>
            </a:r>
            <a:r>
              <a:rPr lang="en-US" altLang="zh-CN" sz="2000"/>
              <a:t>grep str /</a:t>
            </a:r>
            <a:r>
              <a:rPr lang="en-US" altLang="zh-CN" sz="2000" smtClean="0"/>
              <a:t>tmp/test		//</a:t>
            </a:r>
            <a:r>
              <a:rPr lang="zh-CN" altLang="en-US" sz="2000" smtClean="0"/>
              <a:t>在</a:t>
            </a:r>
            <a:r>
              <a:rPr lang="zh-CN" altLang="en-US" sz="2000"/>
              <a:t>文件 </a:t>
            </a:r>
            <a:r>
              <a:rPr lang="en-US" altLang="zh-CN" sz="2000"/>
              <a:t>'/tmp/test' </a:t>
            </a:r>
            <a:r>
              <a:rPr lang="zh-CN" altLang="en-US" sz="2000"/>
              <a:t>中查找 </a:t>
            </a:r>
            <a:r>
              <a:rPr lang="en-US" altLang="zh-CN" sz="2000"/>
              <a:t>"str"</a:t>
            </a:r>
            <a:endParaRPr lang="en-US" altLang="zh-CN" sz="2000"/>
          </a:p>
          <a:p>
            <a:r>
              <a:rPr lang="en-US" altLang="zh-CN" sz="2000"/>
              <a:t># grep ^str /</a:t>
            </a:r>
            <a:r>
              <a:rPr lang="en-US" altLang="zh-CN" sz="2000" smtClean="0"/>
              <a:t>tmp/test	//</a:t>
            </a:r>
            <a:r>
              <a:rPr lang="zh-CN" altLang="en-US" sz="2000" smtClean="0"/>
              <a:t>在</a:t>
            </a:r>
            <a:r>
              <a:rPr lang="zh-CN" altLang="en-US" sz="2000"/>
              <a:t>文件 </a:t>
            </a:r>
            <a:r>
              <a:rPr lang="en-US" altLang="zh-CN" sz="2000"/>
              <a:t>'/tmp/test' </a:t>
            </a:r>
            <a:r>
              <a:rPr lang="zh-CN" altLang="en-US" sz="2000"/>
              <a:t>中查</a:t>
            </a:r>
            <a:r>
              <a:rPr lang="zh-CN" altLang="en-US" sz="2000" smtClean="0"/>
              <a:t>找 </a:t>
            </a:r>
            <a:r>
              <a:rPr lang="en-US" altLang="zh-CN" sz="2000"/>
              <a:t>"str" </a:t>
            </a:r>
            <a:r>
              <a:rPr lang="zh-CN" altLang="en-US" sz="2000" smtClean="0"/>
              <a:t>开</a:t>
            </a:r>
            <a:br>
              <a:rPr lang="en-US" altLang="zh-CN" sz="2000" smtClean="0"/>
            </a:br>
            <a:r>
              <a:rPr lang="en-US" altLang="zh-CN" sz="2000" smtClean="0"/>
              <a:t>				//</a:t>
            </a:r>
            <a:r>
              <a:rPr lang="zh-CN" altLang="en-US" sz="2000" smtClean="0"/>
              <a:t>始</a:t>
            </a:r>
            <a:r>
              <a:rPr lang="zh-CN" altLang="en-US" sz="2000"/>
              <a:t>的行</a:t>
            </a:r>
            <a:endParaRPr lang="zh-CN" altLang="en-US" sz="2000"/>
          </a:p>
          <a:p>
            <a:r>
              <a:rPr lang="en-US" altLang="zh-CN" sz="2000"/>
              <a:t># grep [0-9] /</a:t>
            </a:r>
            <a:r>
              <a:rPr lang="en-US" altLang="zh-CN" sz="2000" smtClean="0"/>
              <a:t>tmp/test	//</a:t>
            </a:r>
            <a:r>
              <a:rPr lang="zh-CN" altLang="en-US" sz="2000" smtClean="0"/>
              <a:t>查</a:t>
            </a:r>
            <a:r>
              <a:rPr lang="zh-CN" altLang="en-US" sz="2000"/>
              <a:t>找 </a:t>
            </a:r>
            <a:r>
              <a:rPr lang="en-US" altLang="zh-CN" sz="2000"/>
              <a:t>'/tmp/test' </a:t>
            </a:r>
            <a:r>
              <a:rPr lang="zh-CN" altLang="en-US" sz="2000"/>
              <a:t>文件</a:t>
            </a:r>
            <a:r>
              <a:rPr lang="zh-CN" altLang="en-US" sz="2000" smtClean="0"/>
              <a:t>中包</a:t>
            </a:r>
            <a:r>
              <a:rPr lang="zh-CN" altLang="en-US" sz="2000"/>
              <a:t>含数</a:t>
            </a:r>
            <a:r>
              <a:rPr lang="zh-CN" altLang="en-US" sz="2000" smtClean="0"/>
              <a:t>字</a:t>
            </a:r>
            <a:br>
              <a:rPr lang="en-US" altLang="zh-CN" sz="2000" smtClean="0"/>
            </a:br>
            <a:r>
              <a:rPr lang="en-US" altLang="zh-CN" sz="2000" smtClean="0"/>
              <a:t>				//</a:t>
            </a:r>
            <a:r>
              <a:rPr lang="zh-CN" altLang="en-US" sz="2000" smtClean="0"/>
              <a:t>的</a:t>
            </a:r>
            <a:r>
              <a:rPr lang="zh-CN" altLang="en-US" sz="2000"/>
              <a:t>行</a:t>
            </a:r>
            <a:endParaRPr lang="zh-CN" altLang="en-US" sz="2000"/>
          </a:p>
          <a:p>
            <a:r>
              <a:rPr lang="en-US" altLang="zh-CN" sz="2000"/>
              <a:t># grep str -r /tmp</a:t>
            </a:r>
            <a:r>
              <a:rPr lang="en-US" altLang="zh-CN" sz="2000" smtClean="0"/>
              <a:t>/*		//</a:t>
            </a:r>
            <a:r>
              <a:rPr lang="zh-CN" altLang="en-US" sz="2000" smtClean="0"/>
              <a:t>在</a:t>
            </a:r>
            <a:r>
              <a:rPr lang="zh-CN" altLang="en-US" sz="2000"/>
              <a:t>目录 </a:t>
            </a:r>
            <a:r>
              <a:rPr lang="en-US" altLang="zh-CN" sz="2000"/>
              <a:t>'/tmp' </a:t>
            </a:r>
            <a:r>
              <a:rPr lang="zh-CN" altLang="en-US" sz="2000" smtClean="0"/>
              <a:t>递归查</a:t>
            </a:r>
            <a:r>
              <a:rPr lang="zh-CN" altLang="en-US" sz="2000"/>
              <a:t>找 </a:t>
            </a:r>
            <a:r>
              <a:rPr lang="en-US" altLang="zh-CN" sz="2000"/>
              <a:t>"str"</a:t>
            </a:r>
            <a:endParaRPr lang="en-US" altLang="zh-CN" sz="2000"/>
          </a:p>
          <a:p>
            <a:r>
              <a:rPr lang="en-US" altLang="zh-CN" sz="2000"/>
              <a:t># diff file1 </a:t>
            </a:r>
            <a:r>
              <a:rPr lang="en-US" altLang="zh-CN" sz="2000" smtClean="0"/>
              <a:t>file2		//</a:t>
            </a:r>
            <a:r>
              <a:rPr lang="zh-CN" altLang="en-US" sz="2000" smtClean="0"/>
              <a:t>找</a:t>
            </a:r>
            <a:r>
              <a:rPr lang="zh-CN" altLang="en-US" sz="2000"/>
              <a:t>出两个文件的不同处</a:t>
            </a:r>
            <a:endParaRPr lang="zh-CN" altLang="en-US" sz="2000"/>
          </a:p>
          <a:p>
            <a:r>
              <a:rPr lang="en-US" altLang="zh-CN" sz="2000"/>
              <a:t># sdiff file1 </a:t>
            </a:r>
            <a:r>
              <a:rPr lang="en-US" altLang="zh-CN" sz="2000" smtClean="0"/>
              <a:t>file2		//</a:t>
            </a:r>
            <a:r>
              <a:rPr lang="zh-CN" altLang="en-US" sz="2000" smtClean="0"/>
              <a:t>以</a:t>
            </a:r>
            <a:r>
              <a:rPr lang="zh-CN" altLang="en-US" sz="2000"/>
              <a:t>对比的方式显示两个文件的不同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文本处</a:t>
            </a:r>
            <a:r>
              <a:rPr lang="zh-CN" altLang="en-US" smtClean="0"/>
              <a:t>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/>
              <a:t># find / -name </a:t>
            </a:r>
            <a:r>
              <a:rPr lang="en-US" altLang="zh-CN" sz="2000" smtClean="0"/>
              <a:t>file1		//</a:t>
            </a:r>
            <a:r>
              <a:rPr lang="zh-CN" altLang="en-US" sz="2000" smtClean="0"/>
              <a:t>从 </a:t>
            </a:r>
            <a:r>
              <a:rPr lang="en-US" altLang="zh-CN" sz="2000"/>
              <a:t>'/' </a:t>
            </a:r>
            <a:r>
              <a:rPr lang="zh-CN" altLang="en-US" sz="2000"/>
              <a:t>开始进入根文件系统查找文</a:t>
            </a:r>
            <a:r>
              <a:rPr lang="zh-CN" altLang="en-US" sz="2000" smtClean="0"/>
              <a:t>件</a:t>
            </a:r>
            <a:br>
              <a:rPr lang="en-US" altLang="zh-CN" sz="2000" smtClean="0"/>
            </a:br>
            <a:r>
              <a:rPr lang="en-US" altLang="zh-CN" sz="2000" smtClean="0"/>
              <a:t>				//</a:t>
            </a:r>
            <a:r>
              <a:rPr lang="zh-CN" altLang="en-US" sz="2000" smtClean="0"/>
              <a:t>和</a:t>
            </a:r>
            <a:r>
              <a:rPr lang="zh-CN" altLang="en-US" sz="2000"/>
              <a:t>目录</a:t>
            </a:r>
            <a:endParaRPr lang="zh-CN" altLang="en-US" sz="2000"/>
          </a:p>
          <a:p>
            <a:r>
              <a:rPr lang="en-US" altLang="zh-CN" sz="2000"/>
              <a:t># find / -user </a:t>
            </a:r>
            <a:r>
              <a:rPr lang="en-US" altLang="zh-CN" sz="2000" smtClean="0"/>
              <a:t>user1		//</a:t>
            </a:r>
            <a:r>
              <a:rPr lang="zh-CN" altLang="en-US" sz="2000" smtClean="0"/>
              <a:t>查找属</a:t>
            </a:r>
            <a:r>
              <a:rPr lang="zh-CN" altLang="en-US" sz="2000"/>
              <a:t>于用户 </a:t>
            </a:r>
            <a:r>
              <a:rPr lang="en-US" altLang="zh-CN" sz="2000"/>
              <a:t>'user1' </a:t>
            </a:r>
            <a:r>
              <a:rPr lang="zh-CN" altLang="en-US" sz="2000"/>
              <a:t>的文件和目</a:t>
            </a:r>
            <a:r>
              <a:rPr lang="zh-CN" altLang="en-US" sz="2000" smtClean="0"/>
              <a:t>录</a:t>
            </a:r>
            <a:endParaRPr lang="en-US" altLang="zh-CN" sz="2000" smtClean="0"/>
          </a:p>
          <a:p>
            <a:endParaRPr lang="zh-CN" altLang="en-US" sz="2000"/>
          </a:p>
          <a:p>
            <a:r>
              <a:rPr lang="en-US" altLang="zh-CN" sz="2000"/>
              <a:t># find /home/user1 -name \*.</a:t>
            </a:r>
            <a:r>
              <a:rPr lang="en-US" altLang="zh-CN" sz="2000" smtClean="0"/>
              <a:t>bin	//</a:t>
            </a:r>
            <a:r>
              <a:rPr lang="zh-CN" altLang="en-US" sz="2000" smtClean="0"/>
              <a:t>在</a:t>
            </a:r>
            <a:r>
              <a:rPr lang="zh-CN" altLang="en-US" sz="2000"/>
              <a:t>目录 </a:t>
            </a:r>
            <a:r>
              <a:rPr lang="en-US" altLang="zh-CN" sz="2000"/>
              <a:t>'/ home/user1' </a:t>
            </a:r>
            <a:r>
              <a:rPr lang="zh-CN" altLang="en-US" sz="2000"/>
              <a:t>中</a:t>
            </a:r>
            <a:r>
              <a:rPr lang="zh-CN" altLang="en-US" sz="2000" smtClean="0"/>
              <a:t>查</a:t>
            </a:r>
            <a:r>
              <a:rPr lang="en-US" altLang="zh-CN" sz="2000" smtClean="0"/>
              <a:t>					//</a:t>
            </a:r>
            <a:r>
              <a:rPr lang="zh-CN" altLang="en-US" sz="2000" smtClean="0"/>
              <a:t>找以</a:t>
            </a:r>
            <a:r>
              <a:rPr lang="en-US" altLang="zh-CN" sz="2000" smtClean="0"/>
              <a:t>.bin</a:t>
            </a:r>
            <a:r>
              <a:rPr lang="zh-CN" altLang="en-US" sz="2000" smtClean="0"/>
              <a:t>结</a:t>
            </a:r>
            <a:r>
              <a:rPr lang="zh-CN" altLang="en-US" sz="2000"/>
              <a:t>尾的</a:t>
            </a:r>
            <a:r>
              <a:rPr lang="zh-CN" altLang="en-US" sz="2000" smtClean="0"/>
              <a:t>文件</a:t>
            </a:r>
            <a:endParaRPr lang="zh-CN" altLang="en-US" sz="2000"/>
          </a:p>
          <a:p>
            <a:r>
              <a:rPr lang="en-US" altLang="zh-CN" sz="2000"/>
              <a:t># find /usr/bin -type f -atime </a:t>
            </a:r>
            <a:r>
              <a:rPr lang="en-US" altLang="zh-CN" sz="2000" smtClean="0"/>
              <a:t>+	//</a:t>
            </a:r>
            <a:r>
              <a:rPr lang="zh-CN" altLang="en-US" sz="2000" smtClean="0"/>
              <a:t>查</a:t>
            </a:r>
            <a:r>
              <a:rPr lang="zh-CN" altLang="en-US" sz="2000"/>
              <a:t>找在过去</a:t>
            </a:r>
            <a:r>
              <a:rPr lang="en-US" altLang="zh-CN" sz="2000"/>
              <a:t>100</a:t>
            </a:r>
            <a:r>
              <a:rPr lang="zh-CN" altLang="en-US" sz="2000"/>
              <a:t>天内未被</a:t>
            </a:r>
            <a:r>
              <a:rPr lang="zh-CN" altLang="en-US" sz="2000" smtClean="0"/>
              <a:t>使</a:t>
            </a:r>
            <a:r>
              <a:rPr lang="en-US" altLang="zh-CN" sz="2000" smtClean="0"/>
              <a:t>					//</a:t>
            </a:r>
            <a:r>
              <a:rPr lang="zh-CN" altLang="en-US" sz="2000" smtClean="0"/>
              <a:t>用</a:t>
            </a:r>
            <a:r>
              <a:rPr lang="zh-CN" altLang="en-US" sz="2000"/>
              <a:t>过的执行文件</a:t>
            </a:r>
            <a:endParaRPr lang="zh-CN" altLang="en-US" sz="2000"/>
          </a:p>
          <a:p>
            <a:r>
              <a:rPr lang="en-US" altLang="zh-CN" sz="2000"/>
              <a:t># find /usr/bin -type f -mtime -</a:t>
            </a:r>
            <a:r>
              <a:rPr lang="en-US" altLang="zh-CN" sz="2000" smtClean="0"/>
              <a:t>10	//</a:t>
            </a:r>
            <a:r>
              <a:rPr lang="zh-CN" altLang="en-US" sz="2000" smtClean="0"/>
              <a:t>查</a:t>
            </a:r>
            <a:r>
              <a:rPr lang="zh-CN" altLang="en-US" sz="2000"/>
              <a:t>找在</a:t>
            </a:r>
            <a:r>
              <a:rPr lang="en-US" altLang="zh-CN" sz="2000"/>
              <a:t>10</a:t>
            </a:r>
            <a:r>
              <a:rPr lang="zh-CN" altLang="en-US" sz="2000"/>
              <a:t>天内被创建或者</a:t>
            </a:r>
            <a:r>
              <a:rPr lang="zh-CN" altLang="en-US" sz="2000" smtClean="0"/>
              <a:t>修</a:t>
            </a:r>
            <a:r>
              <a:rPr lang="en-US" altLang="zh-CN" sz="2000" smtClean="0"/>
              <a:t>					//</a:t>
            </a:r>
            <a:r>
              <a:rPr lang="zh-CN" altLang="en-US" sz="2000" smtClean="0"/>
              <a:t>改</a:t>
            </a:r>
            <a:r>
              <a:rPr lang="zh-CN" altLang="en-US" sz="2000"/>
              <a:t>过的文件</a:t>
            </a:r>
            <a:endParaRPr lang="zh-CN" altLang="en-US" sz="2000"/>
          </a:p>
          <a:p>
            <a:r>
              <a:rPr lang="en-US" altLang="zh-CN" sz="2000"/>
              <a:t># locate \*.</a:t>
            </a:r>
            <a:r>
              <a:rPr lang="en-US" altLang="zh-CN" sz="2000" smtClean="0"/>
              <a:t>ps			//</a:t>
            </a:r>
            <a:r>
              <a:rPr lang="zh-CN" altLang="en-US" sz="2000" smtClean="0"/>
              <a:t>寻</a:t>
            </a:r>
            <a:r>
              <a:rPr lang="zh-CN" altLang="en-US" sz="2000"/>
              <a:t>找以 </a:t>
            </a:r>
            <a:r>
              <a:rPr lang="en-US" altLang="zh-CN" sz="2000"/>
              <a:t>'.ps' </a:t>
            </a:r>
            <a:r>
              <a:rPr lang="zh-CN" altLang="en-US" sz="2000"/>
              <a:t>结尾的文件</a:t>
            </a:r>
            <a:r>
              <a:rPr lang="zh-CN" altLang="en-US" sz="2000" smtClean="0"/>
              <a:t>，</a:t>
            </a:r>
            <a:r>
              <a:rPr lang="en-US" altLang="zh-CN" sz="2000" smtClean="0"/>
              <a:t>					//</a:t>
            </a:r>
            <a:r>
              <a:rPr lang="zh-CN" altLang="en-US" sz="2000" smtClean="0"/>
              <a:t>先</a:t>
            </a:r>
            <a:r>
              <a:rPr lang="zh-CN" altLang="en-US" sz="2000"/>
              <a:t>运行 </a:t>
            </a:r>
            <a:r>
              <a:rPr lang="en-US" altLang="zh-CN" sz="2000"/>
              <a:t>'updatedb' </a:t>
            </a:r>
            <a:r>
              <a:rPr lang="zh-CN" altLang="en-US" sz="2000" smtClean="0"/>
              <a:t>命令</a:t>
            </a:r>
            <a:br>
              <a:rPr lang="en-US" altLang="zh-CN" sz="2000" smtClean="0"/>
            </a:br>
            <a:r>
              <a:rPr lang="en-US" altLang="zh-CN" sz="2000" smtClean="0"/>
              <a:t>					</a:t>
            </a:r>
            <a:r>
              <a:rPr lang="zh-CN" altLang="en-US" sz="2000" smtClean="0"/>
              <a:t>件</a:t>
            </a:r>
            <a:r>
              <a:rPr lang="zh-CN" altLang="en-US" sz="2000"/>
              <a:t>中查找 </a:t>
            </a:r>
            <a:r>
              <a:rPr lang="en-US" altLang="zh-CN" sz="2000"/>
              <a:t>'expr</a:t>
            </a:r>
            <a:r>
              <a:rPr lang="en-US" altLang="zh-CN" sz="2000" smtClean="0"/>
              <a:t>'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smtClean="0"/>
              <a:t># </a:t>
            </a:r>
            <a:r>
              <a:rPr lang="en-US" altLang="zh-CN" sz="2000"/>
              <a:t>find -name '*.[ch]' | xargs grep -E 'expr</a:t>
            </a:r>
            <a:r>
              <a:rPr lang="en-US" altLang="zh-CN" sz="2000" smtClean="0"/>
              <a:t>'	//</a:t>
            </a:r>
            <a:r>
              <a:rPr lang="zh-CN" altLang="en-US" sz="2000" smtClean="0"/>
              <a:t>在</a:t>
            </a:r>
            <a:r>
              <a:rPr lang="zh-CN" altLang="en-US" sz="2000"/>
              <a:t>当前目录及其</a:t>
            </a:r>
            <a:r>
              <a:rPr lang="zh-CN" altLang="en-US" sz="2000" smtClean="0"/>
              <a:t>子</a:t>
            </a:r>
            <a:r>
              <a:rPr lang="en-US" altLang="zh-CN" sz="2000" smtClean="0"/>
              <a:t>						//</a:t>
            </a:r>
            <a:r>
              <a:rPr lang="zh-CN" altLang="en-US" sz="2000" smtClean="0"/>
              <a:t>目</a:t>
            </a:r>
            <a:r>
              <a:rPr lang="zh-CN" altLang="en-US" sz="2000"/>
              <a:t>录所有</a:t>
            </a:r>
            <a:r>
              <a:rPr lang="en-US" altLang="zh-CN" sz="2000"/>
              <a:t>.c</a:t>
            </a:r>
            <a:r>
              <a:rPr lang="zh-CN" altLang="en-US" sz="2000"/>
              <a:t>和</a:t>
            </a:r>
            <a:r>
              <a:rPr lang="en-US" altLang="zh-CN" sz="2000"/>
              <a:t>.h</a:t>
            </a:r>
            <a:r>
              <a:rPr lang="zh-CN" altLang="en-US" sz="2000" smtClean="0"/>
              <a:t>文</a:t>
            </a:r>
            <a:br>
              <a:rPr lang="en-US" altLang="zh-CN" sz="2000" smtClean="0"/>
            </a:br>
            <a:r>
              <a:rPr lang="en-US" altLang="zh-CN" sz="2000" smtClean="0"/>
              <a:t>						//</a:t>
            </a:r>
            <a:r>
              <a:rPr lang="zh-CN" altLang="en-US" sz="2000" smtClean="0"/>
              <a:t>件</a:t>
            </a:r>
            <a:r>
              <a:rPr lang="zh-CN" altLang="en-US" sz="2000"/>
              <a:t>中查找 </a:t>
            </a:r>
            <a:r>
              <a:rPr lang="en-US" altLang="zh-CN" sz="2000"/>
              <a:t>'expr</a:t>
            </a:r>
            <a:r>
              <a:rPr lang="en-US" altLang="zh-CN" sz="2000" smtClean="0"/>
              <a:t>'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en-US" altLang="zh-CN" sz="2000"/>
              <a:t># find -type f -print0 | xargs -r0 grep -F 'expr</a:t>
            </a:r>
            <a:r>
              <a:rPr lang="en-US" altLang="zh-CN" sz="2000" smtClean="0"/>
              <a:t>'//</a:t>
            </a:r>
            <a:r>
              <a:rPr lang="zh-CN" altLang="en-US" sz="2000" smtClean="0"/>
              <a:t>在</a:t>
            </a:r>
            <a:r>
              <a:rPr lang="zh-CN" altLang="en-US" sz="2000"/>
              <a:t>当前目录及其</a:t>
            </a:r>
            <a:r>
              <a:rPr lang="zh-CN" altLang="en-US" sz="2000" smtClean="0"/>
              <a:t>子</a:t>
            </a:r>
            <a:r>
              <a:rPr lang="en-US" altLang="zh-CN" sz="2000" smtClean="0"/>
              <a:t>						//</a:t>
            </a:r>
            <a:r>
              <a:rPr lang="zh-CN" altLang="en-US" sz="2000" smtClean="0"/>
              <a:t>目</a:t>
            </a:r>
            <a:r>
              <a:rPr lang="zh-CN" altLang="en-US" sz="2000"/>
              <a:t>录的常规文件</a:t>
            </a:r>
            <a:r>
              <a:rPr lang="zh-CN" altLang="en-US" sz="2000" smtClean="0"/>
              <a:t>中</a:t>
            </a:r>
            <a:br>
              <a:rPr lang="en-US" altLang="zh-CN" sz="2000" smtClean="0"/>
            </a:br>
            <a:r>
              <a:rPr lang="en-US" altLang="zh-CN" sz="2000" smtClean="0"/>
              <a:t>						//</a:t>
            </a:r>
            <a:r>
              <a:rPr lang="zh-CN" altLang="en-US" sz="2000" smtClean="0"/>
              <a:t>查</a:t>
            </a:r>
            <a:r>
              <a:rPr lang="zh-CN" altLang="en-US" sz="2000"/>
              <a:t>找 </a:t>
            </a:r>
            <a:r>
              <a:rPr lang="en-US" altLang="zh-CN" sz="2000"/>
              <a:t>'expr</a:t>
            </a:r>
            <a:r>
              <a:rPr lang="en-US" altLang="zh-CN" sz="2000" smtClean="0"/>
              <a:t>'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en-US" altLang="zh-CN" sz="2000"/>
              <a:t># find -maxdepth 1 -type f | xargs grep -F 'expr</a:t>
            </a:r>
            <a:r>
              <a:rPr lang="en-US" altLang="zh-CN" sz="2000" smtClean="0"/>
              <a:t>'//</a:t>
            </a:r>
            <a:r>
              <a:rPr lang="zh-CN" altLang="en-US" sz="2000" smtClean="0"/>
              <a:t>在</a:t>
            </a:r>
            <a:r>
              <a:rPr lang="zh-CN" altLang="en-US" sz="2000"/>
              <a:t>当前目录中</a:t>
            </a:r>
            <a:r>
              <a:rPr lang="zh-CN" altLang="en-US" sz="2000" smtClean="0"/>
              <a:t>查</a:t>
            </a:r>
            <a:r>
              <a:rPr lang="en-US" altLang="zh-CN" sz="2000" smtClean="0"/>
              <a:t>						    //</a:t>
            </a:r>
            <a:r>
              <a:rPr lang="zh-CN" altLang="en-US" sz="2000" smtClean="0"/>
              <a:t>找 </a:t>
            </a:r>
            <a:r>
              <a:rPr lang="en-US" altLang="zh-CN" sz="2000"/>
              <a:t>'expr'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/>
              <a:t># bzip2 </a:t>
            </a:r>
            <a:r>
              <a:rPr lang="en-US" altLang="zh-CN" sz="2000" smtClean="0"/>
              <a:t>file1				//</a:t>
            </a:r>
            <a:r>
              <a:rPr lang="zh-CN" altLang="en-US" sz="2000" smtClean="0"/>
              <a:t>压</a:t>
            </a:r>
            <a:r>
              <a:rPr lang="zh-CN" altLang="en-US" sz="2000"/>
              <a:t>缩 </a:t>
            </a:r>
            <a:r>
              <a:rPr lang="en-US" altLang="zh-CN" sz="2000"/>
              <a:t>file1</a:t>
            </a:r>
            <a:endParaRPr lang="en-US" altLang="zh-CN" sz="2000"/>
          </a:p>
          <a:p>
            <a:r>
              <a:rPr lang="en-US" altLang="zh-CN" sz="2000"/>
              <a:t># bunzip2 </a:t>
            </a:r>
            <a:r>
              <a:rPr lang="en-US" altLang="zh-CN" sz="2000" smtClean="0"/>
              <a:t>file1.bz2			//</a:t>
            </a:r>
            <a:r>
              <a:rPr lang="zh-CN" altLang="en-US" sz="2000" smtClean="0"/>
              <a:t>解压 </a:t>
            </a:r>
            <a:r>
              <a:rPr lang="en-US" altLang="zh-CN" sz="2000"/>
              <a:t>file1.bz2</a:t>
            </a:r>
            <a:endParaRPr lang="en-US" altLang="zh-CN" sz="2000"/>
          </a:p>
          <a:p>
            <a:r>
              <a:rPr lang="en-US" altLang="zh-CN" sz="2000"/>
              <a:t># gzip </a:t>
            </a:r>
            <a:r>
              <a:rPr lang="en-US" altLang="zh-CN" sz="2000" smtClean="0"/>
              <a:t>file1				//</a:t>
            </a:r>
            <a:r>
              <a:rPr lang="zh-CN" altLang="en-US" sz="2000" smtClean="0"/>
              <a:t>压</a:t>
            </a:r>
            <a:r>
              <a:rPr lang="zh-CN" altLang="en-US" sz="2000"/>
              <a:t>缩 </a:t>
            </a:r>
            <a:r>
              <a:rPr lang="en-US" altLang="zh-CN" sz="2000"/>
              <a:t>file1</a:t>
            </a:r>
            <a:endParaRPr lang="en-US" altLang="zh-CN" sz="2000"/>
          </a:p>
          <a:p>
            <a:r>
              <a:rPr lang="en-US" altLang="zh-CN" sz="2000"/>
              <a:t># gzip -9 </a:t>
            </a:r>
            <a:r>
              <a:rPr lang="en-US" altLang="zh-CN" sz="2000" smtClean="0"/>
              <a:t>file1			//</a:t>
            </a:r>
            <a:r>
              <a:rPr lang="zh-CN" altLang="en-US" sz="2000" smtClean="0"/>
              <a:t>最</a:t>
            </a:r>
            <a:r>
              <a:rPr lang="zh-CN" altLang="en-US" sz="2000"/>
              <a:t>大程度压缩 </a:t>
            </a:r>
            <a:r>
              <a:rPr lang="en-US" altLang="zh-CN" sz="2000"/>
              <a:t>file1</a:t>
            </a:r>
            <a:endParaRPr lang="en-US" altLang="zh-CN" sz="2000"/>
          </a:p>
          <a:p>
            <a:r>
              <a:rPr lang="en-US" altLang="zh-CN" sz="2000"/>
              <a:t># gunzip </a:t>
            </a:r>
            <a:r>
              <a:rPr lang="en-US" altLang="zh-CN" sz="2000" smtClean="0"/>
              <a:t>file1.gz			//</a:t>
            </a:r>
            <a:r>
              <a:rPr lang="zh-CN" altLang="en-US" sz="2000" smtClean="0"/>
              <a:t>解</a:t>
            </a:r>
            <a:r>
              <a:rPr lang="zh-CN" altLang="en-US" sz="2000"/>
              <a:t>压 </a:t>
            </a:r>
            <a:r>
              <a:rPr lang="en-US" altLang="zh-CN" sz="2000" smtClean="0"/>
              <a:t>file1.gz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en-US" altLang="zh-CN" sz="2000"/>
              <a:t># tar -cvf </a:t>
            </a:r>
            <a:r>
              <a:rPr lang="en-US" altLang="zh-CN" sz="2000" smtClean="0"/>
              <a:t>x.tar file1			//</a:t>
            </a:r>
            <a:r>
              <a:rPr lang="zh-CN" altLang="en-US" sz="2000" smtClean="0"/>
              <a:t>把</a:t>
            </a:r>
            <a:r>
              <a:rPr lang="en-US" altLang="zh-CN" sz="2000"/>
              <a:t>file1</a:t>
            </a:r>
            <a:r>
              <a:rPr lang="zh-CN" altLang="en-US" sz="2000"/>
              <a:t>打包成 </a:t>
            </a:r>
            <a:r>
              <a:rPr lang="en-US" altLang="zh-CN" sz="2000" smtClean="0"/>
              <a:t>archive.tar</a:t>
            </a:r>
            <a:br>
              <a:rPr lang="en-US" altLang="zh-CN" sz="2000"/>
            </a:br>
            <a:r>
              <a:rPr lang="en-US" altLang="zh-CN" sz="2000" smtClean="0"/>
              <a:t>					//-</a:t>
            </a:r>
            <a:r>
              <a:rPr lang="en-US" altLang="zh-CN" sz="2000"/>
              <a:t>c: </a:t>
            </a:r>
            <a:r>
              <a:rPr lang="zh-CN" altLang="en-US" sz="2000"/>
              <a:t>建立压缩档案</a:t>
            </a:r>
            <a:r>
              <a:rPr lang="zh-CN" altLang="en-US" sz="2000" smtClean="0"/>
              <a:t>；</a:t>
            </a:r>
            <a:br>
              <a:rPr lang="en-US" altLang="zh-CN" sz="2000" smtClean="0"/>
            </a:br>
            <a:r>
              <a:rPr lang="en-US" altLang="zh-CN" sz="2000" smtClean="0"/>
              <a:t>					//-v</a:t>
            </a:r>
            <a:r>
              <a:rPr lang="en-US" altLang="zh-CN" sz="2000"/>
              <a:t>: </a:t>
            </a:r>
            <a:r>
              <a:rPr lang="zh-CN" altLang="en-US" sz="2000"/>
              <a:t>显示所有过程</a:t>
            </a:r>
            <a:r>
              <a:rPr lang="zh-CN" altLang="en-US" sz="2000" smtClean="0"/>
              <a:t>；</a:t>
            </a:r>
            <a:br>
              <a:rPr lang="en-US" altLang="zh-CN" sz="2000" smtClean="0"/>
            </a:br>
            <a:r>
              <a:rPr lang="en-US" altLang="zh-CN" sz="2000" smtClean="0"/>
              <a:t>					//-</a:t>
            </a:r>
            <a:r>
              <a:rPr lang="en-US" altLang="zh-CN" sz="2000"/>
              <a:t>f: </a:t>
            </a:r>
            <a:r>
              <a:rPr lang="zh-CN" altLang="en-US" sz="2000"/>
              <a:t>使用档案名字，是必</a:t>
            </a:r>
            <a:r>
              <a:rPr lang="zh-CN" altLang="en-US" sz="2000" smtClean="0"/>
              <a:t>须</a:t>
            </a:r>
            <a:r>
              <a:rPr lang="en-US" altLang="zh-CN" sz="2000" smtClean="0"/>
              <a:t>					//</a:t>
            </a:r>
            <a:r>
              <a:rPr lang="zh-CN" altLang="en-US" sz="2000" smtClean="0"/>
              <a:t>的，是</a:t>
            </a:r>
            <a:r>
              <a:rPr lang="zh-CN" altLang="en-US" sz="2000"/>
              <a:t>最后一个参数</a:t>
            </a:r>
            <a:r>
              <a:rPr lang="zh-CN" altLang="en-US" sz="2000" smtClean="0"/>
              <a:t>）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压缩和解压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smtClean="0"/>
              <a:t># </a:t>
            </a:r>
            <a:r>
              <a:rPr lang="en-US" altLang="zh-CN" sz="2400"/>
              <a:t>tar -tf archive.tar </a:t>
            </a:r>
            <a:r>
              <a:rPr lang="en-US" altLang="zh-CN" sz="2400" smtClean="0"/>
              <a:t>	//</a:t>
            </a:r>
            <a:r>
              <a:rPr lang="zh-CN" altLang="en-US" sz="2400" smtClean="0"/>
              <a:t>显</a:t>
            </a:r>
            <a:r>
              <a:rPr lang="zh-CN" altLang="en-US" sz="2400"/>
              <a:t>示一个包中的内容</a:t>
            </a:r>
            <a:endParaRPr lang="zh-CN" altLang="en-US" sz="2400"/>
          </a:p>
          <a:p>
            <a:r>
              <a:rPr lang="en-US" altLang="zh-CN" sz="2400"/>
              <a:t># tar -xvf archive.tar </a:t>
            </a:r>
            <a:r>
              <a:rPr lang="en-US" altLang="zh-CN" sz="2400" smtClean="0"/>
              <a:t>	//</a:t>
            </a:r>
            <a:r>
              <a:rPr lang="zh-CN" altLang="en-US" sz="2400" smtClean="0"/>
              <a:t>释</a:t>
            </a:r>
            <a:r>
              <a:rPr lang="zh-CN" altLang="en-US" sz="2400"/>
              <a:t>放一个包</a:t>
            </a:r>
            <a:endParaRPr lang="zh-CN" altLang="en-US" sz="2400"/>
          </a:p>
          <a:p>
            <a:r>
              <a:rPr lang="en-US" altLang="zh-CN" sz="2400"/>
              <a:t># tar -xvf </a:t>
            </a:r>
            <a:r>
              <a:rPr lang="en-US" altLang="zh-CN" sz="2400" smtClean="0"/>
              <a:t>a.tar </a:t>
            </a:r>
            <a:r>
              <a:rPr lang="en-US" altLang="zh-CN" sz="2400"/>
              <a:t>-C /tmp </a:t>
            </a:r>
            <a:r>
              <a:rPr lang="en-US" altLang="zh-CN" sz="2400" smtClean="0"/>
              <a:t>	//</a:t>
            </a:r>
            <a:r>
              <a:rPr lang="zh-CN" altLang="en-US" sz="2400" smtClean="0"/>
              <a:t>把</a:t>
            </a:r>
            <a:r>
              <a:rPr lang="zh-CN" altLang="en-US" sz="2400"/>
              <a:t>压缩包释放到 </a:t>
            </a:r>
            <a:r>
              <a:rPr lang="en-US" altLang="zh-CN" sz="2400"/>
              <a:t>/tmp</a:t>
            </a:r>
            <a:r>
              <a:rPr lang="zh-CN" altLang="en-US" sz="2400"/>
              <a:t>目录下</a:t>
            </a:r>
            <a:endParaRPr lang="zh-CN" altLang="en-US" sz="2400"/>
          </a:p>
          <a:p>
            <a:r>
              <a:rPr lang="en-US" altLang="zh-CN" sz="2400"/>
              <a:t># zip file1.zip </a:t>
            </a:r>
            <a:r>
              <a:rPr lang="en-US" altLang="zh-CN" sz="2400" smtClean="0"/>
              <a:t>file1	//</a:t>
            </a:r>
            <a:r>
              <a:rPr lang="zh-CN" altLang="en-US" sz="2400" smtClean="0"/>
              <a:t>创</a:t>
            </a:r>
            <a:r>
              <a:rPr lang="zh-CN" altLang="en-US" sz="2400"/>
              <a:t>建一个</a:t>
            </a:r>
            <a:r>
              <a:rPr lang="en-US" altLang="zh-CN" sz="2400"/>
              <a:t>zip</a:t>
            </a:r>
            <a:r>
              <a:rPr lang="zh-CN" altLang="en-US" sz="2400"/>
              <a:t>格式的压缩包</a:t>
            </a:r>
            <a:endParaRPr lang="zh-CN" altLang="en-US" sz="2400"/>
          </a:p>
          <a:p>
            <a:r>
              <a:rPr lang="en-US" altLang="zh-CN" sz="2400"/>
              <a:t># zip -r a</a:t>
            </a:r>
            <a:r>
              <a:rPr lang="en-US" altLang="zh-CN" sz="2400" smtClean="0"/>
              <a:t>.zip </a:t>
            </a:r>
            <a:r>
              <a:rPr lang="en-US" altLang="zh-CN" sz="2400"/>
              <a:t>file1 </a:t>
            </a:r>
            <a:r>
              <a:rPr lang="en-US" altLang="zh-CN" sz="2400" smtClean="0"/>
              <a:t>dir1	//</a:t>
            </a:r>
            <a:r>
              <a:rPr lang="zh-CN" altLang="en-US" sz="2400" smtClean="0"/>
              <a:t>把</a:t>
            </a:r>
            <a:r>
              <a:rPr lang="zh-CN" altLang="en-US" sz="2400"/>
              <a:t>文件和目录压缩成一个</a:t>
            </a:r>
            <a:r>
              <a:rPr lang="en-US" altLang="zh-CN" sz="2400" smtClean="0"/>
              <a:t>zip				//</a:t>
            </a:r>
            <a:r>
              <a:rPr lang="zh-CN" altLang="en-US" sz="2400" smtClean="0"/>
              <a:t>格式</a:t>
            </a:r>
            <a:r>
              <a:rPr lang="zh-CN" altLang="en-US" sz="2400"/>
              <a:t>的压缩包</a:t>
            </a:r>
            <a:endParaRPr lang="zh-CN" altLang="en-US" sz="2400"/>
          </a:p>
          <a:p>
            <a:r>
              <a:rPr lang="en-US" altLang="zh-CN" sz="2400"/>
              <a:t># unzip </a:t>
            </a:r>
            <a:r>
              <a:rPr lang="en-US" altLang="zh-CN" sz="2400" smtClean="0"/>
              <a:t>file1.zip		//</a:t>
            </a:r>
            <a:r>
              <a:rPr lang="zh-CN" altLang="en-US" sz="2400" smtClean="0"/>
              <a:t>解</a:t>
            </a:r>
            <a:r>
              <a:rPr lang="zh-CN" altLang="en-US" sz="2400"/>
              <a:t>压一个</a:t>
            </a:r>
            <a:r>
              <a:rPr lang="en-US" altLang="zh-CN" sz="2400"/>
              <a:t>zip</a:t>
            </a:r>
            <a:r>
              <a:rPr lang="zh-CN" altLang="en-US" sz="2400"/>
              <a:t>格式的压缩包</a:t>
            </a:r>
            <a:r>
              <a:rPr lang="zh-CN" altLang="en-US" sz="2400" smtClean="0"/>
              <a:t>到</a:t>
            </a:r>
            <a:r>
              <a:rPr lang="en-US" altLang="zh-CN" sz="2400" smtClean="0"/>
              <a:t>				//</a:t>
            </a:r>
            <a:r>
              <a:rPr lang="zh-CN" altLang="en-US" sz="2400" smtClean="0"/>
              <a:t>当前</a:t>
            </a:r>
            <a:r>
              <a:rPr lang="zh-CN" altLang="en-US" sz="2400"/>
              <a:t>目录</a:t>
            </a:r>
            <a:endParaRPr lang="zh-CN" altLang="en-US" sz="2400"/>
          </a:p>
          <a:p>
            <a:r>
              <a:rPr lang="en-US" altLang="zh-CN" sz="2400"/>
              <a:t># unzip a</a:t>
            </a:r>
            <a:r>
              <a:rPr lang="en-US" altLang="zh-CN" sz="2400" smtClean="0"/>
              <a:t>.zip </a:t>
            </a:r>
            <a:r>
              <a:rPr lang="en-US" altLang="zh-CN" sz="2400"/>
              <a:t>-d /tmp</a:t>
            </a:r>
            <a:r>
              <a:rPr lang="en-US" altLang="zh-CN" sz="2400" smtClean="0"/>
              <a:t>	 //</a:t>
            </a:r>
            <a:r>
              <a:rPr lang="zh-CN" altLang="en-US" sz="2400" smtClean="0"/>
              <a:t>解</a:t>
            </a:r>
            <a:r>
              <a:rPr lang="zh-CN" altLang="en-US" sz="2400"/>
              <a:t>压一个</a:t>
            </a:r>
            <a:r>
              <a:rPr lang="en-US" altLang="zh-CN" sz="2400"/>
              <a:t>zip</a:t>
            </a:r>
            <a:r>
              <a:rPr lang="zh-CN" altLang="en-US" sz="2400"/>
              <a:t>格式的压缩包到 </a:t>
            </a:r>
            <a:br>
              <a:rPr lang="en-US" altLang="zh-CN" sz="2400" smtClean="0"/>
            </a:br>
            <a:r>
              <a:rPr lang="en-US" altLang="zh-CN" sz="2400" smtClean="0"/>
              <a:t>				//tmp </a:t>
            </a:r>
            <a:r>
              <a:rPr lang="zh-CN" altLang="en-US" sz="2400"/>
              <a:t>目录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压缩和解压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smtClean="0"/>
              <a:t>更换阿里</a:t>
            </a:r>
            <a:r>
              <a:rPr lang="en-US" altLang="zh-CN" sz="2400" smtClean="0"/>
              <a:t>yum</a:t>
            </a:r>
            <a:r>
              <a:rPr lang="zh-CN" altLang="en-US" sz="2400" smtClean="0"/>
              <a:t>源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备份原镜像文件</a:t>
            </a:r>
            <a:br>
              <a:rPr lang="en-US" altLang="zh-CN" sz="2000" smtClean="0"/>
            </a:br>
            <a:r>
              <a:rPr lang="en-US" altLang="zh-CN" sz="2000" smtClean="0"/>
              <a:t>#cd /etc/yum.ropos.d</a:t>
            </a:r>
            <a:br>
              <a:rPr lang="en-US" altLang="zh-CN" sz="2000" smtClean="0"/>
            </a:br>
            <a:r>
              <a:rPr lang="en-US" altLang="zh-CN" sz="2000" smtClean="0"/>
              <a:t>#mv CentOS-Base.repo CentOS-Base.repo.bak</a:t>
            </a:r>
            <a:endParaRPr lang="en-US" altLang="zh-CN" sz="2000" smtClean="0"/>
          </a:p>
          <a:p>
            <a:pPr lvl="1"/>
            <a:r>
              <a:rPr lang="zh-CN" altLang="en-US" sz="2000"/>
              <a:t>现</a:t>
            </a:r>
            <a:r>
              <a:rPr lang="zh-CN" altLang="en-US" sz="2000" smtClean="0"/>
              <a:t>在</a:t>
            </a:r>
            <a:r>
              <a:rPr lang="en-US" altLang="zh-CN" sz="2000" smtClean="0"/>
              <a:t>centos 7</a:t>
            </a:r>
            <a:r>
              <a:rPr lang="zh-CN" altLang="en-US" sz="2000" smtClean="0"/>
              <a:t>的</a:t>
            </a:r>
            <a:r>
              <a:rPr lang="en-US" altLang="zh-CN" sz="2000" smtClean="0"/>
              <a:t>repo</a:t>
            </a:r>
            <a:r>
              <a:rPr lang="zh-CN" altLang="en-US" sz="2000" smtClean="0"/>
              <a:t>文件覆盖</a:t>
            </a:r>
            <a:r>
              <a:rPr lang="en-US" altLang="zh-CN" sz="2000" smtClean="0"/>
              <a:t>base.repo</a:t>
            </a:r>
            <a:br>
              <a:rPr lang="en-US" altLang="zh-CN" sz="2000"/>
            </a:br>
            <a:r>
              <a:rPr lang="en-US" altLang="zh-CN" sz="2000"/>
              <a:t>wget -O /etc/yum.repos.d/CentOS-Base.repo http://</a:t>
            </a:r>
            <a:r>
              <a:rPr lang="en-US" altLang="zh-CN" sz="2000" smtClean="0"/>
              <a:t>mirrors.aliyun.com/repo/Centos-7.repo</a:t>
            </a:r>
            <a:endParaRPr lang="en-US" altLang="zh-CN" sz="2000" smtClean="0"/>
          </a:p>
          <a:p>
            <a:pPr lvl="1"/>
            <a:r>
              <a:rPr lang="zh-CN" altLang="en-US" sz="2000"/>
              <a:t>清</a:t>
            </a:r>
            <a:r>
              <a:rPr lang="zh-CN" altLang="en-US" sz="2000" smtClean="0"/>
              <a:t>楚</a:t>
            </a:r>
            <a:r>
              <a:rPr lang="en-US" altLang="zh-CN" sz="2000" smtClean="0"/>
              <a:t>yum</a:t>
            </a:r>
            <a:r>
              <a:rPr lang="zh-CN" altLang="en-US" sz="2000" smtClean="0"/>
              <a:t>缓存</a:t>
            </a:r>
            <a:br>
              <a:rPr lang="en-US" altLang="zh-CN" sz="2000" smtClean="0"/>
            </a:br>
            <a:r>
              <a:rPr lang="en-US" altLang="zh-CN" sz="2000" smtClean="0"/>
              <a:t>#yum clean all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重新生成新</a:t>
            </a:r>
            <a:r>
              <a:rPr lang="en-US" altLang="zh-CN" sz="2000" smtClean="0"/>
              <a:t>yum</a:t>
            </a:r>
            <a:r>
              <a:rPr lang="zh-CN" altLang="en-US" sz="2000" smtClean="0"/>
              <a:t>元数据缓存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#yum makecache</a:t>
            </a: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yum</a:t>
            </a:r>
            <a:r>
              <a:rPr lang="zh-CN" altLang="en-US" smtClean="0"/>
              <a:t>工具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5185</Words>
  <Application>WPS 演示</Application>
  <PresentationFormat>全屏显示(4:3)</PresentationFormat>
  <Paragraphs>210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方正姚体</vt:lpstr>
      <vt:lpstr>Courier New</vt:lpstr>
      <vt:lpstr>Gungsuh</vt:lpstr>
      <vt:lpstr>Georgia</vt:lpstr>
      <vt:lpstr>微软雅黑</vt:lpstr>
      <vt:lpstr>Calibri</vt:lpstr>
      <vt:lpstr>Office 主题</vt:lpstr>
      <vt:lpstr>PowerPoint 演示文稿</vt:lpstr>
      <vt:lpstr>文件和目录</vt:lpstr>
      <vt:lpstr>文件和目录</vt:lpstr>
      <vt:lpstr>文本处理</vt:lpstr>
      <vt:lpstr>find</vt:lpstr>
      <vt:lpstr>find</vt:lpstr>
      <vt:lpstr>压缩和解压</vt:lpstr>
      <vt:lpstr>压缩和解压</vt:lpstr>
      <vt:lpstr>yum工具</vt:lpstr>
      <vt:lpstr>yum工具</vt:lpstr>
      <vt:lpstr>yum工具</vt:lpstr>
      <vt:lpstr>网络</vt:lpstr>
      <vt:lpstr>网络配置文件</vt:lpstr>
      <vt:lpstr>网络内网通，外网不通</vt:lpstr>
      <vt:lpstr>IPV6</vt:lpstr>
      <vt:lpstr>NC命令</vt:lpstr>
      <vt:lpstr>环境变量PATH</vt:lpstr>
      <vt:lpstr>JAVA_HOME</vt:lpstr>
      <vt:lpstr>关闭防火墙</vt:lpstr>
      <vt:lpstr>服务</vt:lpstr>
      <vt:lpstr>SSH</vt:lpstr>
      <vt:lpstr>SSH</vt:lpstr>
      <vt:lpstr>putty默认字体</vt:lpstr>
      <vt:lpstr>Other</vt:lpstr>
      <vt:lpstr>快捷键</vt:lpstr>
      <vt:lpstr>快捷键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zhang</cp:lastModifiedBy>
  <cp:revision>875</cp:revision>
  <dcterms:created xsi:type="dcterms:W3CDTF">2015-10-23T02:45:00Z</dcterms:created>
  <dcterms:modified xsi:type="dcterms:W3CDTF">2016-11-19T00:59:19Z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