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>
      <p:cViewPr>
        <p:scale>
          <a:sx n="62" d="100"/>
          <a:sy n="62" d="100"/>
        </p:scale>
        <p:origin x="-1722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7418" y="-27384"/>
            <a:ext cx="9178405" cy="6885384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9525" y="328788"/>
            <a:ext cx="9170986" cy="939972"/>
          </a:xfrm>
          <a:prstGeom prst="rect">
            <a:avLst/>
          </a:prstGeom>
          <a:pattFill prst="narHorz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          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lang="en-US" altLang="zh-CN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IT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培训实战派</a:t>
            </a:r>
            <a:endParaRPr lang="zh-CN" altLang="en-US" sz="3600" b="1" spc="3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-9525" y="2132856"/>
            <a:ext cx="9153525" cy="273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1305540" cy="795956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95536" y="2883743"/>
            <a:ext cx="8280920" cy="90529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287123" y="6494864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北京十八掌网络科技有限公司</a:t>
            </a:r>
            <a:endParaRPr lang="zh-CN" altLang="en-US" sz="11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189812" y="6469664"/>
            <a:ext cx="2206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0" smtClean="0">
                <a:solidFill>
                  <a:schemeClr val="bg1"/>
                </a:solidFill>
                <a:latin typeface="Arial" pitchFamily="34" charset="0"/>
                <a:ea typeface="Gungsuh" pitchFamily="18" charset="-127"/>
                <a:cs typeface="Arial" pitchFamily="34" charset="0"/>
              </a:rPr>
              <a:t>|   </a:t>
            </a:r>
            <a:r>
              <a:rPr lang="en-US" altLang="zh-CN" sz="1100" b="0" dirty="0" smtClean="0">
                <a:solidFill>
                  <a:schemeClr val="bg1"/>
                </a:solidFill>
                <a:latin typeface="Arial" pitchFamily="34" charset="0"/>
                <a:ea typeface="Gungsuh" pitchFamily="18" charset="-127"/>
                <a:cs typeface="Arial" pitchFamily="34" charset="0"/>
              </a:rPr>
              <a:t>http://</a:t>
            </a:r>
            <a:r>
              <a:rPr lang="en-US" altLang="zh-CN" sz="1100" b="0" smtClean="0">
                <a:solidFill>
                  <a:schemeClr val="bg1"/>
                </a:solidFill>
                <a:latin typeface="Arial" pitchFamily="34" charset="0"/>
                <a:ea typeface="Gungsuh" pitchFamily="18" charset="-127"/>
                <a:cs typeface="Arial" pitchFamily="34" charset="0"/>
              </a:rPr>
              <a:t>www.it18zhang.com</a:t>
            </a:r>
            <a:r>
              <a:rPr lang="en-US" altLang="zh-CN" sz="1100" b="0" baseline="0" smtClean="0">
                <a:solidFill>
                  <a:schemeClr val="bg1"/>
                </a:solidFill>
                <a:latin typeface="Arial" pitchFamily="34" charset="0"/>
                <a:ea typeface="Gungsuh" pitchFamily="18" charset="-127"/>
                <a:cs typeface="Arial" pitchFamily="34" charset="0"/>
              </a:rPr>
              <a:t>  </a:t>
            </a:r>
            <a:endParaRPr lang="en-US" altLang="zh-CN" sz="1100" b="0" dirty="0" smtClean="0">
              <a:solidFill>
                <a:schemeClr val="bg1"/>
              </a:solidFill>
              <a:latin typeface="Arial" pitchFamily="34" charset="0"/>
              <a:ea typeface="Gungsuh" pitchFamily="18" charset="-127"/>
              <a:cs typeface="Arial" pitchFamily="34" charset="0"/>
            </a:endParaRPr>
          </a:p>
        </p:txBody>
      </p:sp>
      <p:sp>
        <p:nvSpPr>
          <p:cNvPr id="12" name="圆角矩形 11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5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09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2pPr>
            <a:lvl3pPr marL="1143000" indent="-228600">
              <a:buFont typeface="Wingdings" pitchFamily="2" charset="2"/>
              <a:buChar char="Ø"/>
              <a:defRPr>
                <a:latin typeface="Georgia" pitchFamily="18" charset="0"/>
              </a:defRPr>
            </a:lvl3pPr>
            <a:lvl4pPr>
              <a:defRPr>
                <a:latin typeface="Georgia" pitchFamily="18" charset="0"/>
              </a:defRPr>
            </a:lvl4pPr>
            <a:lvl5pPr>
              <a:defRPr>
                <a:latin typeface="Georgia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39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</a:p>
        </p:txBody>
      </p:sp>
      <p:sp>
        <p:nvSpPr>
          <p:cNvPr id="6" name="椭圆 5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4896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21318" y="1948020"/>
            <a:ext cx="8055205" cy="4248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Georgia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3912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</a:p>
        </p:txBody>
      </p:sp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030341" y="6485339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北京十八掌网络科技有限公司</a:t>
            </a:r>
            <a:endParaRPr lang="zh-CN" altLang="en-US" sz="11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30607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908264" y="6469664"/>
            <a:ext cx="220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0" dirty="0" smtClean="0">
                <a:solidFill>
                  <a:schemeClr val="bg1"/>
                </a:solidFill>
                <a:latin typeface="Arial" pitchFamily="34" charset="0"/>
                <a:ea typeface="Gungsuh" pitchFamily="18" charset="-127"/>
                <a:cs typeface="Arial" pitchFamily="34" charset="0"/>
              </a:rPr>
              <a:t>|  http</a:t>
            </a:r>
            <a:r>
              <a:rPr lang="en-US" altLang="zh-CN" sz="1100" b="0" smtClean="0">
                <a:solidFill>
                  <a:schemeClr val="bg1"/>
                </a:solidFill>
                <a:latin typeface="Arial" pitchFamily="34" charset="0"/>
                <a:ea typeface="Gungsuh" pitchFamily="18" charset="-127"/>
                <a:cs typeface="Arial" pitchFamily="34" charset="0"/>
              </a:rPr>
              <a:t>://</a:t>
            </a:r>
            <a:r>
              <a:rPr lang="en-US" altLang="zh-CN" sz="1100" b="0" smtClean="0">
                <a:solidFill>
                  <a:schemeClr val="bg1"/>
                </a:solidFill>
                <a:latin typeface="Arial" pitchFamily="34" charset="0"/>
                <a:ea typeface="Gungsuh" pitchFamily="18" charset="-127"/>
                <a:cs typeface="Arial" pitchFamily="34" charset="0"/>
              </a:rPr>
              <a:t>www.it18zhang.com</a:t>
            </a:r>
            <a:endParaRPr lang="en-US" altLang="zh-CN" sz="1100" b="0" dirty="0" smtClean="0">
              <a:solidFill>
                <a:schemeClr val="bg1"/>
              </a:solidFill>
              <a:latin typeface="Arial" pitchFamily="34" charset="0"/>
              <a:ea typeface="Gungsuh" pitchFamily="18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/>
              <a:t>基础篇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徐培成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Hadoop</a:t>
            </a:r>
            <a:r>
              <a:rPr lang="zh-CN" altLang="en-US" dirty="0" smtClean="0"/>
              <a:t>核心问题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海量数据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数量级进制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如何存储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HDFS</a:t>
            </a:r>
          </a:p>
          <a:p>
            <a:pPr lvl="1"/>
            <a:r>
              <a:rPr lang="zh-CN" altLang="en-US" dirty="0" smtClean="0"/>
              <a:t>如何计算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MapReduce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18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Hadoop</a:t>
            </a:r>
            <a:r>
              <a:rPr lang="zh-CN" altLang="en-US" sz="3600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开源软件</a:t>
            </a:r>
            <a:r>
              <a:rPr lang="en-US" altLang="zh-CN" dirty="0" smtClean="0"/>
              <a:t>,Doug Cutting(Lucene)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计算框架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分布式、可靠、可伸缩</a:t>
            </a:r>
            <a:endParaRPr lang="en-US" altLang="zh-CN" dirty="0" smtClean="0"/>
          </a:p>
          <a:p>
            <a:r>
              <a:rPr lang="zh-CN" altLang="en-US" dirty="0" smtClean="0"/>
              <a:t>搜索引擎、海量数据存储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8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Hadoop</a:t>
            </a:r>
            <a:r>
              <a:rPr lang="zh-CN" altLang="en-US" dirty="0" smtClean="0"/>
              <a:t>发展史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2002</a:t>
            </a:r>
            <a:r>
              <a:rPr lang="zh-CN" altLang="en-US" dirty="0" smtClean="0"/>
              <a:t> </a:t>
            </a:r>
            <a:r>
              <a:rPr lang="en-US" altLang="zh-CN" dirty="0" smtClean="0"/>
              <a:t>Apache Nutch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抓取网页，数十亿存储瓶颈。</a:t>
            </a:r>
            <a:endParaRPr lang="en-US" altLang="zh-CN" dirty="0" smtClean="0"/>
          </a:p>
          <a:p>
            <a:r>
              <a:rPr lang="en-US" altLang="zh-CN" dirty="0" smtClean="0"/>
              <a:t>2003</a:t>
            </a:r>
            <a:r>
              <a:rPr lang="zh-CN" altLang="en-US" dirty="0"/>
              <a:t> </a:t>
            </a:r>
            <a:r>
              <a:rPr lang="en-US" altLang="zh-CN" dirty="0" smtClean="0"/>
              <a:t>GFS</a:t>
            </a:r>
            <a:r>
              <a:rPr lang="zh-CN" altLang="en-US" dirty="0" smtClean="0"/>
              <a:t>论文</a:t>
            </a:r>
            <a:endParaRPr lang="en-US" altLang="zh-CN" dirty="0" smtClean="0"/>
          </a:p>
          <a:p>
            <a:r>
              <a:rPr lang="en-US" altLang="zh-CN" dirty="0" smtClean="0"/>
              <a:t>2004</a:t>
            </a:r>
            <a:r>
              <a:rPr lang="zh-CN" altLang="en-US" dirty="0"/>
              <a:t> </a:t>
            </a:r>
            <a:r>
              <a:rPr lang="en-US" altLang="zh-CN" dirty="0" smtClean="0"/>
              <a:t>Nutch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NDFS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前身</a:t>
            </a:r>
            <a:endParaRPr lang="en-US" altLang="zh-CN" dirty="0" smtClean="0"/>
          </a:p>
          <a:p>
            <a:r>
              <a:rPr lang="en-US" altLang="zh-CN" dirty="0" smtClean="0"/>
              <a:t>2004</a:t>
            </a:r>
            <a:r>
              <a:rPr lang="zh-CN" altLang="en-US" dirty="0"/>
              <a:t> 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发表</a:t>
            </a:r>
            <a:r>
              <a:rPr lang="en-US" altLang="zh-CN" dirty="0" smtClean="0"/>
              <a:t>MapReduce</a:t>
            </a:r>
          </a:p>
          <a:p>
            <a:r>
              <a:rPr lang="en-US" altLang="zh-CN" dirty="0" smtClean="0"/>
              <a:t>2005</a:t>
            </a:r>
            <a:r>
              <a:rPr lang="zh-CN" altLang="en-US" dirty="0"/>
              <a:t> </a:t>
            </a:r>
            <a:r>
              <a:rPr lang="en-US" altLang="zh-CN" dirty="0" smtClean="0"/>
              <a:t>Nutch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MR</a:t>
            </a:r>
            <a:r>
              <a:rPr lang="zh-CN" altLang="en-US" dirty="0" smtClean="0"/>
              <a:t>，主要算法转移到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MR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NDFS</a:t>
            </a:r>
            <a:r>
              <a:rPr lang="zh-CN" altLang="en-US" dirty="0" smtClean="0"/>
              <a:t>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5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Hadoop</a:t>
            </a:r>
            <a:r>
              <a:rPr lang="zh-CN" altLang="en-US" dirty="0" smtClean="0"/>
              <a:t>发展史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2006</a:t>
            </a:r>
            <a:r>
              <a:rPr lang="zh-CN" altLang="en-US" dirty="0"/>
              <a:t>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NDFS</a:t>
            </a:r>
            <a:r>
              <a:rPr lang="zh-CN" altLang="en-US" dirty="0" smtClean="0"/>
              <a:t>从</a:t>
            </a:r>
            <a:r>
              <a:rPr lang="en-US" altLang="zh-CN" dirty="0" smtClean="0"/>
              <a:t>Nutch</a:t>
            </a:r>
            <a:r>
              <a:rPr lang="zh-CN" altLang="en-US" dirty="0" smtClean="0"/>
              <a:t>分离，形成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作为一个独立</a:t>
            </a:r>
            <a:r>
              <a:rPr lang="en-US" altLang="zh-CN" dirty="0" smtClean="0"/>
              <a:t>Lucene</a:t>
            </a:r>
            <a:r>
              <a:rPr lang="zh-CN" altLang="en-US" dirty="0" smtClean="0"/>
              <a:t>子项目</a:t>
            </a:r>
            <a:endParaRPr lang="en-US" altLang="zh-CN" dirty="0" smtClean="0"/>
          </a:p>
          <a:p>
            <a:r>
              <a:rPr lang="en-US" altLang="zh-CN" dirty="0" smtClean="0"/>
              <a:t>2006</a:t>
            </a: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Doug Cutting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Yahoo</a:t>
            </a:r>
          </a:p>
          <a:p>
            <a:r>
              <a:rPr lang="en-US" altLang="zh-CN" dirty="0" smtClean="0"/>
              <a:t>2008.2</a:t>
            </a:r>
            <a:r>
              <a:rPr lang="zh-CN" altLang="en-US" dirty="0" smtClean="0"/>
              <a:t>  </a:t>
            </a:r>
            <a:r>
              <a:rPr lang="en-US" altLang="zh-CN" dirty="0" smtClean="0"/>
              <a:t>Yahoo/1</a:t>
            </a:r>
            <a:r>
              <a:rPr lang="zh-CN" altLang="en-US" dirty="0" smtClean="0"/>
              <a:t>万内核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2008.4  Yahoo/1T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/209</a:t>
            </a:r>
            <a:r>
              <a:rPr lang="zh-CN" altLang="en-US" dirty="0" smtClean="0"/>
              <a:t>秒</a:t>
            </a:r>
            <a:r>
              <a:rPr lang="en-US" altLang="zh-CN" dirty="0" smtClean="0"/>
              <a:t>/910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en-US" altLang="zh-CN" dirty="0" smtClean="0"/>
              <a:t>2008.11 Google/1T/68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r>
              <a:rPr lang="en-US" altLang="zh-CN" dirty="0" smtClean="0"/>
              <a:t>2009.5   Yahoo/1T/62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82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Hadoop</a:t>
            </a:r>
            <a:r>
              <a:rPr lang="zh-CN" altLang="en-US" dirty="0"/>
              <a:t>现状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Yahoo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4.2</a:t>
            </a:r>
            <a:r>
              <a:rPr lang="zh-CN" altLang="en-US" dirty="0" smtClean="0"/>
              <a:t>万节点</a:t>
            </a:r>
            <a:r>
              <a:rPr lang="en-US" altLang="zh-CN" dirty="0" smtClean="0"/>
              <a:t>/10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CPU/</a:t>
            </a:r>
            <a:r>
              <a:rPr lang="zh-CN" altLang="en-US" dirty="0"/>
              <a:t>大</a:t>
            </a:r>
            <a:r>
              <a:rPr lang="zh-CN" altLang="en-US" dirty="0" smtClean="0"/>
              <a:t>群</a:t>
            </a:r>
            <a:r>
              <a:rPr lang="en-US" altLang="zh-CN" dirty="0" smtClean="0"/>
              <a:t>4500</a:t>
            </a:r>
            <a:r>
              <a:rPr lang="zh-CN" altLang="en-US" dirty="0" smtClean="0"/>
              <a:t>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广告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用户行为分析</a:t>
            </a:r>
            <a:r>
              <a:rPr lang="en-US" altLang="zh-CN" dirty="0" smtClean="0"/>
              <a:t>/</a:t>
            </a:r>
            <a:r>
              <a:rPr lang="zh-CN" altLang="en-US" dirty="0" smtClean="0"/>
              <a:t>反垃圾邮件</a:t>
            </a:r>
            <a:endParaRPr lang="en-US" altLang="zh-CN" dirty="0" smtClean="0"/>
          </a:p>
          <a:p>
            <a:r>
              <a:rPr lang="en-US" altLang="zh-CN" dirty="0" smtClean="0"/>
              <a:t>Facebook </a:t>
            </a:r>
          </a:p>
          <a:p>
            <a:pPr marL="0" indent="0">
              <a:buNone/>
            </a:pPr>
            <a:r>
              <a:rPr lang="en-US" altLang="zh-CN" dirty="0" smtClean="0"/>
              <a:t>     1400</a:t>
            </a:r>
            <a:r>
              <a:rPr lang="zh-CN" altLang="en-US" dirty="0" smtClean="0"/>
              <a:t>台</a:t>
            </a:r>
            <a:r>
              <a:rPr lang="en-US" altLang="zh-CN" dirty="0" smtClean="0"/>
              <a:t>/1.12</a:t>
            </a:r>
            <a:r>
              <a:rPr lang="zh-CN" altLang="en-US" dirty="0" smtClean="0"/>
              <a:t>万</a:t>
            </a:r>
            <a:r>
              <a:rPr lang="en-US" altLang="zh-CN" dirty="0" smtClean="0"/>
              <a:t>CPU/15PB</a:t>
            </a:r>
          </a:p>
          <a:p>
            <a:r>
              <a:rPr lang="zh-CN" altLang="en-US" dirty="0" smtClean="0"/>
              <a:t>百度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单群</a:t>
            </a:r>
            <a:r>
              <a:rPr lang="en-US" altLang="zh-CN" dirty="0" smtClean="0"/>
              <a:t>2800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上万台</a:t>
            </a:r>
            <a:r>
              <a:rPr lang="en-US" altLang="zh-CN" dirty="0" smtClean="0"/>
              <a:t>/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100PB</a:t>
            </a:r>
          </a:p>
        </p:txBody>
      </p:sp>
    </p:spTree>
    <p:extLst>
      <p:ext uri="{BB962C8B-B14F-4D97-AF65-F5344CB8AC3E}">
        <p14:creationId xmlns:p14="http://schemas.microsoft.com/office/powerpoint/2010/main" val="34871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Hadoop</a:t>
            </a:r>
            <a:r>
              <a:rPr lang="zh-CN" altLang="en-US" dirty="0"/>
              <a:t>现状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阿里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3200/30000 core/100T </a:t>
            </a:r>
            <a:r>
              <a:rPr lang="en-US" altLang="zh-CN" dirty="0" err="1" smtClean="0"/>
              <a:t>mem</a:t>
            </a:r>
            <a:r>
              <a:rPr lang="en-US" altLang="zh-CN" dirty="0" smtClean="0"/>
              <a:t>/60pb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淘宝</a:t>
            </a:r>
            <a:r>
              <a:rPr lang="en-US" altLang="zh-CN" dirty="0" smtClean="0"/>
              <a:t>/</a:t>
            </a:r>
            <a:r>
              <a:rPr lang="zh-CN" altLang="en-US" dirty="0" smtClean="0"/>
              <a:t>天猫</a:t>
            </a:r>
            <a:r>
              <a:rPr lang="en-US" altLang="zh-CN" dirty="0" smtClean="0"/>
              <a:t>/</a:t>
            </a:r>
            <a:r>
              <a:rPr lang="zh-CN" altLang="en-US" dirty="0" smtClean="0"/>
              <a:t>支付宝</a:t>
            </a:r>
            <a:r>
              <a:rPr lang="en-US" altLang="zh-CN" dirty="0" smtClean="0"/>
              <a:t>/</a:t>
            </a:r>
            <a:r>
              <a:rPr lang="zh-CN" altLang="en-US" dirty="0" smtClean="0"/>
              <a:t>秒杀</a:t>
            </a:r>
            <a:endParaRPr lang="en-US" altLang="zh-CN" dirty="0" smtClean="0"/>
          </a:p>
          <a:p>
            <a:r>
              <a:rPr lang="zh-CN" altLang="en-US" dirty="0"/>
              <a:t>腾讯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5000/</a:t>
            </a:r>
            <a:r>
              <a:rPr lang="zh-CN" altLang="en-US" dirty="0" smtClean="0"/>
              <a:t>单群</a:t>
            </a:r>
            <a:r>
              <a:rPr lang="en-US" altLang="zh-CN" dirty="0" smtClean="0"/>
              <a:t>2000/</a:t>
            </a:r>
            <a:r>
              <a:rPr lang="zh-CN" altLang="en-US" dirty="0" smtClean="0"/>
              <a:t>游戏</a:t>
            </a:r>
            <a:r>
              <a:rPr lang="en-US" altLang="zh-CN" dirty="0" smtClean="0"/>
              <a:t>/QQ/</a:t>
            </a:r>
            <a:r>
              <a:rPr lang="zh-CN" altLang="en-US" dirty="0" smtClean="0"/>
              <a:t>财付通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06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Hadoop</a:t>
            </a:r>
            <a:r>
              <a:rPr lang="zh-CN" altLang="en-US" dirty="0"/>
              <a:t>现状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028" name="Picture 4" descr="C:\Users\Thinkpad\Desktop\74d09aaed2813fd83bd09f68dea403c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64088"/>
            <a:ext cx="7992888" cy="434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7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Hadoop</a:t>
            </a:r>
            <a:r>
              <a:rPr lang="zh-CN" altLang="en-US" dirty="0"/>
              <a:t>现状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026" name="Picture 2" descr="C:\Users\Thinkpad\Desktop\41b09aeff6ae9aa1f87282a11ae779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8064896" cy="426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2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Hadoop</a:t>
            </a:r>
            <a:r>
              <a:rPr lang="zh-CN" altLang="en-US" dirty="0"/>
              <a:t>现状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027" name="Picture 3" descr="C:\Users\Thinkpad\Desktop\e56a0f0c8c751188e043aabf50eba6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848872" cy="414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2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290</Words>
  <Application>Microsoft Office PowerPoint</Application>
  <PresentationFormat>全屏显示(4:3)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Hadoop简介</vt:lpstr>
      <vt:lpstr>Hadoop发展史</vt:lpstr>
      <vt:lpstr>Hadoop发展史</vt:lpstr>
      <vt:lpstr>Hadoop现状</vt:lpstr>
      <vt:lpstr>Hadoop现状</vt:lpstr>
      <vt:lpstr>Hadoop现状</vt:lpstr>
      <vt:lpstr>Hadoop现状</vt:lpstr>
      <vt:lpstr>Hadoop现状</vt:lpstr>
      <vt:lpstr>Hadoop核心问题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293</cp:revision>
  <dcterms:created xsi:type="dcterms:W3CDTF">2015-10-23T02:45:43Z</dcterms:created>
  <dcterms:modified xsi:type="dcterms:W3CDTF">2016-08-20T08:36:38Z</dcterms:modified>
</cp:coreProperties>
</file>