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75" d="100"/>
          <a:sy n="75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76256" y="6469664"/>
            <a:ext cx="2304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76257" y="6469664"/>
            <a:ext cx="2267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76257" y="6469664"/>
            <a:ext cx="2267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下载与虚拟机下安装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1"/>
            <a:ext cx="47625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815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79107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8196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48101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78155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9245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软件下载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版本推荐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dirty="0"/>
              <a:t>Ubuntu-Server-12.04-64</a:t>
            </a:r>
            <a:r>
              <a:rPr lang="zh-CN" altLang="en-US" dirty="0"/>
              <a:t>位版</a:t>
            </a:r>
            <a:endParaRPr lang="en-US" altLang="zh-CN" dirty="0"/>
          </a:p>
          <a:p>
            <a:r>
              <a:rPr lang="zh-CN" altLang="en-US" dirty="0" smtClean="0"/>
              <a:t>下载文件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ubuntu-12.04.5-server-amd64.iso</a:t>
            </a:r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943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7" y="1988840"/>
            <a:ext cx="47910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47625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04856" cy="43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74767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3627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63627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</p:spPr>
        <p:txBody>
          <a:bodyPr/>
          <a:lstStyle/>
          <a:p>
            <a:r>
              <a:rPr lang="zh-CN" altLang="en-US" dirty="0" smtClean="0"/>
              <a:t>安装成功！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1341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608512" cy="437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536504" cy="431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8309"/>
            <a:ext cx="4680520" cy="425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924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4608512" cy="439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625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112</Words>
  <Application>Microsoft Office PowerPoint</Application>
  <PresentationFormat>全屏显示(4:3)</PresentationFormat>
  <Paragraphs>33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Ubuntu软件下载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360</cp:revision>
  <dcterms:created xsi:type="dcterms:W3CDTF">2015-10-23T02:45:43Z</dcterms:created>
  <dcterms:modified xsi:type="dcterms:W3CDTF">2016-08-20T09:04:48Z</dcterms:modified>
</cp:coreProperties>
</file>