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88" r:id="rId4"/>
    <p:sldId id="289" r:id="rId5"/>
    <p:sldId id="306" r:id="rId6"/>
    <p:sldId id="290" r:id="rId7"/>
    <p:sldId id="303" r:id="rId8"/>
    <p:sldId id="291" r:id="rId9"/>
    <p:sldId id="292" r:id="rId10"/>
    <p:sldId id="293" r:id="rId11"/>
    <p:sldId id="304" r:id="rId12"/>
    <p:sldId id="294" r:id="rId13"/>
    <p:sldId id="295" r:id="rId14"/>
    <p:sldId id="30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10" r:id="rId23"/>
    <p:sldId id="311" r:id="rId24"/>
    <p:sldId id="308" r:id="rId25"/>
    <p:sldId id="307" r:id="rId26"/>
    <p:sldId id="30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62" d="100"/>
          <a:sy n="62" d="100"/>
        </p:scale>
        <p:origin x="-176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9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9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cmd-</a:t>
            </a:r>
            <a:r>
              <a:rPr lang="en-US" altLang="zh-CN" dirty="0" smtClean="0"/>
              <a:t>-help</a:t>
            </a:r>
          </a:p>
          <a:p>
            <a:r>
              <a:rPr lang="en-US" altLang="zh-CN" smtClean="0"/>
              <a:t>man cmd</a:t>
            </a:r>
            <a:endParaRPr lang="en-US" altLang="zh-CN" dirty="0" smtClean="0"/>
          </a:p>
          <a:p>
            <a:r>
              <a:rPr lang="en-US" altLang="zh-CN" smtClean="0"/>
              <a:t>help</a:t>
            </a:r>
          </a:p>
          <a:p>
            <a:r>
              <a:rPr lang="en-US" altLang="zh-CN" smtClean="0"/>
              <a:t>info cmd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42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磁盘</a:t>
            </a:r>
            <a:endParaRPr lang="en-US" altLang="zh-CN"/>
          </a:p>
          <a:p>
            <a:pPr lvl="1"/>
            <a:r>
              <a:rPr lang="en-US" altLang="zh-CN" smtClean="0"/>
              <a:t>fdisk</a:t>
            </a:r>
            <a:br>
              <a:rPr lang="en-US" altLang="zh-CN" smtClean="0"/>
            </a:br>
            <a:r>
              <a:rPr lang="en-US" altLang="zh-CN" smtClean="0"/>
              <a:t>fdisk -l                 //</a:t>
            </a:r>
            <a:r>
              <a:rPr lang="zh-CN" altLang="en-US" smtClean="0"/>
              <a:t>查看分区表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fdisk /dev/sda    //</a:t>
            </a:r>
            <a:r>
              <a:rPr lang="zh-CN" altLang="en-US" smtClean="0"/>
              <a:t>管理指定磁盘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...</a:t>
            </a:r>
          </a:p>
          <a:p>
            <a:pPr lvl="1"/>
            <a:r>
              <a:rPr lang="en-US" altLang="zh-CN" smtClean="0"/>
              <a:t>df    </a:t>
            </a:r>
            <a:r>
              <a:rPr lang="zh-CN" altLang="en-US" smtClean="0"/>
              <a:t>磁盘空间使用情况</a:t>
            </a:r>
            <a:r>
              <a:rPr lang="en-US" altLang="zh-CN" smtClean="0"/>
              <a:t>disk free</a:t>
            </a:r>
            <a:br>
              <a:rPr lang="en-US" altLang="zh-CN" smtClean="0"/>
            </a:br>
            <a:r>
              <a:rPr lang="en-US" altLang="zh-CN" smtClean="0"/>
              <a:t>df -ah</a:t>
            </a:r>
          </a:p>
          <a:p>
            <a:pPr lvl="1"/>
            <a:r>
              <a:rPr lang="en-US" altLang="zh-CN" smtClean="0"/>
              <a:t>dd  diskdump</a:t>
            </a:r>
            <a:br>
              <a:rPr lang="en-US" altLang="zh-CN" smtClean="0"/>
            </a:br>
            <a:r>
              <a:rPr lang="en-US" altLang="zh-CN" smtClean="0"/>
              <a:t>dd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12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mtClean="0"/>
              <a:t>dirname    /x/y/z		// /x/y</a:t>
            </a:r>
          </a:p>
          <a:p>
            <a:r>
              <a:rPr lang="en-US" altLang="zh-CN" smtClean="0"/>
              <a:t>basename /x/y/z  	// z</a:t>
            </a:r>
          </a:p>
          <a:p>
            <a:r>
              <a:rPr lang="en-US" altLang="zh-CN" smtClean="0"/>
              <a:t>$(command)		//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en-US" altLang="zh-CN" smtClean="0"/>
              <a:t>$( xxx $(xxx))		//</a:t>
            </a:r>
            <a:r>
              <a:rPr lang="zh-CN" altLang="en-US" smtClean="0"/>
              <a:t>嵌套</a:t>
            </a:r>
            <a:endParaRPr lang="en-US" altLang="zh-CN" smtClean="0"/>
          </a:p>
          <a:p>
            <a:r>
              <a:rPr lang="en-US" altLang="zh-CN" smtClean="0"/>
              <a:t>cd -P ..				//Phisical,</a:t>
            </a:r>
            <a:r>
              <a:rPr lang="zh-CN" altLang="en-US" smtClean="0"/>
              <a:t>非连接</a:t>
            </a:r>
            <a:endParaRPr lang="en-US" altLang="zh-CN" smtClean="0"/>
          </a:p>
          <a:p>
            <a:r>
              <a:rPr lang="en-US" altLang="zh-CN" smtClean="0"/>
              <a:t>cd -				//</a:t>
            </a:r>
            <a:r>
              <a:rPr lang="zh-CN" altLang="en-US" smtClean="0"/>
              <a:t>后退</a:t>
            </a:r>
            <a:endParaRPr lang="en-US" altLang="zh-CN" smtClean="0"/>
          </a:p>
          <a:p>
            <a:r>
              <a:rPr lang="en-US" altLang="zh-CN" smtClean="0"/>
              <a:t>cd - n				//</a:t>
            </a:r>
            <a:r>
              <a:rPr lang="zh-CN" altLang="en-US" smtClean="0"/>
              <a:t>后退到</a:t>
            </a:r>
            <a:r>
              <a:rPr lang="en-US" altLang="zh-CN" smtClean="0"/>
              <a:t>n</a:t>
            </a:r>
            <a:r>
              <a:rPr lang="zh-CN" altLang="en-US" smtClean="0"/>
              <a:t>步骤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7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mtClean="0"/>
              <a:t>$env other		//</a:t>
            </a:r>
            <a:r>
              <a:rPr lang="zh-CN" altLang="en-US" smtClean="0"/>
              <a:t>空格区分</a:t>
            </a:r>
            <a:endParaRPr lang="en-US" altLang="zh-CN" smtClean="0"/>
          </a:p>
          <a:p>
            <a:r>
              <a:rPr lang="en-US" altLang="zh-CN" smtClean="0"/>
              <a:t>${env}			//{}</a:t>
            </a:r>
            <a:r>
              <a:rPr lang="zh-CN" altLang="en-US"/>
              <a:t>界限</a:t>
            </a:r>
            <a:endParaRPr lang="en-US" altLang="zh-CN" smtClean="0"/>
          </a:p>
          <a:p>
            <a:r>
              <a:rPr lang="en-US" altLang="zh-CN" smtClean="0"/>
              <a:t>"$env"			//""</a:t>
            </a:r>
            <a:r>
              <a:rPr lang="zh-CN" altLang="en-US" smtClean="0"/>
              <a:t>界限</a:t>
            </a:r>
            <a:endParaRPr lang="en-US" altLang="zh-CN" smtClean="0"/>
          </a:p>
          <a:p>
            <a:r>
              <a:rPr lang="en-US" altLang="zh-CN" smtClean="0"/>
              <a:t>export env=${env:-$evn2}//</a:t>
            </a:r>
            <a:r>
              <a:rPr lang="zh-CN" altLang="en-US" smtClean="0"/>
              <a:t>三元运算符</a:t>
            </a:r>
            <a:endParaRPr lang="en-US" altLang="zh-CN" smtClean="0"/>
          </a:p>
          <a:p>
            <a:r>
              <a:rPr lang="en-US" altLang="zh-CN" smtClean="0"/>
              <a:t>echo '${env}'	//</a:t>
            </a:r>
            <a:r>
              <a:rPr lang="zh-CN" altLang="en-US" smtClean="0"/>
              <a:t>原样输出</a:t>
            </a:r>
            <a:endParaRPr lang="en-US" altLang="zh-CN" smtClean="0"/>
          </a:p>
          <a:p>
            <a:r>
              <a:rPr lang="en-US" altLang="zh-CN" smtClean="0"/>
              <a:t>echo `pwd`		//</a:t>
            </a:r>
            <a:r>
              <a:rPr lang="zh-CN" altLang="en-US"/>
              <a:t>按</a:t>
            </a:r>
            <a:r>
              <a:rPr lang="zh-CN" altLang="en-US" smtClean="0"/>
              <a:t>脚本执行</a:t>
            </a:r>
            <a:endParaRPr lang="en-US" altLang="zh-CN" smtClean="0"/>
          </a:p>
          <a:p>
            <a:r>
              <a:rPr lang="en-US" altLang="zh-CN" smtClean="0"/>
              <a:t>if ["$1" = "--conf"] //</a:t>
            </a:r>
            <a:r>
              <a:rPr lang="zh-CN" altLang="en-US" smtClean="0"/>
              <a:t>第几个参数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80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mtClean="0"/>
              <a:t>查看</a:t>
            </a:r>
            <a:r>
              <a:rPr lang="en-US" altLang="zh-CN" smtClean="0"/>
              <a:t>if</a:t>
            </a:r>
            <a:r>
              <a:rPr lang="zh-CN" altLang="en-US" smtClean="0"/>
              <a:t>帮助</a:t>
            </a:r>
            <a:r>
              <a:rPr lang="en-US" altLang="zh-CN" smtClean="0"/>
              <a:t>,</a:t>
            </a:r>
            <a:r>
              <a:rPr lang="zh-CN" altLang="en-US" b="1" smtClean="0">
                <a:solidFill>
                  <a:srgbClr val="FF0000"/>
                </a:solidFill>
              </a:rPr>
              <a:t>内置的</a:t>
            </a:r>
            <a:r>
              <a:rPr lang="en-US" altLang="zh-CN" b="1" smtClean="0">
                <a:solidFill>
                  <a:srgbClr val="FF0000"/>
                </a:solidFill>
              </a:rPr>
              <a:t>linux</a:t>
            </a:r>
            <a:r>
              <a:rPr lang="zh-CN" altLang="en-US" b="1" smtClean="0">
                <a:solidFill>
                  <a:srgbClr val="FF0000"/>
                </a:solidFill>
              </a:rPr>
              <a:t>帮助使用</a:t>
            </a:r>
            <a:r>
              <a:rPr lang="zh-CN" altLang="en-US" b="1">
                <a:solidFill>
                  <a:srgbClr val="FF0000"/>
                </a:solidFill>
              </a:rPr>
              <a:t>该语</a:t>
            </a:r>
            <a:r>
              <a:rPr lang="zh-CN" altLang="en-US" b="1" smtClean="0">
                <a:solidFill>
                  <a:srgbClr val="FF0000"/>
                </a:solidFill>
              </a:rPr>
              <a:t>法。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$&gt;help if</a:t>
            </a:r>
            <a:br>
              <a:rPr lang="en-US" altLang="zh-CN" smtClean="0"/>
            </a:br>
            <a:r>
              <a:rPr lang="en-US" altLang="zh-CN" smtClean="0"/>
              <a:t>$&gt;help export</a:t>
            </a:r>
            <a:br>
              <a:rPr lang="en-US" altLang="zh-CN" smtClean="0"/>
            </a:br>
            <a:r>
              <a:rPr lang="en-US" altLang="zh-CN" smtClean="0"/>
              <a:t>$&gt;help while</a:t>
            </a:r>
            <a:br>
              <a:rPr lang="en-US" altLang="zh-CN" smtClean="0"/>
            </a:br>
            <a:r>
              <a:rPr lang="en-US" altLang="zh-CN" smtClean="0"/>
              <a:t>$&gt;help for</a:t>
            </a:r>
            <a:br>
              <a:rPr lang="en-US" altLang="zh-CN" smtClean="0"/>
            </a:br>
            <a:endParaRPr lang="en-US" altLang="zh-CN" smtClean="0"/>
          </a:p>
          <a:p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if</a:t>
            </a:r>
            <a:br>
              <a:rPr lang="en-US" altLang="zh-CN" smtClean="0"/>
            </a:br>
            <a:r>
              <a:rPr lang="en-US" altLang="zh-CN" smtClean="0"/>
              <a:t>$&gt; ["$1" = "--conf"] //</a:t>
            </a:r>
            <a:r>
              <a:rPr lang="zh-CN" altLang="en-US" smtClean="0"/>
              <a:t>第几个参数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7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mtClean="0"/>
              <a:t>if [ $# -lt 1]</a:t>
            </a:r>
          </a:p>
          <a:p>
            <a:r>
              <a:rPr lang="en-US" altLang="zh-CN"/>
              <a:t>if [ $# </a:t>
            </a:r>
            <a:r>
              <a:rPr lang="en-US" altLang="zh-CN" smtClean="0"/>
              <a:t>-gt </a:t>
            </a:r>
            <a:r>
              <a:rPr lang="en-US" altLang="zh-CN"/>
              <a:t>1]</a:t>
            </a:r>
          </a:p>
          <a:p>
            <a:r>
              <a:rPr lang="en-US" altLang="zh-CN"/>
              <a:t>if [ </a:t>
            </a:r>
            <a:r>
              <a:rPr lang="en-US" altLang="zh-CN" smtClean="0"/>
              <a:t>-e xxx]	//</a:t>
            </a:r>
            <a:r>
              <a:rPr lang="zh-CN" altLang="en-US" smtClean="0"/>
              <a:t>是否存在</a:t>
            </a:r>
            <a:endParaRPr lang="en-US" altLang="zh-CN"/>
          </a:p>
          <a:p>
            <a:r>
              <a:rPr lang="en-US" altLang="zh-CN"/>
              <a:t>if [ $# -gt 1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if[-d]		//</a:t>
            </a:r>
            <a:r>
              <a:rPr lang="en-US" altLang="zh-CN" b="1" smtClean="0">
                <a:solidFill>
                  <a:srgbClr val="FF0000"/>
                </a:solidFill>
              </a:rPr>
              <a:t>wrong</a:t>
            </a:r>
            <a:r>
              <a:rPr lang="zh-CN" altLang="en-US" b="1" smtClean="0">
                <a:solidFill>
                  <a:srgbClr val="FF0000"/>
                </a:solidFill>
              </a:rPr>
              <a:t>，需要空格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smtClean="0"/>
              <a:t>if[ -d xxx ]	//right</a:t>
            </a:r>
            <a:endParaRPr lang="en-US" altLang="zh-CN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1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a &amp;&amp; b	//a</a:t>
            </a:r>
            <a:r>
              <a:rPr lang="zh-CN" altLang="en-US" sz="2800" smtClean="0"/>
              <a:t>成功后执行</a:t>
            </a:r>
            <a:r>
              <a:rPr lang="en-US" altLang="zh-CN" sz="2800" smtClean="0"/>
              <a:t>b</a:t>
            </a:r>
          </a:p>
          <a:p>
            <a:r>
              <a:rPr lang="en-US" altLang="zh-CN" sz="2800" smtClean="0"/>
              <a:t>a || b	//a</a:t>
            </a:r>
            <a:r>
              <a:rPr lang="zh-CN" altLang="en-US" sz="2800" smtClean="0"/>
              <a:t>失败后执行</a:t>
            </a:r>
            <a:r>
              <a:rPr lang="en-US" altLang="zh-CN" sz="2800" smtClean="0"/>
              <a:t>b</a:t>
            </a:r>
          </a:p>
          <a:p>
            <a:r>
              <a:rPr lang="en-US" altLang="zh-CN" sz="2800" smtClean="0"/>
              <a:t>a ; b	//</a:t>
            </a:r>
            <a:r>
              <a:rPr lang="zh-CN" altLang="en-US" sz="2800" smtClean="0"/>
              <a:t>多行命令一起写，无逻辑</a:t>
            </a:r>
            <a:endParaRPr lang="en-US" altLang="zh-CN" sz="2800" smtClean="0"/>
          </a:p>
          <a:p>
            <a:r>
              <a:rPr lang="en-US" altLang="zh-CN" sz="2800" smtClean="0"/>
              <a:t>(a;b)	//</a:t>
            </a:r>
            <a:r>
              <a:rPr lang="zh-CN" altLang="en-US" sz="2800" smtClean="0"/>
              <a:t>组合命令，只在当前目录执行</a:t>
            </a:r>
            <a:r>
              <a:rPr lang="en-US" altLang="zh-CN" sz="2800" smtClean="0"/>
              <a:t>,</a:t>
            </a:r>
            <a:r>
              <a:rPr lang="zh-CN" altLang="en-US" sz="2800" smtClean="0"/>
              <a:t>不切换目录</a:t>
            </a:r>
            <a:endParaRPr lang="en-US" altLang="zh-CN" sz="2800" smtClean="0"/>
          </a:p>
          <a:p>
            <a:pPr lvl="1"/>
            <a:r>
              <a:rPr lang="en-US" altLang="zh-CN" smtClean="0"/>
              <a:t>ls -al  ; cd /usr/ ; pwd</a:t>
            </a:r>
          </a:p>
          <a:p>
            <a:pPr lvl="1"/>
            <a:r>
              <a:rPr lang="en-US" altLang="zh-CN" smtClean="0"/>
              <a:t>(ls -al;cd ~ ; pwd)</a:t>
            </a:r>
          </a:p>
        </p:txBody>
      </p:sp>
    </p:spTree>
    <p:extLst>
      <p:ext uri="{BB962C8B-B14F-4D97-AF65-F5344CB8AC3E}">
        <p14:creationId xmlns:p14="http://schemas.microsoft.com/office/powerpoint/2010/main" val="10285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400" smtClean="0"/>
              <a:t>$?		//</a:t>
            </a:r>
            <a:r>
              <a:rPr lang="zh-CN" altLang="en-US" sz="2400" smtClean="0"/>
              <a:t>命令的返回值存储变量</a:t>
            </a:r>
            <a:endParaRPr lang="en-US" altLang="zh-CN" sz="2400" smtClean="0"/>
          </a:p>
          <a:p>
            <a:r>
              <a:rPr lang="en-US" altLang="zh-CN" sz="2400"/>
              <a:t>$#		//</a:t>
            </a:r>
            <a:r>
              <a:rPr lang="zh-CN" altLang="en-US" sz="2400"/>
              <a:t>参数</a:t>
            </a:r>
            <a:r>
              <a:rPr lang="zh-CN" altLang="en-US" sz="2400" smtClean="0"/>
              <a:t>个数</a:t>
            </a:r>
            <a:endParaRPr lang="en-US" altLang="zh-CN" sz="2400" dirty="0"/>
          </a:p>
          <a:p>
            <a:r>
              <a:rPr lang="en-US" altLang="zh-CN" sz="2400" smtClean="0"/>
              <a:t>$1		//</a:t>
            </a:r>
            <a:r>
              <a:rPr lang="zh-CN" altLang="en-US" sz="2400" smtClean="0"/>
              <a:t>第几个参数</a:t>
            </a:r>
            <a:endParaRPr lang="en-US" altLang="zh-CN" sz="2400" smtClean="0"/>
          </a:p>
          <a:p>
            <a:r>
              <a:rPr lang="en-US" altLang="zh-CN" sz="2400" smtClean="0"/>
              <a:t>$0		//</a:t>
            </a:r>
            <a:r>
              <a:rPr lang="zh-CN" altLang="en-US" sz="2400" smtClean="0"/>
              <a:t>当前脚本</a:t>
            </a:r>
            <a:r>
              <a:rPr lang="en-US" altLang="zh-CN" sz="2400" smtClean="0"/>
              <a:t>(</a:t>
            </a:r>
            <a:r>
              <a:rPr lang="zh-CN" altLang="en-US" sz="2400" smtClean="0"/>
              <a:t>命令</a:t>
            </a:r>
            <a:r>
              <a:rPr lang="en-US" altLang="zh-CN" sz="2400" smtClean="0"/>
              <a:t>)</a:t>
            </a:r>
            <a:r>
              <a:rPr lang="zh-CN" altLang="en-US" sz="2400" smtClean="0"/>
              <a:t>名称</a:t>
            </a:r>
            <a:endParaRPr lang="en-US" altLang="zh-CN" sz="2400" smtClean="0"/>
          </a:p>
          <a:p>
            <a:r>
              <a:rPr lang="en-US" altLang="zh-CN" sz="2400" smtClean="0"/>
              <a:t>$@	//</a:t>
            </a:r>
            <a:r>
              <a:rPr lang="zh-CN" altLang="en-US" sz="2400" smtClean="0"/>
              <a:t>取出所有参数</a:t>
            </a:r>
            <a:endParaRPr lang="en-US" altLang="zh-CN" sz="2400" smtClean="0"/>
          </a:p>
          <a:p>
            <a:r>
              <a:rPr lang="en-US" altLang="zh-CN" sz="2400" smtClean="0"/>
              <a:t>shift	//</a:t>
            </a:r>
            <a:r>
              <a:rPr lang="zh-CN" altLang="en-US" sz="2400" smtClean="0"/>
              <a:t>参数左移</a:t>
            </a:r>
            <a:endParaRPr lang="en-US" altLang="zh-CN" sz="2400" smtClean="0"/>
          </a:p>
          <a:p>
            <a:r>
              <a:rPr lang="en-US" altLang="zh-CN" sz="2400" smtClean="0"/>
              <a:t>${a/b/c}	//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408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/>
              <a:t>瑞士</a:t>
            </a:r>
            <a:r>
              <a:rPr lang="zh-CN" altLang="en-US" sz="2800" smtClean="0"/>
              <a:t>军刀</a:t>
            </a:r>
            <a:endParaRPr lang="en-US" altLang="zh-CN" sz="2800" smtClean="0"/>
          </a:p>
          <a:p>
            <a:r>
              <a:rPr lang="zh-CN" altLang="en-US" sz="2800" smtClean="0"/>
              <a:t>模拟</a:t>
            </a:r>
            <a:r>
              <a:rPr lang="en-US" altLang="zh-CN" sz="2800" smtClean="0"/>
              <a:t>tcp</a:t>
            </a:r>
            <a:r>
              <a:rPr lang="zh-CN" altLang="en-US" sz="2800" smtClean="0"/>
              <a:t>、</a:t>
            </a:r>
            <a:r>
              <a:rPr lang="en-US" altLang="zh-CN" sz="2800" smtClean="0"/>
              <a:t>udp</a:t>
            </a:r>
            <a:r>
              <a:rPr lang="zh-CN" altLang="en-US" sz="2800" smtClean="0"/>
              <a:t>网络通信</a:t>
            </a:r>
            <a:endParaRPr lang="en-US" altLang="zh-CN" sz="2800" smtClean="0"/>
          </a:p>
          <a:p>
            <a:r>
              <a:rPr lang="zh-CN" altLang="en-US" sz="2800" smtClean="0"/>
              <a:t>实现端口扫描</a:t>
            </a:r>
            <a:endParaRPr lang="en-US" altLang="zh-CN" sz="2800" smtClean="0"/>
          </a:p>
          <a:p>
            <a:r>
              <a:rPr lang="zh-CN" altLang="en-US" sz="2800" smtClean="0"/>
              <a:t>语法</a:t>
            </a:r>
            <a:endParaRPr lang="en-US" altLang="zh-CN" sz="2400"/>
          </a:p>
          <a:p>
            <a:pPr lvl="1"/>
            <a:r>
              <a:rPr lang="zh-CN" altLang="en-US" sz="2400" smtClean="0"/>
              <a:t>服务端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-l port		//</a:t>
            </a:r>
            <a:r>
              <a:rPr lang="zh-CN" altLang="en-US" smtClean="0"/>
              <a:t>指定监听的端口号</a:t>
            </a:r>
            <a:endParaRPr lang="en-US" altLang="zh-CN" smtClean="0"/>
          </a:p>
          <a:p>
            <a:pPr lvl="1"/>
            <a:r>
              <a:rPr lang="zh-CN" altLang="en-US" sz="2400" smtClean="0"/>
              <a:t>客户端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ip port		//</a:t>
            </a:r>
            <a:r>
              <a:rPr lang="zh-CN" altLang="en-US" smtClean="0"/>
              <a:t>指定服务器的</a:t>
            </a:r>
            <a:r>
              <a:rPr lang="en-US" altLang="zh-CN" smtClean="0"/>
              <a:t>ip</a:t>
            </a:r>
            <a:r>
              <a:rPr lang="zh-CN" altLang="en-US" smtClean="0"/>
              <a:t>和监听端口号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8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smtClean="0"/>
              <a:t>字符聊天</a:t>
            </a:r>
            <a:endParaRPr lang="en-US" altLang="zh-CN" sz="2400"/>
          </a:p>
          <a:p>
            <a:pPr lvl="1"/>
            <a:r>
              <a:rPr lang="zh-CN" altLang="en-US" sz="2400" smtClean="0"/>
              <a:t>服务端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-l 1234</a:t>
            </a:r>
          </a:p>
          <a:p>
            <a:pPr lvl="1"/>
            <a:r>
              <a:rPr lang="zh-CN" altLang="en-US" sz="2400" smtClean="0"/>
              <a:t>客户端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localhost 1234</a:t>
            </a:r>
          </a:p>
          <a:p>
            <a:pPr marL="914400" lvl="2" indent="0">
              <a:buNone/>
            </a:pPr>
            <a:r>
              <a:rPr lang="en-US" altLang="zh-CN" smtClean="0"/>
              <a:t>hello</a:t>
            </a:r>
          </a:p>
          <a:p>
            <a:pPr lvl="1"/>
            <a:r>
              <a:rPr lang="zh-CN" altLang="en-US" sz="2400" smtClean="0"/>
              <a:t>退出</a:t>
            </a:r>
            <a:r>
              <a:rPr lang="en-US" altLang="zh-CN" sz="2400" smtClean="0"/>
              <a:t>ctrl + d</a:t>
            </a:r>
          </a:p>
        </p:txBody>
      </p:sp>
    </p:spTree>
    <p:extLst>
      <p:ext uri="{BB962C8B-B14F-4D97-AF65-F5344CB8AC3E}">
        <p14:creationId xmlns:p14="http://schemas.microsoft.com/office/powerpoint/2010/main" val="39063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 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ls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d</a:t>
            </a:r>
            <a:endParaRPr lang="en-US" altLang="zh-CN" dirty="0"/>
          </a:p>
          <a:p>
            <a:r>
              <a:rPr lang="en-US" altLang="zh-CN" dirty="0" smtClean="0"/>
              <a:t>clear</a:t>
            </a:r>
          </a:p>
          <a:p>
            <a:r>
              <a:rPr lang="en-US" altLang="zh-CN" dirty="0" err="1" smtClean="0"/>
              <a:t>pwd</a:t>
            </a:r>
            <a:endParaRPr lang="en-US" altLang="zh-CN" dirty="0" smtClean="0"/>
          </a:p>
          <a:p>
            <a:r>
              <a:rPr lang="en-US" altLang="zh-CN" dirty="0" err="1" smtClean="0"/>
              <a:t>whoami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r>
              <a:rPr lang="en-US" altLang="zh-CN" dirty="0" err="1" smtClean="0"/>
              <a:t>ifconfig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smtClean="0"/>
              <a:t>传送文件</a:t>
            </a:r>
            <a:endParaRPr lang="en-US" altLang="zh-CN" sz="2400"/>
          </a:p>
          <a:p>
            <a:pPr lvl="1"/>
            <a:r>
              <a:rPr lang="zh-CN" altLang="en-US" sz="2400" smtClean="0"/>
              <a:t>服务端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-l 1234 &gt; readme.txt	   //</a:t>
            </a:r>
            <a:r>
              <a:rPr lang="zh-CN" altLang="en-US" smtClean="0"/>
              <a:t>重定向接收数据到文件</a:t>
            </a:r>
            <a:endParaRPr lang="en-US" altLang="zh-CN" smtClean="0"/>
          </a:p>
          <a:p>
            <a:pPr lvl="1"/>
            <a:r>
              <a:rPr lang="zh-CN" altLang="en-US" sz="2400" smtClean="0"/>
              <a:t>客户端</a:t>
            </a:r>
            <a:endParaRPr lang="en-US" altLang="zh-CN" sz="2400" smtClean="0"/>
          </a:p>
          <a:p>
            <a:pPr marL="914400" lvl="2" indent="0">
              <a:buNone/>
            </a:pPr>
            <a:r>
              <a:rPr lang="en-US" altLang="zh-CN" smtClean="0"/>
              <a:t>nc localhost 1234 &lt; readme.txt  //</a:t>
            </a:r>
            <a:r>
              <a:rPr lang="zh-CN" altLang="en-US" smtClean="0"/>
              <a:t>从定向输入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2532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smtClean="0"/>
              <a:t>端口扫描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 smtClean="0"/>
              <a:t>nc ip -z port1-portn   //</a:t>
            </a:r>
            <a:r>
              <a:rPr lang="zh-CN" altLang="en-US" sz="2400" smtClean="0"/>
              <a:t>指定需要扫描的主机</a:t>
            </a:r>
            <a:r>
              <a:rPr lang="en-US" altLang="zh-CN" sz="2400" smtClean="0"/>
              <a:t>ip</a:t>
            </a:r>
            <a:r>
              <a:rPr lang="zh-CN" altLang="en-US" sz="2400" smtClean="0"/>
              <a:t>和端口区间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en-US" altLang="zh-CN" sz="2400" smtClean="0"/>
              <a:t>nc -v -w 2 s1 -z 2000-4000</a:t>
            </a:r>
          </a:p>
          <a:p>
            <a:pPr marL="457200" lvl="1" indent="0">
              <a:buNone/>
            </a:pPr>
            <a:r>
              <a:rPr lang="en-US" altLang="zh-CN" sz="2400" smtClean="0"/>
              <a:t>-v </a:t>
            </a:r>
            <a:r>
              <a:rPr lang="zh-CN" altLang="en-US" sz="2400" smtClean="0"/>
              <a:t>详细信息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en-US" altLang="zh-CN" sz="2400" smtClean="0"/>
              <a:t>-w </a:t>
            </a:r>
            <a:r>
              <a:rPr lang="zh-CN" altLang="en-US" sz="2400" smtClean="0"/>
              <a:t>连接超时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en-US" altLang="zh-CN" sz="2400" smtClean="0"/>
              <a:t>-z  </a:t>
            </a:r>
            <a:r>
              <a:rPr lang="zh-CN" altLang="en-US" sz="2400" smtClean="0"/>
              <a:t>端口扫描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4938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下的</a:t>
            </a:r>
            <a:r>
              <a:rPr lang="en-US" altLang="zh-CN" smtClean="0"/>
              <a:t>NetCat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/>
              <a:t>连</a:t>
            </a:r>
            <a:r>
              <a:rPr lang="zh-CN" altLang="en-US" sz="2800" smtClean="0"/>
              <a:t>接到远程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nc -v ip port	//-v:verbose</a:t>
            </a:r>
            <a:r>
              <a:rPr lang="zh-CN" altLang="en-US" sz="2800" smtClean="0"/>
              <a:t>信息</a:t>
            </a:r>
            <a:endParaRPr lang="en-US" altLang="zh-CN" sz="2800" smtClean="0"/>
          </a:p>
          <a:p>
            <a:r>
              <a:rPr lang="zh-CN" altLang="en-US" sz="2800"/>
              <a:t>作</a:t>
            </a:r>
            <a:r>
              <a:rPr lang="zh-CN" altLang="en-US" sz="2800" smtClean="0"/>
              <a:t>为</a:t>
            </a:r>
            <a:r>
              <a:rPr lang="en-US" altLang="zh-CN" sz="2800" smtClean="0"/>
              <a:t>server</a:t>
            </a:r>
            <a:br>
              <a:rPr lang="en-US" altLang="zh-CN" sz="2800" smtClean="0"/>
            </a:br>
            <a:r>
              <a:rPr lang="en-US" altLang="zh-CN" sz="2800" smtClean="0"/>
              <a:t>nc -l -p 8888	//-p:port -l:</a:t>
            </a:r>
            <a:r>
              <a:rPr lang="zh-CN" altLang="en-US" sz="2800" smtClean="0"/>
              <a:t>监听</a:t>
            </a:r>
            <a:r>
              <a:rPr lang="en-US" altLang="zh-CN" sz="2800" smtClean="0"/>
              <a:t>,</a:t>
            </a:r>
            <a:r>
              <a:rPr lang="zh-CN" altLang="en-US" sz="2800" smtClean="0"/>
              <a:t>接收单个连接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 smtClean="0"/>
              <a:t>nc -L -l -p 88	//-L:</a:t>
            </a:r>
            <a:r>
              <a:rPr lang="zh-CN" altLang="en-US" sz="2800" smtClean="0"/>
              <a:t>接收多个连接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nc -L -t -p 88	//-t:telnet</a:t>
            </a:r>
            <a:r>
              <a:rPr lang="zh-CN" altLang="en-US" sz="2800" smtClean="0"/>
              <a:t>连接 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nc .. -t -e cmd.exe     //-e:  </a:t>
            </a:r>
            <a:r>
              <a:rPr lang="en-US" altLang="zh-CN" sz="2800"/>
              <a:t>-e:</a:t>
            </a:r>
            <a:r>
              <a:rPr lang="zh-CN" altLang="en-US" sz="2800"/>
              <a:t>执行程</a:t>
            </a:r>
            <a:r>
              <a:rPr lang="zh-CN" altLang="en-US" sz="2800" smtClean="0"/>
              <a:t>序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nc .. -p 8 -s ip		//-s:</a:t>
            </a:r>
            <a:r>
              <a:rPr lang="zh-CN" altLang="en-US" sz="2800" smtClean="0"/>
              <a:t>绑定</a:t>
            </a:r>
            <a:r>
              <a:rPr lang="en-US" altLang="zh-CN" sz="2800" smtClean="0"/>
              <a:t>ip</a:t>
            </a:r>
            <a:br>
              <a:rPr lang="en-US" altLang="zh-CN" sz="2800" smtClean="0"/>
            </a:br>
            <a:r>
              <a:rPr lang="en-US" altLang="zh-CN" sz="2800" smtClean="0"/>
              <a:t>nc -w 1 s100 8888 &lt; a.log //</a:t>
            </a:r>
            <a:r>
              <a:rPr lang="zh-CN" altLang="en-US" sz="2800" smtClean="0"/>
              <a:t>传文件</a:t>
            </a:r>
            <a:r>
              <a:rPr lang="en-US" altLang="zh-CN" sz="2800" smtClean="0"/>
              <a:t>,</a:t>
            </a:r>
            <a:r>
              <a:rPr lang="zh-CN" altLang="en-US" sz="2800" smtClean="0"/>
              <a:t>自动断开。</a:t>
            </a:r>
            <a:r>
              <a:rPr lang="en-US" altLang="zh-CN" sz="2800"/>
              <a:t/>
            </a:r>
            <a:br>
              <a:rPr lang="en-US" altLang="zh-CN" sz="2800"/>
            </a:b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7894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下</a:t>
            </a:r>
            <a:r>
              <a:rPr lang="en-US" altLang="zh-CN" smtClean="0"/>
              <a:t>cmd</a:t>
            </a:r>
            <a:r>
              <a:rPr lang="zh-CN" altLang="en-US"/>
              <a:t>缓</a:t>
            </a:r>
            <a:r>
              <a:rPr lang="zh-CN" altLang="en-US" smtClean="0"/>
              <a:t>冲行数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cmd</a:t>
            </a:r>
            <a:r>
              <a:rPr lang="zh-CN" altLang="en-US" sz="2800"/>
              <a:t>默</a:t>
            </a:r>
            <a:r>
              <a:rPr lang="zh-CN" altLang="en-US" sz="2800" smtClean="0"/>
              <a:t>认只保留</a:t>
            </a:r>
            <a:r>
              <a:rPr lang="en-US" altLang="zh-CN" sz="2800" smtClean="0"/>
              <a:t>300</a:t>
            </a:r>
            <a:r>
              <a:rPr lang="zh-CN" altLang="en-US" sz="2800" smtClean="0"/>
              <a:t>行。</a:t>
            </a:r>
            <a:r>
              <a:rPr lang="en-US" altLang="zh-CN" sz="2800"/>
              <a:t/>
            </a:r>
            <a:br>
              <a:rPr lang="en-US" altLang="zh-CN" sz="2800"/>
            </a:br>
            <a:endParaRPr lang="en-US" altLang="zh-CN" sz="2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7"/>
            <a:ext cx="3960440" cy="396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5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Date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date</a:t>
            </a:r>
            <a:br>
              <a:rPr lang="en-US" altLang="zh-CN" sz="2800" smtClean="0"/>
            </a:br>
            <a:r>
              <a:rPr lang="en-US" altLang="zh-CN" sz="2400" smtClean="0"/>
              <a:t>$&gt;date +%Y/%m/%d %H%M%S//%H:24</a:t>
            </a:r>
            <a:r>
              <a:rPr lang="zh-CN" altLang="en-US" sz="2400" smtClean="0"/>
              <a:t>小时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						 //%I:12</a:t>
            </a:r>
            <a:r>
              <a:rPr lang="zh-CN" altLang="en-US" sz="2400" smtClean="0"/>
              <a:t>小时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						 //%s:1970~</a:t>
            </a:r>
            <a:br>
              <a:rPr lang="en-US" altLang="zh-CN" sz="2400" smtClean="0"/>
            </a:br>
            <a:r>
              <a:rPr lang="en-US" altLang="zh-CN" sz="2400" smtClean="0"/>
              <a:t>$&gt;date -d "1 day" +%Y%m%d		//</a:t>
            </a:r>
            <a:r>
              <a:rPr lang="zh-CN" altLang="en-US" sz="2400" smtClean="0"/>
              <a:t>一天后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/>
              <a:t>$&gt;date -d </a:t>
            </a:r>
            <a:r>
              <a:rPr lang="en-US" altLang="zh-CN" sz="2400" smtClean="0"/>
              <a:t>"-1 days" </a:t>
            </a:r>
            <a:r>
              <a:rPr lang="en-US" altLang="zh-CN" sz="2400"/>
              <a:t>+%Y%m%d	</a:t>
            </a:r>
            <a:r>
              <a:rPr lang="en-US" altLang="zh-CN" sz="2400" smtClean="0"/>
              <a:t>//</a:t>
            </a:r>
            <a:r>
              <a:rPr lang="zh-CN" altLang="en-US" sz="2400"/>
              <a:t>一</a:t>
            </a:r>
            <a:r>
              <a:rPr lang="zh-CN" altLang="en-US" sz="2400" smtClean="0"/>
              <a:t>天</a:t>
            </a:r>
            <a:r>
              <a:rPr lang="zh-CN" altLang="en-US" sz="2400"/>
              <a:t>前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/>
              <a:t>$&gt;date -d "1 </a:t>
            </a:r>
            <a:r>
              <a:rPr lang="en-US" altLang="zh-CN" sz="2400" smtClean="0"/>
              <a:t>month" </a:t>
            </a:r>
            <a:r>
              <a:rPr lang="en-US" altLang="zh-CN" sz="2400"/>
              <a:t>+%Y%m%d	</a:t>
            </a:r>
            <a:r>
              <a:rPr lang="en-US" altLang="zh-CN" sz="2400" smtClean="0"/>
              <a:t>//</a:t>
            </a:r>
            <a:r>
              <a:rPr lang="zh-CN" altLang="en-US" sz="2400" smtClean="0"/>
              <a:t>一</a:t>
            </a:r>
            <a:r>
              <a:rPr lang="zh-CN" altLang="en-US" sz="2400"/>
              <a:t>月</a:t>
            </a:r>
            <a:r>
              <a:rPr lang="zh-CN" altLang="en-US" sz="2400" smtClean="0"/>
              <a:t>后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7672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Cron</a:t>
            </a:r>
            <a:r>
              <a:rPr lang="zh-CN" altLang="en-US" smtClean="0"/>
              <a:t>计划任务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crontab -u ubuntu -e	//</a:t>
            </a:r>
            <a:r>
              <a:rPr lang="zh-CN" altLang="en-US" sz="2800" smtClean="0"/>
              <a:t>指定用户</a:t>
            </a:r>
            <a:r>
              <a:rPr lang="en-US" altLang="zh-CN" sz="2800" smtClean="0"/>
              <a:t>,-e:</a:t>
            </a:r>
            <a:r>
              <a:rPr lang="zh-CN" altLang="en-US" sz="2800" smtClean="0"/>
              <a:t>编辑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>//</a:t>
            </a:r>
            <a:r>
              <a:rPr lang="zh-CN" altLang="en-US" sz="2400" smtClean="0"/>
              <a:t>打开编辑文件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默认在</a:t>
            </a:r>
            <a:r>
              <a:rPr lang="en-US" altLang="zh-CN" sz="2400" smtClean="0"/>
              <a:t>/tmp</a:t>
            </a:r>
            <a:r>
              <a:rPr lang="zh-CN" altLang="en-US" sz="2400" smtClean="0"/>
              <a:t>目录下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PATH=...				//</a:t>
            </a:r>
            <a:r>
              <a:rPr lang="zh-CN" altLang="en-US" sz="2400" smtClean="0"/>
              <a:t>先设置环境变量，否则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					//</a:t>
            </a:r>
            <a:r>
              <a:rPr lang="zh-CN" altLang="en-US" sz="2400" smtClean="0"/>
              <a:t>只包含很少的路径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* * * * * /x/x/x/x.sh		//</a:t>
            </a:r>
            <a:r>
              <a:rPr lang="zh-CN" altLang="en-US" sz="2400" smtClean="0"/>
              <a:t>分时天月年</a:t>
            </a:r>
            <a:r>
              <a:rPr lang="en-US" altLang="zh-CN" sz="2400" smtClean="0"/>
              <a:t>,</a:t>
            </a:r>
            <a:r>
              <a:rPr lang="zh-CN" altLang="en-US" sz="2400" smtClean="0"/>
              <a:t>无法指定秒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					//</a:t>
            </a:r>
            <a:r>
              <a:rPr lang="zh-CN" altLang="en-US" sz="2400" smtClean="0"/>
              <a:t>指定执行脚本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zh-CN" altLang="en-US" sz="2400" b="1" smtClean="0">
                <a:solidFill>
                  <a:srgbClr val="FF0000"/>
                </a:solidFill>
              </a:rPr>
              <a:t>注意</a:t>
            </a:r>
            <a:r>
              <a:rPr lang="en-US" altLang="zh-CN" sz="2400" b="1" smtClean="0">
                <a:solidFill>
                  <a:srgbClr val="FF0000"/>
                </a:solidFill>
              </a:rPr>
              <a:t>:</a:t>
            </a:r>
            <a:r>
              <a:rPr lang="zh-CN" altLang="en-US" sz="2400" b="1" smtClean="0">
                <a:solidFill>
                  <a:srgbClr val="FF0000"/>
                </a:solidFill>
              </a:rPr>
              <a:t>最终内容进入</a:t>
            </a:r>
            <a:r>
              <a:rPr lang="en-US" altLang="zh-CN" sz="2400" smtClean="0"/>
              <a:t>/var/spool/cron/crontabs</a:t>
            </a:r>
            <a:r>
              <a:rPr lang="zh-CN" altLang="en-US" sz="2400" smtClean="0"/>
              <a:t>文件</a:t>
            </a:r>
            <a:r>
              <a:rPr lang="en-US" altLang="zh-CN" sz="2400" smtClean="0"/>
              <a:t>.</a:t>
            </a:r>
          </a:p>
          <a:p>
            <a:r>
              <a:rPr lang="en-US" altLang="zh-CN" sz="2400" smtClean="0"/>
              <a:t>crontab -u ubuntu -l		//</a:t>
            </a:r>
            <a:r>
              <a:rPr lang="zh-CN" altLang="en-US" sz="2400" smtClean="0"/>
              <a:t>查看</a:t>
            </a:r>
            <a:r>
              <a:rPr lang="en-US" altLang="zh-CN" sz="2400" smtClean="0"/>
              <a:t>cron</a:t>
            </a:r>
          </a:p>
          <a:p>
            <a:r>
              <a:rPr lang="zh-CN" altLang="en-US" sz="2400"/>
              <a:t>启</a:t>
            </a:r>
            <a:r>
              <a:rPr lang="zh-CN" altLang="en-US" sz="2400" smtClean="0"/>
              <a:t>动</a:t>
            </a:r>
            <a:r>
              <a:rPr lang="en-US" altLang="zh-CN" sz="2400" smtClean="0"/>
              <a:t>cron</a:t>
            </a:r>
            <a:r>
              <a:rPr lang="zh-CN" altLang="en-US" sz="2400" smtClean="0"/>
              <a:t>服务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$&gt;/etc/init.d/cron start|stop|restart | status</a:t>
            </a:r>
            <a:br>
              <a:rPr lang="en-US" altLang="zh-CN" sz="2400" smtClean="0"/>
            </a:br>
            <a:r>
              <a:rPr lang="en-US" altLang="zh-CN" sz="2400" smtClean="0"/>
              <a:t>$&gt;service cron start|stop|restart|status	//ubuntu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7114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</a:t>
            </a:r>
            <a:r>
              <a:rPr lang="zh-CN" altLang="en-US" smtClean="0"/>
              <a:t>手动安装软件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en-US" altLang="zh-CN" sz="2800" smtClean="0"/>
              <a:t>configure</a:t>
            </a:r>
            <a:br>
              <a:rPr lang="en-US" altLang="zh-CN" sz="2800" smtClean="0"/>
            </a:br>
            <a:r>
              <a:rPr lang="en-US" altLang="zh-CN" sz="2800" smtClean="0"/>
              <a:t>$&gt;configure --prefix=/xx/x	</a:t>
            </a:r>
            <a:r>
              <a:rPr lang="en-US" altLang="zh-CN" sz="2800" smtClean="0">
                <a:solidFill>
                  <a:srgbClr val="00B050"/>
                </a:solidFill>
              </a:rPr>
              <a:t>//</a:t>
            </a:r>
            <a:r>
              <a:rPr lang="zh-CN" altLang="en-US" sz="2800" smtClean="0">
                <a:solidFill>
                  <a:srgbClr val="00B050"/>
                </a:solidFill>
              </a:rPr>
              <a:t>指定安装目录</a:t>
            </a:r>
            <a:r>
              <a:rPr lang="en-US" altLang="zh-CN" sz="2800" smtClean="0">
                <a:solidFill>
                  <a:srgbClr val="00B050"/>
                </a:solidFill>
              </a:rPr>
              <a:t/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/>
              <a:t>$&gt;configure	</a:t>
            </a:r>
            <a:r>
              <a:rPr lang="en-US" altLang="zh-CN" sz="2800" smtClean="0">
                <a:solidFill>
                  <a:srgbClr val="00B050"/>
                </a:solidFill>
              </a:rPr>
              <a:t>//</a:t>
            </a:r>
            <a:r>
              <a:rPr lang="zh-CN" altLang="en-US" sz="2800" smtClean="0">
                <a:solidFill>
                  <a:srgbClr val="00B050"/>
                </a:solidFill>
              </a:rPr>
              <a:t>默认打散</a:t>
            </a:r>
            <a:r>
              <a:rPr lang="en-US" altLang="zh-CN" sz="2800" smtClean="0">
                <a:solidFill>
                  <a:srgbClr val="00B050"/>
                </a:solidFill>
              </a:rPr>
              <a:t>,/usr/local/lib</a:t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>			//                  /usr/local/bin</a:t>
            </a:r>
            <a:r>
              <a:rPr lang="en-US" altLang="zh-CN" sz="2800">
                <a:solidFill>
                  <a:srgbClr val="00B050"/>
                </a:solidFill>
              </a:rPr>
              <a:t/>
            </a:r>
            <a:br>
              <a:rPr lang="en-US" altLang="zh-CN" sz="280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>			//                  /usr/local/include</a:t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>			//                  </a:t>
            </a:r>
            <a:r>
              <a:rPr lang="en-US" altLang="zh-CN" sz="2800">
                <a:solidFill>
                  <a:srgbClr val="00B050"/>
                </a:solidFill>
              </a:rPr>
              <a:t>/</a:t>
            </a:r>
            <a:r>
              <a:rPr lang="en-US" altLang="zh-CN" sz="2800" smtClean="0">
                <a:solidFill>
                  <a:srgbClr val="00B050"/>
                </a:solidFill>
              </a:rPr>
              <a:t>usr/local/etc/</a:t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/>
              <a:t>$&gt;make</a:t>
            </a:r>
            <a:br>
              <a:rPr lang="en-US" altLang="zh-CN" sz="2800" smtClean="0"/>
            </a:br>
            <a:r>
              <a:rPr lang="en-US" altLang="zh-CN" sz="2800" smtClean="0"/>
              <a:t>$&gt;make install</a:t>
            </a:r>
            <a:br>
              <a:rPr lang="en-US" altLang="zh-CN" sz="2800" smtClean="0"/>
            </a:br>
            <a:r>
              <a:rPr lang="en-US" altLang="zh-CN" sz="2800" smtClean="0"/>
              <a:t>$&gt;</a:t>
            </a:r>
            <a:r>
              <a:rPr lang="en-US" altLang="zh-CN" sz="2800" smtClean="0">
                <a:solidFill>
                  <a:srgbClr val="FF0000"/>
                </a:solidFill>
              </a:rPr>
              <a:t>sudo ldconfig</a:t>
            </a: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00B050"/>
                </a:solidFill>
              </a:rPr>
              <a:t>//</a:t>
            </a:r>
            <a:r>
              <a:rPr lang="zh-CN" altLang="en-US" sz="2800" smtClean="0">
                <a:solidFill>
                  <a:srgbClr val="00B050"/>
                </a:solidFill>
              </a:rPr>
              <a:t>生成</a:t>
            </a:r>
            <a:r>
              <a:rPr lang="en-US" altLang="zh-CN" sz="2800" smtClean="0">
                <a:solidFill>
                  <a:srgbClr val="00B050"/>
                </a:solidFill>
              </a:rPr>
              <a:t>so</a:t>
            </a:r>
            <a:r>
              <a:rPr lang="zh-CN" altLang="en-US" sz="2800" smtClean="0">
                <a:solidFill>
                  <a:srgbClr val="00B050"/>
                </a:solidFill>
              </a:rPr>
              <a:t>文件后，需要更新</a:t>
            </a:r>
            <a:r>
              <a:rPr lang="en-US" altLang="zh-CN" sz="2800" smtClean="0">
                <a:solidFill>
                  <a:srgbClr val="00B050"/>
                </a:solidFill>
              </a:rPr>
              <a:t/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>				//link,</a:t>
            </a:r>
            <a:r>
              <a:rPr lang="zh-CN" altLang="en-US" sz="2800" smtClean="0">
                <a:solidFill>
                  <a:srgbClr val="00B050"/>
                </a:solidFill>
              </a:rPr>
              <a:t>或者</a:t>
            </a:r>
            <a:r>
              <a:rPr lang="en-US" altLang="zh-CN" sz="2800" smtClean="0">
                <a:solidFill>
                  <a:srgbClr val="00B050"/>
                </a:solidFill>
              </a:rPr>
              <a:t>/usr/local/lib</a:t>
            </a:r>
          </a:p>
        </p:txBody>
      </p:sp>
    </p:spTree>
    <p:extLst>
      <p:ext uri="{BB962C8B-B14F-4D97-AF65-F5344CB8AC3E}">
        <p14:creationId xmlns:p14="http://schemas.microsoft.com/office/powerpoint/2010/main" val="746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文件操作命令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mkdir</a:t>
            </a:r>
            <a:endParaRPr lang="en-US" altLang="zh-CN" dirty="0" smtClean="0"/>
          </a:p>
          <a:p>
            <a:r>
              <a:rPr lang="en-US" altLang="zh-CN" dirty="0" err="1" smtClean="0"/>
              <a:t>rm</a:t>
            </a:r>
            <a:endParaRPr lang="en-US" altLang="zh-CN" dirty="0"/>
          </a:p>
          <a:p>
            <a:r>
              <a:rPr lang="en-US" altLang="zh-CN" dirty="0" err="1" smtClean="0"/>
              <a:t>cp</a:t>
            </a:r>
            <a:endParaRPr lang="en-US" altLang="zh-CN" dirty="0" smtClean="0"/>
          </a:p>
          <a:p>
            <a:r>
              <a:rPr lang="en-US" altLang="zh-CN" dirty="0" smtClean="0"/>
              <a:t>mv</a:t>
            </a:r>
          </a:p>
          <a:p>
            <a:r>
              <a:rPr lang="en-US" altLang="zh-CN" dirty="0" smtClean="0"/>
              <a:t>cat</a:t>
            </a:r>
          </a:p>
          <a:p>
            <a:r>
              <a:rPr lang="en-US" altLang="zh-CN" dirty="0" smtClean="0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27074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文</a:t>
            </a:r>
            <a:r>
              <a:rPr lang="zh-CN" altLang="en-US" dirty="0"/>
              <a:t>本</a:t>
            </a:r>
            <a:r>
              <a:rPr lang="zh-CN" altLang="en-US" dirty="0" smtClean="0"/>
              <a:t>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echo </a:t>
            </a:r>
            <a:endParaRPr lang="en-US" altLang="zh-CN" dirty="0"/>
          </a:p>
          <a:p>
            <a:r>
              <a:rPr lang="en-US" altLang="zh-CN" dirty="0" err="1" smtClean="0"/>
              <a:t>nano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ctrl + o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ctrl + x</a:t>
            </a:r>
          </a:p>
          <a:p>
            <a:r>
              <a:rPr lang="en-US" altLang="zh-CN" dirty="0" smtClean="0"/>
              <a:t>cat</a:t>
            </a:r>
          </a:p>
          <a:p>
            <a:r>
              <a:rPr lang="en-US" altLang="zh-CN" dirty="0" smtClean="0"/>
              <a:t>redirect : &gt;&gt; </a:t>
            </a:r>
            <a:r>
              <a:rPr lang="zh-CN" altLang="en-US" smtClean="0"/>
              <a:t>与</a:t>
            </a:r>
            <a:r>
              <a:rPr lang="en-US" altLang="zh-CN" smtClean="0"/>
              <a:t> &gt;</a:t>
            </a:r>
            <a:endParaRPr lang="en-US" altLang="zh-CN" dirty="0" smtClean="0"/>
          </a:p>
          <a:p>
            <a:r>
              <a:rPr lang="en-US" altLang="zh-CN" dirty="0" smtClean="0"/>
              <a:t>more</a:t>
            </a:r>
          </a:p>
          <a:p>
            <a:r>
              <a:rPr lang="en-US" altLang="zh-CN" dirty="0" smtClean="0"/>
              <a:t>head</a:t>
            </a:r>
          </a:p>
          <a:p>
            <a:r>
              <a:rPr lang="en-US" altLang="zh-CN" dirty="0"/>
              <a:t>tail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32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文</a:t>
            </a:r>
            <a:r>
              <a:rPr lang="zh-CN" altLang="en-US" dirty="0"/>
              <a:t>本</a:t>
            </a:r>
            <a:r>
              <a:rPr lang="zh-CN" altLang="en-US" dirty="0" smtClean="0"/>
              <a:t>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wc</a:t>
            </a:r>
            <a:br>
              <a:rPr lang="en-US" altLang="zh-CN" smtClean="0"/>
            </a:br>
            <a:r>
              <a:rPr lang="en-US" altLang="zh-CN" smtClean="0"/>
              <a:t>wc -c xxx.txt		//</a:t>
            </a:r>
            <a:r>
              <a:rPr lang="zh-CN" altLang="en-US" smtClean="0"/>
              <a:t>统计字节数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wc </a:t>
            </a:r>
            <a:r>
              <a:rPr lang="en-US" altLang="zh-CN" smtClean="0"/>
              <a:t>-l </a:t>
            </a:r>
            <a:r>
              <a:rPr lang="en-US" altLang="zh-CN"/>
              <a:t>xxx.txt		//</a:t>
            </a:r>
            <a:r>
              <a:rPr lang="zh-CN" altLang="en-US"/>
              <a:t>统</a:t>
            </a:r>
            <a:r>
              <a:rPr lang="zh-CN" altLang="en-US" smtClean="0"/>
              <a:t>计</a:t>
            </a:r>
            <a:r>
              <a:rPr lang="zh-CN" altLang="en-US"/>
              <a:t>行</a:t>
            </a:r>
            <a:r>
              <a:rPr lang="zh-CN" altLang="en-US" smtClean="0"/>
              <a:t>数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wc </a:t>
            </a:r>
            <a:r>
              <a:rPr lang="en-US" altLang="zh-CN" smtClean="0"/>
              <a:t>-w </a:t>
            </a:r>
            <a:r>
              <a:rPr lang="en-US" altLang="zh-CN"/>
              <a:t>xxx.txt	</a:t>
            </a:r>
            <a:r>
              <a:rPr lang="en-US" altLang="zh-CN" smtClean="0"/>
              <a:t>//</a:t>
            </a:r>
            <a:r>
              <a:rPr lang="zh-CN" altLang="en-US"/>
              <a:t>统</a:t>
            </a:r>
            <a:r>
              <a:rPr lang="zh-CN" altLang="en-US" smtClean="0"/>
              <a:t>计单词数</a:t>
            </a:r>
            <a:endParaRPr lang="en-US" altLang="zh-CN"/>
          </a:p>
          <a:p>
            <a:r>
              <a:rPr lang="en-US" altLang="zh-CN" smtClean="0"/>
              <a:t>sed</a:t>
            </a:r>
            <a:br>
              <a:rPr lang="en-US" altLang="zh-CN" smtClean="0"/>
            </a:br>
            <a:r>
              <a:rPr lang="en-US" altLang="zh-CN" smtClean="0"/>
              <a:t>sed -i '1,5d' xx.txt	//</a:t>
            </a:r>
            <a:r>
              <a:rPr lang="zh-CN" altLang="en-US" smtClean="0"/>
              <a:t>删除文件前</a:t>
            </a:r>
            <a:r>
              <a:rPr lang="en-US" altLang="zh-CN" smtClean="0"/>
              <a:t>5</a:t>
            </a:r>
            <a:r>
              <a:rPr lang="zh-CN" altLang="en-US" smtClean="0"/>
              <a:t>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72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ifconfig</a:t>
            </a:r>
            <a:endParaRPr lang="en-US" altLang="zh-CN" dirty="0"/>
          </a:p>
          <a:p>
            <a:r>
              <a:rPr lang="en-US" altLang="zh-CN" dirty="0" smtClean="0"/>
              <a:t>ping</a:t>
            </a:r>
          </a:p>
          <a:p>
            <a:r>
              <a:rPr lang="en-US" altLang="zh-CN" dirty="0" smtClean="0"/>
              <a:t>hostname</a:t>
            </a:r>
          </a:p>
          <a:p>
            <a:r>
              <a:rPr lang="en-US" altLang="zh-CN" dirty="0" smtClean="0"/>
              <a:t>redirect : &gt;&gt;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&gt;&gt;&gt;</a:t>
            </a:r>
          </a:p>
          <a:p>
            <a:r>
              <a:rPr lang="en-US" altLang="zh-CN" dirty="0" smtClean="0"/>
              <a:t>more</a:t>
            </a:r>
          </a:p>
          <a:p>
            <a:r>
              <a:rPr lang="en-US" altLang="zh-CN" dirty="0" smtClean="0"/>
              <a:t>head</a:t>
            </a:r>
          </a:p>
          <a:p>
            <a:r>
              <a:rPr lang="en-US" altLang="zh-CN" dirty="0"/>
              <a:t>tail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47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reboot</a:t>
            </a:r>
          </a:p>
          <a:p>
            <a:r>
              <a:rPr lang="en-US" altLang="zh-CN" smtClean="0"/>
              <a:t>uname </a:t>
            </a:r>
            <a:r>
              <a:rPr lang="en-US" altLang="zh-CN" dirty="0" smtClean="0"/>
              <a:t>-a</a:t>
            </a:r>
          </a:p>
          <a:p>
            <a:r>
              <a:rPr lang="en-US" altLang="zh-CN" dirty="0" smtClean="0"/>
              <a:t>file xxx.so</a:t>
            </a:r>
          </a:p>
          <a:p>
            <a:r>
              <a:rPr lang="en-US" altLang="zh-CN" dirty="0" smtClean="0"/>
              <a:t>tar -</a:t>
            </a:r>
            <a:r>
              <a:rPr lang="en-US" altLang="zh-CN" dirty="0" err="1" smtClean="0"/>
              <a:t>xvzf</a:t>
            </a:r>
            <a:endParaRPr lang="en-US" altLang="zh-CN" dirty="0" smtClean="0"/>
          </a:p>
          <a:p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r>
              <a:rPr lang="en-US" altLang="zh-CN" dirty="0" err="1" smtClean="0"/>
              <a:t>gunzip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find 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/local  | </a:t>
            </a:r>
            <a:r>
              <a:rPr lang="en-US" altLang="zh-CN" sz="2800" err="1" smtClean="0"/>
              <a:t>grep</a:t>
            </a:r>
            <a:r>
              <a:rPr lang="en-US" altLang="zh-CN" sz="2800" smtClean="0"/>
              <a:t> xxx	  //</a:t>
            </a:r>
            <a:endParaRPr lang="en-US" altLang="zh-CN" sz="2800" dirty="0" smtClean="0"/>
          </a:p>
          <a:p>
            <a:r>
              <a:rPr lang="en-US" altLang="zh-CN" sz="2800"/>
              <a:t>find .|xargs grep -ri "IBM" </a:t>
            </a:r>
            <a:r>
              <a:rPr lang="en-US" altLang="zh-CN" sz="2800" smtClean="0"/>
              <a:t> //</a:t>
            </a:r>
            <a:r>
              <a:rPr lang="zh-CN" altLang="en-US" sz="2800" smtClean="0"/>
              <a:t>含有</a:t>
            </a:r>
            <a:r>
              <a:rPr lang="en-US" altLang="zh-CN" sz="2800" smtClean="0"/>
              <a:t>ibm</a:t>
            </a:r>
            <a:r>
              <a:rPr lang="zh-CN" altLang="en-US" sz="2800" smtClean="0"/>
              <a:t>串</a:t>
            </a:r>
            <a:endParaRPr lang="en-US" altLang="zh-CN" sz="2800" smtClean="0"/>
          </a:p>
          <a:p>
            <a:r>
              <a:rPr lang="en-US" altLang="zh-CN" sz="2800"/>
              <a:t>find .|xargs grep -ri "IBM" -l </a:t>
            </a:r>
            <a:r>
              <a:rPr lang="en-US" altLang="zh-CN" sz="2800" smtClean="0"/>
              <a:t>//</a:t>
            </a:r>
            <a:r>
              <a:rPr lang="zh-CN" altLang="en-US" sz="2800" smtClean="0"/>
              <a:t>输出文件名</a:t>
            </a:r>
            <a:endParaRPr lang="en-US" altLang="zh-CN" sz="2800" smtClean="0"/>
          </a:p>
          <a:p>
            <a:r>
              <a:rPr lang="en-US" altLang="zh-CN" sz="2800"/>
              <a:t>find /cmd ".sh" -</a:t>
            </a:r>
            <a:r>
              <a:rPr lang="en-US" altLang="zh-CN" sz="2800" smtClean="0"/>
              <a:t>prin | ...	    //</a:t>
            </a:r>
            <a:r>
              <a:rPr lang="zh-CN" altLang="en-US" sz="2800" smtClean="0"/>
              <a:t>指定目录 </a:t>
            </a:r>
            <a:r>
              <a:rPr lang="en-US" altLang="zh-CN" sz="2800" smtClean="0"/>
              <a:t>sh</a:t>
            </a:r>
            <a:r>
              <a:rPr lang="zh-CN" altLang="en-US" sz="2800" smtClean="0"/>
              <a:t>文件</a:t>
            </a:r>
            <a:endParaRPr lang="en-US" altLang="zh-CN" sz="2800"/>
          </a:p>
          <a:p>
            <a:r>
              <a:rPr lang="en-US" altLang="zh-CN" sz="2800" smtClean="0"/>
              <a:t>ls | grep pig | cp `xargs` ~/Download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462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系统常用命令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mount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umount</a:t>
            </a:r>
            <a:endParaRPr lang="en-US" altLang="zh-CN" dirty="0" smtClean="0"/>
          </a:p>
          <a:p>
            <a:r>
              <a:rPr lang="en-US" altLang="zh-CN" dirty="0" err="1" smtClean="0"/>
              <a:t>ln</a:t>
            </a:r>
            <a:r>
              <a:rPr lang="en-US" altLang="zh-CN" dirty="0" smtClean="0"/>
              <a:t> -s /</a:t>
            </a:r>
            <a:r>
              <a:rPr lang="en-US" altLang="zh-CN" dirty="0" err="1" smtClean="0"/>
              <a:t>exist_file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link_name</a:t>
            </a:r>
            <a:endParaRPr lang="en-US" altLang="zh-CN" dirty="0" smtClean="0"/>
          </a:p>
          <a:p>
            <a:r>
              <a:rPr lang="en-US" altLang="zh-CN" dirty="0" smtClean="0"/>
              <a:t>jobs</a:t>
            </a:r>
          </a:p>
          <a:p>
            <a:r>
              <a:rPr lang="en-US" altLang="zh-CN" dirty="0" smtClean="0"/>
              <a:t>kill %n</a:t>
            </a:r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Af</a:t>
            </a:r>
            <a:endParaRPr lang="en-US" altLang="zh-CN" dirty="0" smtClean="0"/>
          </a:p>
          <a:p>
            <a:r>
              <a:rPr lang="en-US" altLang="zh-CN" dirty="0" smtClean="0"/>
              <a:t>cut -c  num1-num2</a:t>
            </a:r>
          </a:p>
        </p:txBody>
      </p:sp>
    </p:spTree>
    <p:extLst>
      <p:ext uri="{BB962C8B-B14F-4D97-AF65-F5344CB8AC3E}">
        <p14:creationId xmlns:p14="http://schemas.microsoft.com/office/powerpoint/2010/main" val="28431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430</Words>
  <Application>Microsoft Office PowerPoint</Application>
  <PresentationFormat>全屏显示(4:3)</PresentationFormat>
  <Paragraphs>151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Ubuntu 常用命令</vt:lpstr>
      <vt:lpstr>Ubuntu文件操作命令</vt:lpstr>
      <vt:lpstr>Ubuntu文本命令</vt:lpstr>
      <vt:lpstr>Ubuntu文本命令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Ubuntu系统常用命令</vt:lpstr>
      <vt:lpstr>Ubuntu NetCat</vt:lpstr>
      <vt:lpstr>Ubuntu NetCat</vt:lpstr>
      <vt:lpstr>Ubuntu NetCat</vt:lpstr>
      <vt:lpstr>Ubuntu NetCat</vt:lpstr>
      <vt:lpstr>windows下的NetCat</vt:lpstr>
      <vt:lpstr>windows下cmd缓冲行数</vt:lpstr>
      <vt:lpstr>Ubuntu Date</vt:lpstr>
      <vt:lpstr>Ubuntu Cron计划任务</vt:lpstr>
      <vt:lpstr>Ubuntu手动安装软件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619</cp:revision>
  <dcterms:created xsi:type="dcterms:W3CDTF">2015-10-23T02:45:43Z</dcterms:created>
  <dcterms:modified xsi:type="dcterms:W3CDTF">2016-10-14T14:32:38Z</dcterms:modified>
</cp:coreProperties>
</file>